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E89D-CA48-4902-B046-D6388DB26A0A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A767529-0186-4184-9979-568022B7B9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E89D-CA48-4902-B046-D6388DB26A0A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29-0186-4184-9979-568022B7B9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E89D-CA48-4902-B046-D6388DB26A0A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29-0186-4184-9979-568022B7B9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E89D-CA48-4902-B046-D6388DB26A0A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29-0186-4184-9979-568022B7B9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E89D-CA48-4902-B046-D6388DB26A0A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A767529-0186-4184-9979-568022B7B91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E89D-CA48-4902-B046-D6388DB26A0A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29-0186-4184-9979-568022B7B9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E89D-CA48-4902-B046-D6388DB26A0A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29-0186-4184-9979-568022B7B9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E89D-CA48-4902-B046-D6388DB26A0A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29-0186-4184-9979-568022B7B9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E89D-CA48-4902-B046-D6388DB26A0A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29-0186-4184-9979-568022B7B9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E89D-CA48-4902-B046-D6388DB26A0A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29-0186-4184-9979-568022B7B9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E89D-CA48-4902-B046-D6388DB26A0A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A767529-0186-4184-9979-568022B7B9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CFE89D-CA48-4902-B046-D6388DB26A0A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A767529-0186-4184-9979-568022B7B91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Module 5) Mock Interview, &amp; Assessment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Soft Skills Assignment 5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500042"/>
            <a:ext cx="8358246" cy="5786478"/>
          </a:xfrm>
        </p:spPr>
        <p:txBody>
          <a:bodyPr/>
          <a:lstStyle/>
          <a:p>
            <a:r>
              <a:rPr lang="en-US" sz="2400" dirty="0" smtClean="0"/>
              <a:t>Facilitate mock interview sessions where students can simulate real interview scenarios.</a:t>
            </a:r>
          </a:p>
          <a:p>
            <a:r>
              <a:rPr lang="en-US" sz="2400" b="1" dirty="0" smtClean="0"/>
              <a:t>Technical Interview :-</a:t>
            </a:r>
          </a:p>
          <a:p>
            <a:pPr>
              <a:buNone/>
            </a:pPr>
            <a:r>
              <a:rPr lang="en-US" sz="2400" dirty="0"/>
              <a:t>	-</a:t>
            </a:r>
            <a:r>
              <a:rPr lang="en-US" sz="2400" dirty="0" smtClean="0"/>
              <a:t> Brief introduction and overview </a:t>
            </a:r>
            <a:r>
              <a:rPr lang="en-US" sz="2400" dirty="0"/>
              <a:t> </a:t>
            </a:r>
            <a:r>
              <a:rPr lang="en-US" sz="2400" dirty="0" smtClean="0"/>
              <a:t>in the interview </a:t>
            </a:r>
          </a:p>
          <a:p>
            <a:r>
              <a:rPr lang="en-US" sz="2400" b="1" dirty="0" smtClean="0"/>
              <a:t>Technical Questions : </a:t>
            </a:r>
            <a:r>
              <a:rPr lang="en-US" sz="2400" dirty="0" smtClean="0"/>
              <a:t>Coding problem to solve on a whiteboard or shared document.</a:t>
            </a:r>
          </a:p>
          <a:p>
            <a:pPr>
              <a:buNone/>
            </a:pPr>
            <a:r>
              <a:rPr lang="en-US" sz="2400" dirty="0" smtClean="0"/>
              <a:t>	-Questions about algorithms and data structures.</a:t>
            </a:r>
          </a:p>
          <a:p>
            <a:pPr>
              <a:buNone/>
            </a:pPr>
            <a:r>
              <a:rPr lang="en-US" sz="2400" dirty="0" smtClean="0"/>
              <a:t>     -Discussion of a project from the student.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357166"/>
            <a:ext cx="8472518" cy="5768997"/>
          </a:xfrm>
        </p:spPr>
        <p:txBody>
          <a:bodyPr/>
          <a:lstStyle/>
          <a:p>
            <a:r>
              <a:rPr lang="en-US" sz="2400" dirty="0" smtClean="0"/>
              <a:t> Invite guest speakers or experts to provide insights into interview best practices and industry trends. Conduct a Q&amp;A session where students can seek clarification on interview related topics and receive personalized advice.</a:t>
            </a:r>
          </a:p>
          <a:p>
            <a:r>
              <a:rPr lang="en-US" sz="2400" b="1" dirty="0" smtClean="0"/>
              <a:t>Plan the Event</a:t>
            </a:r>
          </a:p>
          <a:p>
            <a:r>
              <a:rPr lang="en-US" sz="2400" b="1" dirty="0" smtClean="0"/>
              <a:t>Determine the Format:</a:t>
            </a:r>
          </a:p>
          <a:p>
            <a:r>
              <a:rPr lang="en-US" sz="2400" b="1" dirty="0" smtClean="0"/>
              <a:t>Q&amp;A Sessions:</a:t>
            </a:r>
            <a:r>
              <a:rPr lang="en-US" sz="2400" dirty="0" smtClean="0"/>
              <a:t> Allow students to ask specific questions.</a:t>
            </a:r>
          </a:p>
          <a:p>
            <a:r>
              <a:rPr lang="en-US" sz="2400" b="1" dirty="0" smtClean="0"/>
              <a:t>Panel Discussions:</a:t>
            </a:r>
            <a:r>
              <a:rPr lang="en-US" sz="2400" dirty="0" smtClean="0"/>
              <a:t> Multiple experts discussing various topics.</a:t>
            </a:r>
          </a:p>
          <a:p>
            <a:r>
              <a:rPr lang="en-US" sz="2400" b="1" dirty="0" smtClean="0"/>
              <a:t>Workshops:</a:t>
            </a:r>
            <a:r>
              <a:rPr lang="en-US" sz="2400" dirty="0" smtClean="0"/>
              <a:t> Interactive sessions focusing on specific skills (e.g., resume writing, technical interviews).</a:t>
            </a:r>
          </a:p>
          <a:p>
            <a:r>
              <a:rPr lang="en-US" sz="2400" b="1" dirty="0" smtClean="0"/>
              <a:t>Students : </a:t>
            </a:r>
            <a:r>
              <a:rPr lang="en-US" sz="2400" dirty="0" smtClean="0"/>
              <a:t>Provide a brief bio of the guest speaker(s).</a:t>
            </a:r>
          </a:p>
          <a:p>
            <a:r>
              <a:rPr lang="en-US" sz="2400" dirty="0" smtClean="0"/>
              <a:t>Encourage students to prepare questions in advance.</a:t>
            </a:r>
          </a:p>
          <a:p>
            <a:r>
              <a:rPr lang="en-US" sz="2400" dirty="0" smtClean="0"/>
              <a:t>Share any relevant materials or topics that will be covered.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</TotalTime>
  <Words>135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Equity</vt:lpstr>
      <vt:lpstr>Soft Skills Assignment 5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Skills Assignment 5</dc:title>
  <dc:creator>Admin</dc:creator>
  <cp:lastModifiedBy>Admin</cp:lastModifiedBy>
  <cp:revision>5</cp:revision>
  <dcterms:created xsi:type="dcterms:W3CDTF">2024-07-13T04:51:36Z</dcterms:created>
  <dcterms:modified xsi:type="dcterms:W3CDTF">2024-07-13T05:21:51Z</dcterms:modified>
</cp:coreProperties>
</file>