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7466-DA7C-442C-9C0D-5583A9862274}" type="datetimeFigureOut">
              <a:rPr lang="en-US" smtClean="0"/>
              <a:pPr/>
              <a:t>6/4/2024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F6ED190F-3CB5-437F-934F-831C56FF5A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7466-DA7C-442C-9C0D-5583A9862274}" type="datetimeFigureOut">
              <a:rPr lang="en-US" smtClean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190F-3CB5-437F-934F-831C56FF5A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7466-DA7C-442C-9C0D-5583A9862274}" type="datetimeFigureOut">
              <a:rPr lang="en-US" smtClean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190F-3CB5-437F-934F-831C56FF5A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7466-DA7C-442C-9C0D-5583A9862274}" type="datetimeFigureOut">
              <a:rPr lang="en-US" smtClean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190F-3CB5-437F-934F-831C56FF5A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7466-DA7C-442C-9C0D-5583A9862274}" type="datetimeFigureOut">
              <a:rPr lang="en-US" smtClean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6ED190F-3CB5-437F-934F-831C56FF5A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7466-DA7C-442C-9C0D-5583A9862274}" type="datetimeFigureOut">
              <a:rPr lang="en-US" smtClean="0"/>
              <a:pPr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190F-3CB5-437F-934F-831C56FF5A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7466-DA7C-442C-9C0D-5583A9862274}" type="datetimeFigureOut">
              <a:rPr lang="en-US" smtClean="0"/>
              <a:pPr/>
              <a:t>6/4/2024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190F-3CB5-437F-934F-831C56FF5A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7466-DA7C-442C-9C0D-5583A9862274}" type="datetimeFigureOut">
              <a:rPr lang="en-US" smtClean="0"/>
              <a:pPr/>
              <a:t>6/4/2024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190F-3CB5-437F-934F-831C56FF5A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7466-DA7C-442C-9C0D-5583A9862274}" type="datetimeFigureOut">
              <a:rPr lang="en-US" smtClean="0"/>
              <a:pPr/>
              <a:t>6/4/2024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190F-3CB5-437F-934F-831C56FF5A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7466-DA7C-442C-9C0D-5583A9862274}" type="datetimeFigureOut">
              <a:rPr lang="en-US" smtClean="0"/>
              <a:pPr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190F-3CB5-437F-934F-831C56FF5A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7466-DA7C-442C-9C0D-5583A9862274}" type="datetimeFigureOut">
              <a:rPr lang="en-US" smtClean="0"/>
              <a:pPr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6ED190F-3CB5-437F-934F-831C56FF5A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BF77466-DA7C-442C-9C0D-5583A9862274}" type="datetimeFigureOut">
              <a:rPr lang="en-US" smtClean="0"/>
              <a:pPr/>
              <a:t>6/4/2024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F6ED190F-3CB5-437F-934F-831C56FF5A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Module 1:- Personal Information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 Skills Assignment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Briefly introduce yourself: name, educational background, and current status (student or professional)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Hello Everyone ,I  Am Jay Ganatra. I completed  my  BCA form Atmiya University. Recently, I learn Full Stack Course at  Tops Technologies.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Mention key personality traits, such as your creativity, analytical skills, or passion for problem-solving.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  can Generate and organize my ideas. I develop my ideas and skills carefully and I handle my hesitation .I upgrade my speech carefully.</a:t>
            </a:r>
          </a:p>
          <a:p>
            <a:r>
              <a:rPr lang="en-US" dirty="0" smtClean="0"/>
              <a:t>My ideas helps  to me solve to my problems . I am Discuss subjects in an organized way.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Explain your interest in technology and why you chose this career path.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My Interest is python language. Recently I am Start learning python. Because it is very easy. I chose to pursue a career in technology and I develop my skill in this </a:t>
            </a:r>
            <a:r>
              <a:rPr lang="en-US" dirty="0" smtClean="0"/>
              <a:t>filed</a:t>
            </a:r>
            <a:endParaRPr lang="en-US" dirty="0" smtClean="0"/>
          </a:p>
          <a:p>
            <a:r>
              <a:rPr lang="en-US" dirty="0" smtClean="0"/>
              <a:t>https://youtu.be/fyFt-CqCdI4?si=CEWo8mgLm1CuaHeT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49</TotalTime>
  <Words>167</Words>
  <Application>Microsoft Office PowerPoint</Application>
  <PresentationFormat>On-screen Show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Equity</vt:lpstr>
      <vt:lpstr>Soft Skills Assignment</vt:lpstr>
      <vt:lpstr>Briefly introduce yourself: name, educational background, and current status (student or professional)</vt:lpstr>
      <vt:lpstr>Mention key personality traits, such as your creativity, analytical skills, or passion for problem-solving.</vt:lpstr>
      <vt:lpstr>Explain your interest in technology and why you chose this career path.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Skills Assignment</dc:title>
  <dc:creator>Admin</dc:creator>
  <cp:lastModifiedBy>Admin</cp:lastModifiedBy>
  <cp:revision>6</cp:revision>
  <dcterms:created xsi:type="dcterms:W3CDTF">2024-06-04T05:23:19Z</dcterms:created>
  <dcterms:modified xsi:type="dcterms:W3CDTF">2024-06-04T06:46:14Z</dcterms:modified>
</cp:coreProperties>
</file>