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97" r:id="rId2"/>
    <p:sldId id="311" r:id="rId3"/>
    <p:sldId id="298" r:id="rId4"/>
    <p:sldId id="304" r:id="rId5"/>
    <p:sldId id="309" r:id="rId6"/>
    <p:sldId id="299" r:id="rId7"/>
    <p:sldId id="308" r:id="rId8"/>
    <p:sldId id="310" r:id="rId9"/>
    <p:sldId id="300" r:id="rId10"/>
    <p:sldId id="296" r:id="rId11"/>
    <p:sldId id="307" r:id="rId12"/>
    <p:sldId id="302" r:id="rId13"/>
    <p:sldId id="305" r:id="rId14"/>
    <p:sldId id="306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7838" autoAdjust="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DB6FC-1431-4A4C-AFB9-4323684D82E4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C40E53-37BC-4E9B-9747-ACF68B7EA527}">
      <dgm:prSet phldrT="[Text]"/>
      <dgm:spPr/>
      <dgm:t>
        <a:bodyPr/>
        <a:lstStyle/>
        <a:p>
          <a:r>
            <a:rPr lang="en-US" dirty="0" smtClean="0"/>
            <a:t>Policy Development </a:t>
          </a:r>
          <a:endParaRPr lang="en-US" dirty="0"/>
        </a:p>
      </dgm:t>
    </dgm:pt>
    <dgm:pt modelId="{29F1B61E-DC59-4703-9CF4-9760E21DE6AE}" type="parTrans" cxnId="{3589D70E-609B-474F-99FC-A53DFDD3F7F6}">
      <dgm:prSet/>
      <dgm:spPr/>
      <dgm:t>
        <a:bodyPr/>
        <a:lstStyle/>
        <a:p>
          <a:endParaRPr lang="en-US"/>
        </a:p>
      </dgm:t>
    </dgm:pt>
    <dgm:pt modelId="{E4721790-4E61-4AF6-8975-819915242D9C}" type="sibTrans" cxnId="{3589D70E-609B-474F-99FC-A53DFDD3F7F6}">
      <dgm:prSet/>
      <dgm:spPr/>
      <dgm:t>
        <a:bodyPr/>
        <a:lstStyle/>
        <a:p>
          <a:endParaRPr lang="en-US"/>
        </a:p>
      </dgm:t>
    </dgm:pt>
    <dgm:pt modelId="{016ABE7C-6775-4CC7-804B-5BCC577D6983}">
      <dgm:prSet phldrT="[Text]" custT="1"/>
      <dgm:spPr/>
      <dgm:t>
        <a:bodyPr/>
        <a:lstStyle/>
        <a:p>
          <a:r>
            <a:rPr lang="en-US" sz="1400" dirty="0" smtClean="0"/>
            <a:t>Acceptable formats</a:t>
          </a:r>
          <a:endParaRPr lang="en-US" sz="1400" dirty="0"/>
        </a:p>
      </dgm:t>
    </dgm:pt>
    <dgm:pt modelId="{8AC03365-E371-4FAD-B84A-163741423E5B}" type="parTrans" cxnId="{8F828CF3-7612-4B11-82BA-CB85B8D38FE3}">
      <dgm:prSet/>
      <dgm:spPr/>
      <dgm:t>
        <a:bodyPr/>
        <a:lstStyle/>
        <a:p>
          <a:endParaRPr lang="en-US"/>
        </a:p>
      </dgm:t>
    </dgm:pt>
    <dgm:pt modelId="{D45546AF-2863-4D6A-95C5-E152DD579C2C}" type="sibTrans" cxnId="{8F828CF3-7612-4B11-82BA-CB85B8D38FE3}">
      <dgm:prSet/>
      <dgm:spPr/>
      <dgm:t>
        <a:bodyPr/>
        <a:lstStyle/>
        <a:p>
          <a:endParaRPr lang="en-US"/>
        </a:p>
      </dgm:t>
    </dgm:pt>
    <dgm:pt modelId="{D9175C7E-A112-4496-8BE3-2008AF7028C5}">
      <dgm:prSet phldrT="[Text]"/>
      <dgm:spPr/>
      <dgm:t>
        <a:bodyPr/>
        <a:lstStyle/>
        <a:p>
          <a:r>
            <a:rPr lang="en-US" dirty="0" smtClean="0"/>
            <a:t>Processing </a:t>
          </a:r>
          <a:endParaRPr lang="en-US" dirty="0"/>
        </a:p>
      </dgm:t>
    </dgm:pt>
    <dgm:pt modelId="{B5D3DAF3-8873-484C-BCB3-00F5A96E69D0}" type="parTrans" cxnId="{19E2BC1E-97FB-4B49-BA77-7A198269CC81}">
      <dgm:prSet/>
      <dgm:spPr/>
      <dgm:t>
        <a:bodyPr/>
        <a:lstStyle/>
        <a:p>
          <a:endParaRPr lang="en-US"/>
        </a:p>
      </dgm:t>
    </dgm:pt>
    <dgm:pt modelId="{F03E30EC-F40E-4F84-830B-3157BC1BDA44}" type="sibTrans" cxnId="{19E2BC1E-97FB-4B49-BA77-7A198269CC81}">
      <dgm:prSet/>
      <dgm:spPr/>
      <dgm:t>
        <a:bodyPr/>
        <a:lstStyle/>
        <a:p>
          <a:endParaRPr lang="en-US"/>
        </a:p>
      </dgm:t>
    </dgm:pt>
    <dgm:pt modelId="{88A18AEB-035D-4060-93D4-8EC352A9F5F0}">
      <dgm:prSet phldrT="[Text]"/>
      <dgm:spPr/>
      <dgm:t>
        <a:bodyPr/>
        <a:lstStyle/>
        <a:p>
          <a:r>
            <a:rPr lang="en-US" dirty="0" smtClean="0"/>
            <a:t>Format identification</a:t>
          </a:r>
          <a:endParaRPr lang="en-US" dirty="0"/>
        </a:p>
      </dgm:t>
    </dgm:pt>
    <dgm:pt modelId="{58C45A9A-EB26-41D4-91E4-1D22B9FE315F}" type="parTrans" cxnId="{FF6FB7F1-6951-4A16-97BE-7E5F912A5198}">
      <dgm:prSet/>
      <dgm:spPr/>
      <dgm:t>
        <a:bodyPr/>
        <a:lstStyle/>
        <a:p>
          <a:endParaRPr lang="en-US"/>
        </a:p>
      </dgm:t>
    </dgm:pt>
    <dgm:pt modelId="{D92756E8-5581-41CB-AFC4-23077EDB8E4A}" type="sibTrans" cxnId="{FF6FB7F1-6951-4A16-97BE-7E5F912A5198}">
      <dgm:prSet/>
      <dgm:spPr/>
      <dgm:t>
        <a:bodyPr/>
        <a:lstStyle/>
        <a:p>
          <a:endParaRPr lang="en-US"/>
        </a:p>
      </dgm:t>
    </dgm:pt>
    <dgm:pt modelId="{728C082B-02E1-40C6-8FA0-D75373E09AE0}">
      <dgm:prSet phldrT="[Text]"/>
      <dgm:spPr/>
      <dgm:t>
        <a:bodyPr/>
        <a:lstStyle/>
        <a:p>
          <a:r>
            <a:rPr lang="en-US" dirty="0" smtClean="0"/>
            <a:t>Preservation</a:t>
          </a:r>
          <a:endParaRPr lang="en-US" dirty="0"/>
        </a:p>
      </dgm:t>
    </dgm:pt>
    <dgm:pt modelId="{11938E2B-B2E6-473B-A07C-C6FE056BC845}" type="parTrans" cxnId="{9C8CDF9C-2514-4E4C-B6C1-5DBBAC1F607B}">
      <dgm:prSet/>
      <dgm:spPr/>
      <dgm:t>
        <a:bodyPr/>
        <a:lstStyle/>
        <a:p>
          <a:endParaRPr lang="en-US"/>
        </a:p>
      </dgm:t>
    </dgm:pt>
    <dgm:pt modelId="{B7708187-82EC-4CA8-942D-2EA18FB62616}" type="sibTrans" cxnId="{9C8CDF9C-2514-4E4C-B6C1-5DBBAC1F607B}">
      <dgm:prSet/>
      <dgm:spPr/>
      <dgm:t>
        <a:bodyPr/>
        <a:lstStyle/>
        <a:p>
          <a:endParaRPr lang="en-US"/>
        </a:p>
      </dgm:t>
    </dgm:pt>
    <dgm:pt modelId="{58DA5E48-070D-42AA-85B0-944E50FCA4FF}">
      <dgm:prSet phldrT="[Text]"/>
      <dgm:spPr/>
      <dgm:t>
        <a:bodyPr/>
        <a:lstStyle/>
        <a:p>
          <a:r>
            <a:rPr lang="en-US" dirty="0" smtClean="0"/>
            <a:t>Format conversion</a:t>
          </a:r>
          <a:endParaRPr lang="en-US" dirty="0"/>
        </a:p>
      </dgm:t>
    </dgm:pt>
    <dgm:pt modelId="{465B3260-B43F-4C37-8051-5450D390546D}" type="parTrans" cxnId="{1DC0C366-17F6-4455-91C9-3A2FA459F806}">
      <dgm:prSet/>
      <dgm:spPr/>
      <dgm:t>
        <a:bodyPr/>
        <a:lstStyle/>
        <a:p>
          <a:endParaRPr lang="en-US"/>
        </a:p>
      </dgm:t>
    </dgm:pt>
    <dgm:pt modelId="{E6F34C20-C7D6-4C4C-94C1-7C63A8DEA799}" type="sibTrans" cxnId="{1DC0C366-17F6-4455-91C9-3A2FA459F806}">
      <dgm:prSet/>
      <dgm:spPr/>
      <dgm:t>
        <a:bodyPr/>
        <a:lstStyle/>
        <a:p>
          <a:endParaRPr lang="en-US"/>
        </a:p>
      </dgm:t>
    </dgm:pt>
    <dgm:pt modelId="{0CDE2AC3-6A88-42AC-91EC-B31D9AB8E8AE}">
      <dgm:prSet phldrT="[Text]"/>
      <dgm:spPr/>
      <dgm:t>
        <a:bodyPr/>
        <a:lstStyle/>
        <a:p>
          <a:r>
            <a:rPr lang="en-US" dirty="0" smtClean="0"/>
            <a:t>Planning </a:t>
          </a:r>
          <a:endParaRPr lang="en-US" dirty="0"/>
        </a:p>
      </dgm:t>
    </dgm:pt>
    <dgm:pt modelId="{E72ABC64-4E5F-4559-BB53-D755FB2A7F1D}" type="parTrans" cxnId="{3E52500D-BB87-455B-B9B3-47643A1E783D}">
      <dgm:prSet/>
      <dgm:spPr/>
      <dgm:t>
        <a:bodyPr/>
        <a:lstStyle/>
        <a:p>
          <a:endParaRPr lang="en-US"/>
        </a:p>
      </dgm:t>
    </dgm:pt>
    <dgm:pt modelId="{E86098BA-81AF-4DFE-94AA-31AD2A9B20DD}" type="sibTrans" cxnId="{3E52500D-BB87-455B-B9B3-47643A1E783D}">
      <dgm:prSet/>
      <dgm:spPr/>
      <dgm:t>
        <a:bodyPr/>
        <a:lstStyle/>
        <a:p>
          <a:endParaRPr lang="en-US"/>
        </a:p>
      </dgm:t>
    </dgm:pt>
    <dgm:pt modelId="{3FE74D48-D3D0-491A-9182-0449F9DF1B52}">
      <dgm:prSet phldrT="[Text]"/>
      <dgm:spPr/>
      <dgm:t>
        <a:bodyPr/>
        <a:lstStyle/>
        <a:p>
          <a:r>
            <a:rPr lang="en-US" dirty="0" smtClean="0"/>
            <a:t>Preservation plans</a:t>
          </a:r>
          <a:endParaRPr lang="en-US" dirty="0"/>
        </a:p>
      </dgm:t>
    </dgm:pt>
    <dgm:pt modelId="{2F668556-2372-44A2-94FC-787A218F4C15}" type="parTrans" cxnId="{877A9C7F-149C-4775-8019-8B23E5B38B50}">
      <dgm:prSet/>
      <dgm:spPr/>
      <dgm:t>
        <a:bodyPr/>
        <a:lstStyle/>
        <a:p>
          <a:endParaRPr lang="en-US"/>
        </a:p>
      </dgm:t>
    </dgm:pt>
    <dgm:pt modelId="{6C002038-22B6-414E-A1F6-C05D71B4082B}" type="sibTrans" cxnId="{877A9C7F-149C-4775-8019-8B23E5B38B50}">
      <dgm:prSet/>
      <dgm:spPr/>
      <dgm:t>
        <a:bodyPr/>
        <a:lstStyle/>
        <a:p>
          <a:endParaRPr lang="en-US"/>
        </a:p>
      </dgm:t>
    </dgm:pt>
    <dgm:pt modelId="{5C1746A5-172A-4B40-91D9-A7D41F2FEED6}">
      <dgm:prSet phldrT="[Text]" custT="1"/>
      <dgm:spPr/>
      <dgm:t>
        <a:bodyPr/>
        <a:lstStyle/>
        <a:p>
          <a:r>
            <a:rPr lang="en-US" sz="1400" dirty="0" smtClean="0"/>
            <a:t>Transfer standards</a:t>
          </a:r>
          <a:endParaRPr lang="en-US" sz="1400" dirty="0"/>
        </a:p>
      </dgm:t>
    </dgm:pt>
    <dgm:pt modelId="{1C00D8D8-7595-4390-8321-18DA92EA8034}" type="parTrans" cxnId="{C7C89681-7405-46A6-B3BC-58079A8C7935}">
      <dgm:prSet/>
      <dgm:spPr/>
      <dgm:t>
        <a:bodyPr/>
        <a:lstStyle/>
        <a:p>
          <a:endParaRPr lang="en-US"/>
        </a:p>
      </dgm:t>
    </dgm:pt>
    <dgm:pt modelId="{76F24C8E-C2AB-4D9B-88BF-129CAF43C2B1}" type="sibTrans" cxnId="{C7C89681-7405-46A6-B3BC-58079A8C7935}">
      <dgm:prSet/>
      <dgm:spPr/>
      <dgm:t>
        <a:bodyPr/>
        <a:lstStyle/>
        <a:p>
          <a:endParaRPr lang="en-US"/>
        </a:p>
      </dgm:t>
    </dgm:pt>
    <dgm:pt modelId="{EAFD44FE-84E6-4F49-9C79-34605488536D}">
      <dgm:prSet phldrT="[Text]"/>
      <dgm:spPr/>
      <dgm:t>
        <a:bodyPr/>
        <a:lstStyle/>
        <a:p>
          <a:r>
            <a:rPr lang="en-US" dirty="0" smtClean="0"/>
            <a:t>Error checking)</a:t>
          </a:r>
          <a:endParaRPr lang="en-US" dirty="0"/>
        </a:p>
      </dgm:t>
    </dgm:pt>
    <dgm:pt modelId="{ACF32422-69F9-4837-97B6-98C9E2F736C1}" type="parTrans" cxnId="{B47B2F07-EEC3-4321-8916-23F5E68F79DA}">
      <dgm:prSet/>
      <dgm:spPr/>
      <dgm:t>
        <a:bodyPr/>
        <a:lstStyle/>
        <a:p>
          <a:endParaRPr lang="en-US"/>
        </a:p>
      </dgm:t>
    </dgm:pt>
    <dgm:pt modelId="{246D8C75-BFF3-4D24-90FB-60CC752A12B3}" type="sibTrans" cxnId="{B47B2F07-EEC3-4321-8916-23F5E68F79DA}">
      <dgm:prSet/>
      <dgm:spPr/>
      <dgm:t>
        <a:bodyPr/>
        <a:lstStyle/>
        <a:p>
          <a:endParaRPr lang="en-US"/>
        </a:p>
      </dgm:t>
    </dgm:pt>
    <dgm:pt modelId="{B9DD61F2-BA27-43F8-A32D-163A403ADB4A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03EC3771-4603-44BE-9BDC-1DF32794A2BE}" type="parTrans" cxnId="{BE769E6A-83F2-4810-A979-DAD64B0683DF}">
      <dgm:prSet/>
      <dgm:spPr/>
      <dgm:t>
        <a:bodyPr/>
        <a:lstStyle/>
        <a:p>
          <a:endParaRPr lang="en-US"/>
        </a:p>
      </dgm:t>
    </dgm:pt>
    <dgm:pt modelId="{DE48445F-E7E1-4A57-8ECD-BA1ED4B2A7F4}" type="sibTrans" cxnId="{BE769E6A-83F2-4810-A979-DAD64B0683DF}">
      <dgm:prSet/>
      <dgm:spPr/>
      <dgm:t>
        <a:bodyPr/>
        <a:lstStyle/>
        <a:p>
          <a:endParaRPr lang="en-US"/>
        </a:p>
      </dgm:t>
    </dgm:pt>
    <dgm:pt modelId="{E7182365-FE6D-41C1-B5FC-39FD6265B65C}">
      <dgm:prSet phldrT="[Text]"/>
      <dgm:spPr/>
      <dgm:t>
        <a:bodyPr/>
        <a:lstStyle/>
        <a:p>
          <a:r>
            <a:rPr lang="en-US" dirty="0" smtClean="0"/>
            <a:t>Migration paths</a:t>
          </a:r>
          <a:endParaRPr lang="en-US" dirty="0"/>
        </a:p>
      </dgm:t>
    </dgm:pt>
    <dgm:pt modelId="{3FDAF132-E8F9-403E-BBF6-57FAA9F60600}" type="parTrans" cxnId="{40EAD658-D43F-4C91-9CF8-C1B035106E5C}">
      <dgm:prSet/>
      <dgm:spPr/>
      <dgm:t>
        <a:bodyPr/>
        <a:lstStyle/>
        <a:p>
          <a:endParaRPr lang="en-US"/>
        </a:p>
      </dgm:t>
    </dgm:pt>
    <dgm:pt modelId="{E6B00831-0087-4863-8971-FFF715A1B394}" type="sibTrans" cxnId="{40EAD658-D43F-4C91-9CF8-C1B035106E5C}">
      <dgm:prSet/>
      <dgm:spPr/>
      <dgm:t>
        <a:bodyPr/>
        <a:lstStyle/>
        <a:p>
          <a:endParaRPr lang="en-US"/>
        </a:p>
      </dgm:t>
    </dgm:pt>
    <dgm:pt modelId="{2E4B19E3-AEC3-4ED4-B941-6F9BD1BE8A3E}">
      <dgm:prSet phldrT="[Text]"/>
      <dgm:spPr/>
      <dgm:t>
        <a:bodyPr/>
        <a:lstStyle/>
        <a:p>
          <a:r>
            <a:rPr lang="en-US" dirty="0" smtClean="0"/>
            <a:t>Emulation</a:t>
          </a:r>
          <a:endParaRPr lang="en-US" dirty="0"/>
        </a:p>
      </dgm:t>
    </dgm:pt>
    <dgm:pt modelId="{D72534D3-CD45-4ED3-B110-FF5AA0E1C79A}" type="parTrans" cxnId="{CC016313-A250-405B-B8DF-F128B82282A7}">
      <dgm:prSet/>
      <dgm:spPr/>
      <dgm:t>
        <a:bodyPr/>
        <a:lstStyle/>
        <a:p>
          <a:endParaRPr lang="en-US"/>
        </a:p>
      </dgm:t>
    </dgm:pt>
    <dgm:pt modelId="{19C76EE4-11CE-4AAE-BCB9-6B67C467A245}" type="sibTrans" cxnId="{CC016313-A250-405B-B8DF-F128B82282A7}">
      <dgm:prSet/>
      <dgm:spPr/>
      <dgm:t>
        <a:bodyPr/>
        <a:lstStyle/>
        <a:p>
          <a:endParaRPr lang="en-US"/>
        </a:p>
      </dgm:t>
    </dgm:pt>
    <dgm:pt modelId="{59B7B7D0-DDD5-47FF-9B85-D50A6D0261F6}">
      <dgm:prSet phldrT="[Text]"/>
      <dgm:spPr/>
      <dgm:t>
        <a:bodyPr/>
        <a:lstStyle/>
        <a:p>
          <a:r>
            <a:rPr lang="en-US" dirty="0" smtClean="0"/>
            <a:t>Risk assessment</a:t>
          </a:r>
          <a:endParaRPr lang="en-US" dirty="0"/>
        </a:p>
      </dgm:t>
    </dgm:pt>
    <dgm:pt modelId="{D8DE00D7-9945-4E14-9548-B95688EE06EA}" type="parTrans" cxnId="{10AA831F-13AD-4C5B-BD3A-2C13F390D2FC}">
      <dgm:prSet/>
      <dgm:spPr/>
    </dgm:pt>
    <dgm:pt modelId="{7FC5D8BF-E473-401E-9557-BE30DF8CDCB7}" type="sibTrans" cxnId="{10AA831F-13AD-4C5B-BD3A-2C13F390D2FC}">
      <dgm:prSet/>
      <dgm:spPr/>
    </dgm:pt>
    <dgm:pt modelId="{5C8E5FF8-CEC4-420B-AAC7-1BA9A897FE11}" type="pres">
      <dgm:prSet presAssocID="{47BDB6FC-1431-4A4C-AFB9-4323684D82E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626FC-92C6-4C4C-B08C-222033F3F478}" type="pres">
      <dgm:prSet presAssocID="{47BDB6FC-1431-4A4C-AFB9-4323684D82E4}" presName="children" presStyleCnt="0"/>
      <dgm:spPr/>
    </dgm:pt>
    <dgm:pt modelId="{A488A444-FE58-4507-9E0E-C6B33C583A66}" type="pres">
      <dgm:prSet presAssocID="{47BDB6FC-1431-4A4C-AFB9-4323684D82E4}" presName="child1group" presStyleCnt="0"/>
      <dgm:spPr/>
    </dgm:pt>
    <dgm:pt modelId="{D44FAD6B-2754-444F-8EA8-CACB02801007}" type="pres">
      <dgm:prSet presAssocID="{47BDB6FC-1431-4A4C-AFB9-4323684D82E4}" presName="child1" presStyleLbl="bgAcc1" presStyleIdx="0" presStyleCnt="4"/>
      <dgm:spPr/>
      <dgm:t>
        <a:bodyPr/>
        <a:lstStyle/>
        <a:p>
          <a:endParaRPr lang="en-US"/>
        </a:p>
      </dgm:t>
    </dgm:pt>
    <dgm:pt modelId="{A2F82B48-F2EA-4D2F-A417-DBFE5024EF81}" type="pres">
      <dgm:prSet presAssocID="{47BDB6FC-1431-4A4C-AFB9-4323684D82E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45737-911A-4A3B-AB4D-44E58E561860}" type="pres">
      <dgm:prSet presAssocID="{47BDB6FC-1431-4A4C-AFB9-4323684D82E4}" presName="child2group" presStyleCnt="0"/>
      <dgm:spPr/>
    </dgm:pt>
    <dgm:pt modelId="{B37D9939-A69C-4941-997F-3021D56254B9}" type="pres">
      <dgm:prSet presAssocID="{47BDB6FC-1431-4A4C-AFB9-4323684D82E4}" presName="child2" presStyleLbl="bgAcc1" presStyleIdx="1" presStyleCnt="4"/>
      <dgm:spPr/>
      <dgm:t>
        <a:bodyPr/>
        <a:lstStyle/>
        <a:p>
          <a:endParaRPr lang="en-US"/>
        </a:p>
      </dgm:t>
    </dgm:pt>
    <dgm:pt modelId="{E4ED2F19-2E65-45C8-8199-0B87D0714E5E}" type="pres">
      <dgm:prSet presAssocID="{47BDB6FC-1431-4A4C-AFB9-4323684D82E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3FA70-06E6-4166-84FE-087751172F25}" type="pres">
      <dgm:prSet presAssocID="{47BDB6FC-1431-4A4C-AFB9-4323684D82E4}" presName="child3group" presStyleCnt="0"/>
      <dgm:spPr/>
    </dgm:pt>
    <dgm:pt modelId="{6560F00D-54D0-4D6F-80DF-9D2D2CD67FEE}" type="pres">
      <dgm:prSet presAssocID="{47BDB6FC-1431-4A4C-AFB9-4323684D82E4}" presName="child3" presStyleLbl="bgAcc1" presStyleIdx="2" presStyleCnt="4"/>
      <dgm:spPr/>
      <dgm:t>
        <a:bodyPr/>
        <a:lstStyle/>
        <a:p>
          <a:endParaRPr lang="en-US"/>
        </a:p>
      </dgm:t>
    </dgm:pt>
    <dgm:pt modelId="{65B3E5DA-AF93-4128-A983-A35BDB5A1C2E}" type="pres">
      <dgm:prSet presAssocID="{47BDB6FC-1431-4A4C-AFB9-4323684D82E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9BD8C-1576-44BB-84A4-CE5E386127BE}" type="pres">
      <dgm:prSet presAssocID="{47BDB6FC-1431-4A4C-AFB9-4323684D82E4}" presName="child4group" presStyleCnt="0"/>
      <dgm:spPr/>
    </dgm:pt>
    <dgm:pt modelId="{FA0A5563-C18E-400A-A612-5C04CD9A5758}" type="pres">
      <dgm:prSet presAssocID="{47BDB6FC-1431-4A4C-AFB9-4323684D82E4}" presName="child4" presStyleLbl="bgAcc1" presStyleIdx="3" presStyleCnt="4"/>
      <dgm:spPr/>
      <dgm:t>
        <a:bodyPr/>
        <a:lstStyle/>
        <a:p>
          <a:endParaRPr lang="en-US"/>
        </a:p>
      </dgm:t>
    </dgm:pt>
    <dgm:pt modelId="{2E8732BA-A9B1-4209-89AC-A3A482430FA6}" type="pres">
      <dgm:prSet presAssocID="{47BDB6FC-1431-4A4C-AFB9-4323684D82E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ABA32-3C6E-41C1-8D37-97BDD8B53090}" type="pres">
      <dgm:prSet presAssocID="{47BDB6FC-1431-4A4C-AFB9-4323684D82E4}" presName="childPlaceholder" presStyleCnt="0"/>
      <dgm:spPr/>
    </dgm:pt>
    <dgm:pt modelId="{AA744E1B-40A9-4858-AB3C-4383D8A7EB26}" type="pres">
      <dgm:prSet presAssocID="{47BDB6FC-1431-4A4C-AFB9-4323684D82E4}" presName="circle" presStyleCnt="0"/>
      <dgm:spPr/>
    </dgm:pt>
    <dgm:pt modelId="{C23F1F93-39DA-4463-B135-2F7A191EBD4F}" type="pres">
      <dgm:prSet presAssocID="{47BDB6FC-1431-4A4C-AFB9-4323684D82E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86720-327A-4E16-8D4B-D589A7B27293}" type="pres">
      <dgm:prSet presAssocID="{47BDB6FC-1431-4A4C-AFB9-4323684D82E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1A0E-01A1-40E4-99C9-542E2895B33F}" type="pres">
      <dgm:prSet presAssocID="{47BDB6FC-1431-4A4C-AFB9-4323684D82E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0CDF5-1DAB-4943-812F-0FF88D35088A}" type="pres">
      <dgm:prSet presAssocID="{47BDB6FC-1431-4A4C-AFB9-4323684D82E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43F-7C96-4A50-8A24-EDCC16258AB6}" type="pres">
      <dgm:prSet presAssocID="{47BDB6FC-1431-4A4C-AFB9-4323684D82E4}" presName="quadrantPlaceholder" presStyleCnt="0"/>
      <dgm:spPr/>
    </dgm:pt>
    <dgm:pt modelId="{95243178-2E1B-4C7A-A02D-7396785BBFFD}" type="pres">
      <dgm:prSet presAssocID="{47BDB6FC-1431-4A4C-AFB9-4323684D82E4}" presName="center1" presStyleLbl="fgShp" presStyleIdx="0" presStyleCnt="2"/>
      <dgm:spPr/>
    </dgm:pt>
    <dgm:pt modelId="{B0185586-24C0-4F80-BFDE-CCD7770A71AE}" type="pres">
      <dgm:prSet presAssocID="{47BDB6FC-1431-4A4C-AFB9-4323684D82E4}" presName="center2" presStyleLbl="fgShp" presStyleIdx="1" presStyleCnt="2"/>
      <dgm:spPr/>
    </dgm:pt>
  </dgm:ptLst>
  <dgm:cxnLst>
    <dgm:cxn modelId="{DAAE3CA7-7007-4B55-8411-2FA9D161A2AF}" type="presOf" srcId="{B3C40E53-37BC-4E9B-9747-ACF68B7EA527}" destId="{C23F1F93-39DA-4463-B135-2F7A191EBD4F}" srcOrd="0" destOrd="0" presId="urn:microsoft.com/office/officeart/2005/8/layout/cycle4"/>
    <dgm:cxn modelId="{83664705-4B0B-4A40-AF0C-2BD903947366}" type="presOf" srcId="{47BDB6FC-1431-4A4C-AFB9-4323684D82E4}" destId="{5C8E5FF8-CEC4-420B-AAC7-1BA9A897FE11}" srcOrd="0" destOrd="0" presId="urn:microsoft.com/office/officeart/2005/8/layout/cycle4"/>
    <dgm:cxn modelId="{5980D0E6-DF7E-4E65-9FCA-6C3AE10244EA}" type="presOf" srcId="{EAFD44FE-84E6-4F49-9C79-34605488536D}" destId="{E4ED2F19-2E65-45C8-8199-0B87D0714E5E}" srcOrd="1" destOrd="2" presId="urn:microsoft.com/office/officeart/2005/8/layout/cycle4"/>
    <dgm:cxn modelId="{8BCB4A16-7DF7-450E-8B42-800D95961BAF}" type="presOf" srcId="{5C1746A5-172A-4B40-91D9-A7D41F2FEED6}" destId="{A2F82B48-F2EA-4D2F-A417-DBFE5024EF81}" srcOrd="1" destOrd="1" presId="urn:microsoft.com/office/officeart/2005/8/layout/cycle4"/>
    <dgm:cxn modelId="{DA19984A-9E5D-4EAC-A970-386A82ECD9AC}" type="presOf" srcId="{58DA5E48-070D-42AA-85B0-944E50FCA4FF}" destId="{6560F00D-54D0-4D6F-80DF-9D2D2CD67FEE}" srcOrd="0" destOrd="0" presId="urn:microsoft.com/office/officeart/2005/8/layout/cycle4"/>
    <dgm:cxn modelId="{FF6FB7F1-6951-4A16-97BE-7E5F912A5198}" srcId="{D9175C7E-A112-4496-8BE3-2008AF7028C5}" destId="{88A18AEB-035D-4060-93D4-8EC352A9F5F0}" srcOrd="0" destOrd="0" parTransId="{58C45A9A-EB26-41D4-91E4-1D22B9FE315F}" sibTransId="{D92756E8-5581-41CB-AFC4-23077EDB8E4A}"/>
    <dgm:cxn modelId="{FE12FBC6-346A-4670-9879-F4882CAC0128}" type="presOf" srcId="{B9DD61F2-BA27-43F8-A32D-163A403ADB4A}" destId="{E4ED2F19-2E65-45C8-8199-0B87D0714E5E}" srcOrd="1" destOrd="1" presId="urn:microsoft.com/office/officeart/2005/8/layout/cycle4"/>
    <dgm:cxn modelId="{3E52500D-BB87-455B-B9B3-47643A1E783D}" srcId="{47BDB6FC-1431-4A4C-AFB9-4323684D82E4}" destId="{0CDE2AC3-6A88-42AC-91EC-B31D9AB8E8AE}" srcOrd="3" destOrd="0" parTransId="{E72ABC64-4E5F-4559-BB53-D755FB2A7F1D}" sibTransId="{E86098BA-81AF-4DFE-94AA-31AD2A9B20DD}"/>
    <dgm:cxn modelId="{71EBFAFA-0BBC-4B74-B010-F28F3D16848A}" type="presOf" srcId="{E7182365-FE6D-41C1-B5FC-39FD6265B65C}" destId="{2E8732BA-A9B1-4209-89AC-A3A482430FA6}" srcOrd="1" destOrd="2" presId="urn:microsoft.com/office/officeart/2005/8/layout/cycle4"/>
    <dgm:cxn modelId="{26CD2D17-BA97-4104-84EB-3197012F719B}" type="presOf" srcId="{5C1746A5-172A-4B40-91D9-A7D41F2FEED6}" destId="{D44FAD6B-2754-444F-8EA8-CACB02801007}" srcOrd="0" destOrd="1" presId="urn:microsoft.com/office/officeart/2005/8/layout/cycle4"/>
    <dgm:cxn modelId="{411B67CD-FCAE-4771-B14C-BF3151D5AF39}" type="presOf" srcId="{E7182365-FE6D-41C1-B5FC-39FD6265B65C}" destId="{FA0A5563-C18E-400A-A612-5C04CD9A5758}" srcOrd="0" destOrd="2" presId="urn:microsoft.com/office/officeart/2005/8/layout/cycle4"/>
    <dgm:cxn modelId="{2BF2969A-F689-47C4-B693-848BDBD04412}" type="presOf" srcId="{88A18AEB-035D-4060-93D4-8EC352A9F5F0}" destId="{B37D9939-A69C-4941-997F-3021D56254B9}" srcOrd="0" destOrd="0" presId="urn:microsoft.com/office/officeart/2005/8/layout/cycle4"/>
    <dgm:cxn modelId="{115756F3-F3E7-4D57-AC68-94B3E8B5BD32}" type="presOf" srcId="{2E4B19E3-AEC3-4ED4-B941-6F9BD1BE8A3E}" destId="{65B3E5DA-AF93-4128-A983-A35BDB5A1C2E}" srcOrd="1" destOrd="1" presId="urn:microsoft.com/office/officeart/2005/8/layout/cycle4"/>
    <dgm:cxn modelId="{6578EED0-5B8B-4017-A787-70528F0D4D2B}" type="presOf" srcId="{D9175C7E-A112-4496-8BE3-2008AF7028C5}" destId="{85886720-327A-4E16-8D4B-D589A7B27293}" srcOrd="0" destOrd="0" presId="urn:microsoft.com/office/officeart/2005/8/layout/cycle4"/>
    <dgm:cxn modelId="{C7C89681-7405-46A6-B3BC-58079A8C7935}" srcId="{B3C40E53-37BC-4E9B-9747-ACF68B7EA527}" destId="{5C1746A5-172A-4B40-91D9-A7D41F2FEED6}" srcOrd="1" destOrd="0" parTransId="{1C00D8D8-7595-4390-8321-18DA92EA8034}" sibTransId="{76F24C8E-C2AB-4D9B-88BF-129CAF43C2B1}"/>
    <dgm:cxn modelId="{3CEA00D7-97A7-4CE9-A9E6-ABF4123A626B}" type="presOf" srcId="{59B7B7D0-DDD5-47FF-9B85-D50A6D0261F6}" destId="{FA0A5563-C18E-400A-A612-5C04CD9A5758}" srcOrd="0" destOrd="1" presId="urn:microsoft.com/office/officeart/2005/8/layout/cycle4"/>
    <dgm:cxn modelId="{1DC0C366-17F6-4455-91C9-3A2FA459F806}" srcId="{728C082B-02E1-40C6-8FA0-D75373E09AE0}" destId="{58DA5E48-070D-42AA-85B0-944E50FCA4FF}" srcOrd="0" destOrd="0" parTransId="{465B3260-B43F-4C37-8051-5450D390546D}" sibTransId="{E6F34C20-C7D6-4C4C-94C1-7C63A8DEA799}"/>
    <dgm:cxn modelId="{FF9200C3-3FC1-4A5C-88AD-608EA0F7B07F}" type="presOf" srcId="{B9DD61F2-BA27-43F8-A32D-163A403ADB4A}" destId="{B37D9939-A69C-4941-997F-3021D56254B9}" srcOrd="0" destOrd="1" presId="urn:microsoft.com/office/officeart/2005/8/layout/cycle4"/>
    <dgm:cxn modelId="{8F828CF3-7612-4B11-82BA-CB85B8D38FE3}" srcId="{B3C40E53-37BC-4E9B-9747-ACF68B7EA527}" destId="{016ABE7C-6775-4CC7-804B-5BCC577D6983}" srcOrd="0" destOrd="0" parTransId="{8AC03365-E371-4FAD-B84A-163741423E5B}" sibTransId="{D45546AF-2863-4D6A-95C5-E152DD579C2C}"/>
    <dgm:cxn modelId="{CC016313-A250-405B-B8DF-F128B82282A7}" srcId="{728C082B-02E1-40C6-8FA0-D75373E09AE0}" destId="{2E4B19E3-AEC3-4ED4-B941-6F9BD1BE8A3E}" srcOrd="1" destOrd="0" parTransId="{D72534D3-CD45-4ED3-B110-FF5AA0E1C79A}" sibTransId="{19C76EE4-11CE-4AAE-BCB9-6B67C467A245}"/>
    <dgm:cxn modelId="{C1CAF221-8B83-4275-AC27-93A4481450DD}" type="presOf" srcId="{2E4B19E3-AEC3-4ED4-B941-6F9BD1BE8A3E}" destId="{6560F00D-54D0-4D6F-80DF-9D2D2CD67FEE}" srcOrd="0" destOrd="1" presId="urn:microsoft.com/office/officeart/2005/8/layout/cycle4"/>
    <dgm:cxn modelId="{91C1F606-D4D4-4C04-B285-3DC7C8D33C72}" type="presOf" srcId="{728C082B-02E1-40C6-8FA0-D75373E09AE0}" destId="{E8EA1A0E-01A1-40E4-99C9-542E2895B33F}" srcOrd="0" destOrd="0" presId="urn:microsoft.com/office/officeart/2005/8/layout/cycle4"/>
    <dgm:cxn modelId="{AF217C45-E506-4579-A999-ED5AF2AF0ADC}" type="presOf" srcId="{88A18AEB-035D-4060-93D4-8EC352A9F5F0}" destId="{E4ED2F19-2E65-45C8-8199-0B87D0714E5E}" srcOrd="1" destOrd="0" presId="urn:microsoft.com/office/officeart/2005/8/layout/cycle4"/>
    <dgm:cxn modelId="{DEB1915C-F0DE-471A-B616-D6558209E935}" type="presOf" srcId="{3FE74D48-D3D0-491A-9182-0449F9DF1B52}" destId="{FA0A5563-C18E-400A-A612-5C04CD9A5758}" srcOrd="0" destOrd="0" presId="urn:microsoft.com/office/officeart/2005/8/layout/cycle4"/>
    <dgm:cxn modelId="{834FF67C-6878-40EB-BED2-D2DF3D683229}" type="presOf" srcId="{59B7B7D0-DDD5-47FF-9B85-D50A6D0261F6}" destId="{2E8732BA-A9B1-4209-89AC-A3A482430FA6}" srcOrd="1" destOrd="1" presId="urn:microsoft.com/office/officeart/2005/8/layout/cycle4"/>
    <dgm:cxn modelId="{3589D70E-609B-474F-99FC-A53DFDD3F7F6}" srcId="{47BDB6FC-1431-4A4C-AFB9-4323684D82E4}" destId="{B3C40E53-37BC-4E9B-9747-ACF68B7EA527}" srcOrd="0" destOrd="0" parTransId="{29F1B61E-DC59-4703-9CF4-9760E21DE6AE}" sibTransId="{E4721790-4E61-4AF6-8975-819915242D9C}"/>
    <dgm:cxn modelId="{40EAD658-D43F-4C91-9CF8-C1B035106E5C}" srcId="{0CDE2AC3-6A88-42AC-91EC-B31D9AB8E8AE}" destId="{E7182365-FE6D-41C1-B5FC-39FD6265B65C}" srcOrd="2" destOrd="0" parTransId="{3FDAF132-E8F9-403E-BBF6-57FAA9F60600}" sibTransId="{E6B00831-0087-4863-8971-FFF715A1B394}"/>
    <dgm:cxn modelId="{B47B2F07-EEC3-4321-8916-23F5E68F79DA}" srcId="{D9175C7E-A112-4496-8BE3-2008AF7028C5}" destId="{EAFD44FE-84E6-4F49-9C79-34605488536D}" srcOrd="2" destOrd="0" parTransId="{ACF32422-69F9-4837-97B6-98C9E2F736C1}" sibTransId="{246D8C75-BFF3-4D24-90FB-60CC752A12B3}"/>
    <dgm:cxn modelId="{A93E51D7-0233-456C-968B-6D6C217EF213}" type="presOf" srcId="{016ABE7C-6775-4CC7-804B-5BCC577D6983}" destId="{D44FAD6B-2754-444F-8EA8-CACB02801007}" srcOrd="0" destOrd="0" presId="urn:microsoft.com/office/officeart/2005/8/layout/cycle4"/>
    <dgm:cxn modelId="{877A9C7F-149C-4775-8019-8B23E5B38B50}" srcId="{0CDE2AC3-6A88-42AC-91EC-B31D9AB8E8AE}" destId="{3FE74D48-D3D0-491A-9182-0449F9DF1B52}" srcOrd="0" destOrd="0" parTransId="{2F668556-2372-44A2-94FC-787A218F4C15}" sibTransId="{6C002038-22B6-414E-A1F6-C05D71B4082B}"/>
    <dgm:cxn modelId="{9C8CDF9C-2514-4E4C-B6C1-5DBBAC1F607B}" srcId="{47BDB6FC-1431-4A4C-AFB9-4323684D82E4}" destId="{728C082B-02E1-40C6-8FA0-D75373E09AE0}" srcOrd="2" destOrd="0" parTransId="{11938E2B-B2E6-473B-A07C-C6FE056BC845}" sibTransId="{B7708187-82EC-4CA8-942D-2EA18FB62616}"/>
    <dgm:cxn modelId="{64049881-B8DD-4DD3-B902-9BFA36223059}" type="presOf" srcId="{58DA5E48-070D-42AA-85B0-944E50FCA4FF}" destId="{65B3E5DA-AF93-4128-A983-A35BDB5A1C2E}" srcOrd="1" destOrd="0" presId="urn:microsoft.com/office/officeart/2005/8/layout/cycle4"/>
    <dgm:cxn modelId="{266ECA62-F85F-4233-9284-956BB697DBE6}" type="presOf" srcId="{EAFD44FE-84E6-4F49-9C79-34605488536D}" destId="{B37D9939-A69C-4941-997F-3021D56254B9}" srcOrd="0" destOrd="2" presId="urn:microsoft.com/office/officeart/2005/8/layout/cycle4"/>
    <dgm:cxn modelId="{03D9CE5B-1694-48AE-BF6F-EC51AD97714B}" type="presOf" srcId="{3FE74D48-D3D0-491A-9182-0449F9DF1B52}" destId="{2E8732BA-A9B1-4209-89AC-A3A482430FA6}" srcOrd="1" destOrd="0" presId="urn:microsoft.com/office/officeart/2005/8/layout/cycle4"/>
    <dgm:cxn modelId="{28668315-6A38-4FFD-A3E4-DEA09488D549}" type="presOf" srcId="{0CDE2AC3-6A88-42AC-91EC-B31D9AB8E8AE}" destId="{E7D0CDF5-1DAB-4943-812F-0FF88D35088A}" srcOrd="0" destOrd="0" presId="urn:microsoft.com/office/officeart/2005/8/layout/cycle4"/>
    <dgm:cxn modelId="{BE769E6A-83F2-4810-A979-DAD64B0683DF}" srcId="{D9175C7E-A112-4496-8BE3-2008AF7028C5}" destId="{B9DD61F2-BA27-43F8-A32D-163A403ADB4A}" srcOrd="1" destOrd="0" parTransId="{03EC3771-4603-44BE-9BDC-1DF32794A2BE}" sibTransId="{DE48445F-E7E1-4A57-8ECD-BA1ED4B2A7F4}"/>
    <dgm:cxn modelId="{10AA831F-13AD-4C5B-BD3A-2C13F390D2FC}" srcId="{0CDE2AC3-6A88-42AC-91EC-B31D9AB8E8AE}" destId="{59B7B7D0-DDD5-47FF-9B85-D50A6D0261F6}" srcOrd="1" destOrd="0" parTransId="{D8DE00D7-9945-4E14-9548-B95688EE06EA}" sibTransId="{7FC5D8BF-E473-401E-9557-BE30DF8CDCB7}"/>
    <dgm:cxn modelId="{19E2BC1E-97FB-4B49-BA77-7A198269CC81}" srcId="{47BDB6FC-1431-4A4C-AFB9-4323684D82E4}" destId="{D9175C7E-A112-4496-8BE3-2008AF7028C5}" srcOrd="1" destOrd="0" parTransId="{B5D3DAF3-8873-484C-BCB3-00F5A96E69D0}" sibTransId="{F03E30EC-F40E-4F84-830B-3157BC1BDA44}"/>
    <dgm:cxn modelId="{240B7148-B3E6-4329-BAF3-B52E8D059CA9}" type="presOf" srcId="{016ABE7C-6775-4CC7-804B-5BCC577D6983}" destId="{A2F82B48-F2EA-4D2F-A417-DBFE5024EF81}" srcOrd="1" destOrd="0" presId="urn:microsoft.com/office/officeart/2005/8/layout/cycle4"/>
    <dgm:cxn modelId="{905887F6-36F0-4DE9-BB40-D0E4088F3377}" type="presParOf" srcId="{5C8E5FF8-CEC4-420B-AAC7-1BA9A897FE11}" destId="{C73626FC-92C6-4C4C-B08C-222033F3F478}" srcOrd="0" destOrd="0" presId="urn:microsoft.com/office/officeart/2005/8/layout/cycle4"/>
    <dgm:cxn modelId="{8042E074-607C-4D67-838F-352017D9C9D3}" type="presParOf" srcId="{C73626FC-92C6-4C4C-B08C-222033F3F478}" destId="{A488A444-FE58-4507-9E0E-C6B33C583A66}" srcOrd="0" destOrd="0" presId="urn:microsoft.com/office/officeart/2005/8/layout/cycle4"/>
    <dgm:cxn modelId="{C4FBBEC2-E523-48B9-9078-C04075234BD1}" type="presParOf" srcId="{A488A444-FE58-4507-9E0E-C6B33C583A66}" destId="{D44FAD6B-2754-444F-8EA8-CACB02801007}" srcOrd="0" destOrd="0" presId="urn:microsoft.com/office/officeart/2005/8/layout/cycle4"/>
    <dgm:cxn modelId="{8E777971-9B6C-42C8-816A-FFE386DDCE60}" type="presParOf" srcId="{A488A444-FE58-4507-9E0E-C6B33C583A66}" destId="{A2F82B48-F2EA-4D2F-A417-DBFE5024EF81}" srcOrd="1" destOrd="0" presId="urn:microsoft.com/office/officeart/2005/8/layout/cycle4"/>
    <dgm:cxn modelId="{28FFBF93-D71B-4F4B-A462-B24BA8653EB5}" type="presParOf" srcId="{C73626FC-92C6-4C4C-B08C-222033F3F478}" destId="{87445737-911A-4A3B-AB4D-44E58E561860}" srcOrd="1" destOrd="0" presId="urn:microsoft.com/office/officeart/2005/8/layout/cycle4"/>
    <dgm:cxn modelId="{34DED56C-F098-45E3-A453-EE40CA9888A2}" type="presParOf" srcId="{87445737-911A-4A3B-AB4D-44E58E561860}" destId="{B37D9939-A69C-4941-997F-3021D56254B9}" srcOrd="0" destOrd="0" presId="urn:microsoft.com/office/officeart/2005/8/layout/cycle4"/>
    <dgm:cxn modelId="{FC248CA3-19E0-42DB-84ED-FAF761CEB88F}" type="presParOf" srcId="{87445737-911A-4A3B-AB4D-44E58E561860}" destId="{E4ED2F19-2E65-45C8-8199-0B87D0714E5E}" srcOrd="1" destOrd="0" presId="urn:microsoft.com/office/officeart/2005/8/layout/cycle4"/>
    <dgm:cxn modelId="{C99BD81D-8CAD-4EA6-9C81-E2B193EC17A3}" type="presParOf" srcId="{C73626FC-92C6-4C4C-B08C-222033F3F478}" destId="{8383FA70-06E6-4166-84FE-087751172F25}" srcOrd="2" destOrd="0" presId="urn:microsoft.com/office/officeart/2005/8/layout/cycle4"/>
    <dgm:cxn modelId="{FA267822-8609-4B96-8F18-A0F1B3EF9D7F}" type="presParOf" srcId="{8383FA70-06E6-4166-84FE-087751172F25}" destId="{6560F00D-54D0-4D6F-80DF-9D2D2CD67FEE}" srcOrd="0" destOrd="0" presId="urn:microsoft.com/office/officeart/2005/8/layout/cycle4"/>
    <dgm:cxn modelId="{445111E8-BC66-4406-AD50-4E33289A814F}" type="presParOf" srcId="{8383FA70-06E6-4166-84FE-087751172F25}" destId="{65B3E5DA-AF93-4128-A983-A35BDB5A1C2E}" srcOrd="1" destOrd="0" presId="urn:microsoft.com/office/officeart/2005/8/layout/cycle4"/>
    <dgm:cxn modelId="{4E33793A-5FF6-4FD4-A662-3D36CC97EB9F}" type="presParOf" srcId="{C73626FC-92C6-4C4C-B08C-222033F3F478}" destId="{AF19BD8C-1576-44BB-84A4-CE5E386127BE}" srcOrd="3" destOrd="0" presId="urn:microsoft.com/office/officeart/2005/8/layout/cycle4"/>
    <dgm:cxn modelId="{7C5F5714-A0D5-4B83-92FA-089A05759C41}" type="presParOf" srcId="{AF19BD8C-1576-44BB-84A4-CE5E386127BE}" destId="{FA0A5563-C18E-400A-A612-5C04CD9A5758}" srcOrd="0" destOrd="0" presId="urn:microsoft.com/office/officeart/2005/8/layout/cycle4"/>
    <dgm:cxn modelId="{DFB61F17-C6E9-4A94-9F32-05BEF14A1306}" type="presParOf" srcId="{AF19BD8C-1576-44BB-84A4-CE5E386127BE}" destId="{2E8732BA-A9B1-4209-89AC-A3A482430FA6}" srcOrd="1" destOrd="0" presId="urn:microsoft.com/office/officeart/2005/8/layout/cycle4"/>
    <dgm:cxn modelId="{109D6FA6-29F5-43F8-9D4E-66DC0ED97113}" type="presParOf" srcId="{C73626FC-92C6-4C4C-B08C-222033F3F478}" destId="{477ABA32-3C6E-41C1-8D37-97BDD8B53090}" srcOrd="4" destOrd="0" presId="urn:microsoft.com/office/officeart/2005/8/layout/cycle4"/>
    <dgm:cxn modelId="{39AF0D6F-8504-4713-9944-74580F66F00F}" type="presParOf" srcId="{5C8E5FF8-CEC4-420B-AAC7-1BA9A897FE11}" destId="{AA744E1B-40A9-4858-AB3C-4383D8A7EB26}" srcOrd="1" destOrd="0" presId="urn:microsoft.com/office/officeart/2005/8/layout/cycle4"/>
    <dgm:cxn modelId="{D7933F91-9B26-4744-BF45-F65073454B93}" type="presParOf" srcId="{AA744E1B-40A9-4858-AB3C-4383D8A7EB26}" destId="{C23F1F93-39DA-4463-B135-2F7A191EBD4F}" srcOrd="0" destOrd="0" presId="urn:microsoft.com/office/officeart/2005/8/layout/cycle4"/>
    <dgm:cxn modelId="{E11E34FA-B2BC-4B39-B53A-88B36A6C2551}" type="presParOf" srcId="{AA744E1B-40A9-4858-AB3C-4383D8A7EB26}" destId="{85886720-327A-4E16-8D4B-D589A7B27293}" srcOrd="1" destOrd="0" presId="urn:microsoft.com/office/officeart/2005/8/layout/cycle4"/>
    <dgm:cxn modelId="{DC108B26-0637-4754-AFB6-CD30405FC0F4}" type="presParOf" srcId="{AA744E1B-40A9-4858-AB3C-4383D8A7EB26}" destId="{E8EA1A0E-01A1-40E4-99C9-542E2895B33F}" srcOrd="2" destOrd="0" presId="urn:microsoft.com/office/officeart/2005/8/layout/cycle4"/>
    <dgm:cxn modelId="{D0618F00-5BCB-4D2B-91E0-BC9BDE479333}" type="presParOf" srcId="{AA744E1B-40A9-4858-AB3C-4383D8A7EB26}" destId="{E7D0CDF5-1DAB-4943-812F-0FF88D35088A}" srcOrd="3" destOrd="0" presId="urn:microsoft.com/office/officeart/2005/8/layout/cycle4"/>
    <dgm:cxn modelId="{58F6A14D-E99C-405B-836E-793A4237B49A}" type="presParOf" srcId="{AA744E1B-40A9-4858-AB3C-4383D8A7EB26}" destId="{DEFC843F-7C96-4A50-8A24-EDCC16258AB6}" srcOrd="4" destOrd="0" presId="urn:microsoft.com/office/officeart/2005/8/layout/cycle4"/>
    <dgm:cxn modelId="{6EE7F0D7-240E-4EC7-A709-99620524DF5F}" type="presParOf" srcId="{5C8E5FF8-CEC4-420B-AAC7-1BA9A897FE11}" destId="{95243178-2E1B-4C7A-A02D-7396785BBFFD}" srcOrd="2" destOrd="0" presId="urn:microsoft.com/office/officeart/2005/8/layout/cycle4"/>
    <dgm:cxn modelId="{D23A6B87-A0C5-4A60-8088-824E11B4349E}" type="presParOf" srcId="{5C8E5FF8-CEC4-420B-AAC7-1BA9A897FE11}" destId="{B0185586-24C0-4F80-BFDE-CCD7770A71A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D4FFF-809F-4CB9-B269-183EE9243FE9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80CC4-C1F0-4F9E-8FD1-2F270E569716}">
      <dgm:prSet phldrT="[Text]"/>
      <dgm:spPr/>
      <dgm:t>
        <a:bodyPr/>
        <a:lstStyle/>
        <a:p>
          <a:r>
            <a:rPr lang="en-US" dirty="0" smtClean="0"/>
            <a:t>PRONOM</a:t>
          </a:r>
          <a:endParaRPr lang="en-US" dirty="0"/>
        </a:p>
      </dgm:t>
    </dgm:pt>
    <dgm:pt modelId="{59DEE94A-96B9-4543-9233-130AC7D29314}" type="parTrans" cxnId="{2F5BB5C7-72ED-4D2B-A869-197FEC3A49F3}">
      <dgm:prSet/>
      <dgm:spPr/>
      <dgm:t>
        <a:bodyPr/>
        <a:lstStyle/>
        <a:p>
          <a:endParaRPr lang="en-US"/>
        </a:p>
      </dgm:t>
    </dgm:pt>
    <dgm:pt modelId="{6CCCD9C5-2DFF-4666-BC4F-F772AE19278F}" type="sibTrans" cxnId="{2F5BB5C7-72ED-4D2B-A869-197FEC3A49F3}">
      <dgm:prSet/>
      <dgm:spPr/>
      <dgm:t>
        <a:bodyPr/>
        <a:lstStyle/>
        <a:p>
          <a:endParaRPr lang="en-US"/>
        </a:p>
      </dgm:t>
    </dgm:pt>
    <dgm:pt modelId="{6B88D7B8-045C-4163-8A00-D166548D0DB0}">
      <dgm:prSet phldrT="[Text]"/>
      <dgm:spPr/>
      <dgm:t>
        <a:bodyPr/>
        <a:lstStyle/>
        <a:p>
          <a:r>
            <a:rPr lang="en-US" dirty="0" smtClean="0"/>
            <a:t>UDFR</a:t>
          </a:r>
          <a:endParaRPr lang="en-US" dirty="0"/>
        </a:p>
      </dgm:t>
    </dgm:pt>
    <dgm:pt modelId="{2CA4ECDB-DA6D-416F-B5E4-24E2BF066D11}" type="parTrans" cxnId="{2C8F732D-7575-4D7C-AD94-99CB68FDB55B}">
      <dgm:prSet/>
      <dgm:spPr/>
      <dgm:t>
        <a:bodyPr/>
        <a:lstStyle/>
        <a:p>
          <a:endParaRPr lang="en-US"/>
        </a:p>
      </dgm:t>
    </dgm:pt>
    <dgm:pt modelId="{3214139F-CEAC-4577-BBBA-4533978B4EDC}" type="sibTrans" cxnId="{2C8F732D-7575-4D7C-AD94-99CB68FDB55B}">
      <dgm:prSet/>
      <dgm:spPr/>
      <dgm:t>
        <a:bodyPr/>
        <a:lstStyle/>
        <a:p>
          <a:endParaRPr lang="en-US"/>
        </a:p>
      </dgm:t>
    </dgm:pt>
    <dgm:pt modelId="{E098453B-48D7-41B3-A77F-F2AD9AE335D5}">
      <dgm:prSet phldrT="[Text]"/>
      <dgm:spPr/>
      <dgm:t>
        <a:bodyPr/>
        <a:lstStyle/>
        <a:p>
          <a:r>
            <a:rPr lang="en-US" dirty="0" smtClean="0"/>
            <a:t>LC</a:t>
          </a:r>
          <a:endParaRPr lang="en-US" dirty="0"/>
        </a:p>
      </dgm:t>
    </dgm:pt>
    <dgm:pt modelId="{64BA3E4A-35E2-4D6A-A7C7-05C7C01F9FC2}" type="parTrans" cxnId="{5587D64D-A11A-4F9A-82CB-732DB8C64CB7}">
      <dgm:prSet/>
      <dgm:spPr/>
      <dgm:t>
        <a:bodyPr/>
        <a:lstStyle/>
        <a:p>
          <a:endParaRPr lang="en-US"/>
        </a:p>
      </dgm:t>
    </dgm:pt>
    <dgm:pt modelId="{1D73A805-84A1-45BF-9393-6F0149765E61}" type="sibTrans" cxnId="{5587D64D-A11A-4F9A-82CB-732DB8C64CB7}">
      <dgm:prSet/>
      <dgm:spPr/>
      <dgm:t>
        <a:bodyPr/>
        <a:lstStyle/>
        <a:p>
          <a:endParaRPr lang="en-US"/>
        </a:p>
      </dgm:t>
    </dgm:pt>
    <dgm:pt modelId="{DCD144C4-18EC-4E78-8445-B2A44110376B}">
      <dgm:prSet phldrT="[Text]"/>
      <dgm:spPr/>
      <dgm:t>
        <a:bodyPr/>
        <a:lstStyle/>
        <a:p>
          <a:r>
            <a:rPr lang="en-US" dirty="0" smtClean="0"/>
            <a:t>Wikipedia</a:t>
          </a:r>
          <a:endParaRPr lang="en-US" dirty="0"/>
        </a:p>
      </dgm:t>
    </dgm:pt>
    <dgm:pt modelId="{6F1DDF11-F3F4-4DEB-BC03-A634D1684834}" type="parTrans" cxnId="{77C1B0A7-6E63-4199-A63A-FCB99F2906CB}">
      <dgm:prSet/>
      <dgm:spPr/>
      <dgm:t>
        <a:bodyPr/>
        <a:lstStyle/>
        <a:p>
          <a:endParaRPr lang="en-US"/>
        </a:p>
      </dgm:t>
    </dgm:pt>
    <dgm:pt modelId="{007A990F-F857-4A69-A49F-B6B3237AB9F5}" type="sibTrans" cxnId="{77C1B0A7-6E63-4199-A63A-FCB99F2906CB}">
      <dgm:prSet/>
      <dgm:spPr/>
      <dgm:t>
        <a:bodyPr/>
        <a:lstStyle/>
        <a:p>
          <a:endParaRPr lang="en-US"/>
        </a:p>
      </dgm:t>
    </dgm:pt>
    <dgm:pt modelId="{BF1303BE-BD44-49DA-B534-B5A670C57907}">
      <dgm:prSet phldrT="[Text]"/>
      <dgm:spPr/>
      <dgm:t>
        <a:bodyPr/>
        <a:lstStyle/>
        <a:p>
          <a:r>
            <a:rPr lang="en-US" dirty="0" smtClean="0"/>
            <a:t>Others</a:t>
          </a:r>
        </a:p>
        <a:p>
          <a:r>
            <a:rPr lang="en-US" dirty="0" smtClean="0"/>
            <a:t>(institutional)</a:t>
          </a:r>
          <a:endParaRPr lang="en-US" dirty="0"/>
        </a:p>
      </dgm:t>
    </dgm:pt>
    <dgm:pt modelId="{E976CA72-41D3-4961-9FC3-225D3ECD3443}" type="parTrans" cxnId="{178FDB40-011F-485C-98C9-6BB67A8B9FCF}">
      <dgm:prSet/>
      <dgm:spPr/>
      <dgm:t>
        <a:bodyPr/>
        <a:lstStyle/>
        <a:p>
          <a:endParaRPr lang="en-US"/>
        </a:p>
      </dgm:t>
    </dgm:pt>
    <dgm:pt modelId="{D81036D7-4BE4-4273-BDCC-0FD262A98569}" type="sibTrans" cxnId="{178FDB40-011F-485C-98C9-6BB67A8B9FCF}">
      <dgm:prSet/>
      <dgm:spPr/>
      <dgm:t>
        <a:bodyPr/>
        <a:lstStyle/>
        <a:p>
          <a:endParaRPr lang="en-US"/>
        </a:p>
      </dgm:t>
    </dgm:pt>
    <dgm:pt modelId="{4CF77E4B-FBAD-467E-8242-4918311C6C4D}" type="pres">
      <dgm:prSet presAssocID="{B83D4FFF-809F-4CB9-B269-183EE9243FE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F62A73-978E-4310-AAE2-112E76A20137}" type="pres">
      <dgm:prSet presAssocID="{CD380CC4-C1F0-4F9E-8FD1-2F270E5697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FE1A5-17CD-4417-A2B5-9EB3CF27E8BA}" type="pres">
      <dgm:prSet presAssocID="{CD380CC4-C1F0-4F9E-8FD1-2F270E569716}" presName="spNode" presStyleCnt="0"/>
      <dgm:spPr/>
    </dgm:pt>
    <dgm:pt modelId="{0EA896BA-8754-40E4-BC5F-8890D6E3E92C}" type="pres">
      <dgm:prSet presAssocID="{6CCCD9C5-2DFF-4666-BC4F-F772AE1927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F1A1B11-0FE2-40EE-918F-3B77FFA9FE34}" type="pres">
      <dgm:prSet presAssocID="{6B88D7B8-045C-4163-8A00-D166548D0DB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07CE8-EBCA-4E90-9B59-118135C216A7}" type="pres">
      <dgm:prSet presAssocID="{6B88D7B8-045C-4163-8A00-D166548D0DB0}" presName="spNode" presStyleCnt="0"/>
      <dgm:spPr/>
    </dgm:pt>
    <dgm:pt modelId="{59DFD187-CEFD-442C-A25E-88E78FE69430}" type="pres">
      <dgm:prSet presAssocID="{3214139F-CEAC-4577-BBBA-4533978B4ED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522B351-C7E2-437F-935F-438C1028E17B}" type="pres">
      <dgm:prSet presAssocID="{E098453B-48D7-41B3-A77F-F2AD9AE335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8D602-46B8-44D0-9C7F-41180094FF53}" type="pres">
      <dgm:prSet presAssocID="{E098453B-48D7-41B3-A77F-F2AD9AE335D5}" presName="spNode" presStyleCnt="0"/>
      <dgm:spPr/>
    </dgm:pt>
    <dgm:pt modelId="{2F90B589-A8B8-4C9E-AA9B-BB3A27AB0CD7}" type="pres">
      <dgm:prSet presAssocID="{1D73A805-84A1-45BF-9393-6F0149765E6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76618D2C-56A6-46F7-AFB6-F5C3350DE7B3}" type="pres">
      <dgm:prSet presAssocID="{DCD144C4-18EC-4E78-8445-B2A44110376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9E013-99D9-497B-81EF-4F1A19FFC04A}" type="pres">
      <dgm:prSet presAssocID="{DCD144C4-18EC-4E78-8445-B2A44110376B}" presName="spNode" presStyleCnt="0"/>
      <dgm:spPr/>
    </dgm:pt>
    <dgm:pt modelId="{0FFFD0B0-1DBB-468E-A826-4106226EE073}" type="pres">
      <dgm:prSet presAssocID="{007A990F-F857-4A69-A49F-B6B3237AB9F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AA3A744-806A-4107-BD07-ABEC69421A42}" type="pres">
      <dgm:prSet presAssocID="{BF1303BE-BD44-49DA-B534-B5A670C579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66580-98B0-4E2D-AE7F-476B328D322D}" type="pres">
      <dgm:prSet presAssocID="{BF1303BE-BD44-49DA-B534-B5A670C57907}" presName="spNode" presStyleCnt="0"/>
      <dgm:spPr/>
    </dgm:pt>
    <dgm:pt modelId="{559187C2-2D52-42F3-84A3-0335010BB3BF}" type="pres">
      <dgm:prSet presAssocID="{D81036D7-4BE4-4273-BDCC-0FD262A9856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800F5214-C782-4F1B-AF35-83D74F9DC8BD}" type="presOf" srcId="{D81036D7-4BE4-4273-BDCC-0FD262A98569}" destId="{559187C2-2D52-42F3-84A3-0335010BB3BF}" srcOrd="0" destOrd="0" presId="urn:microsoft.com/office/officeart/2005/8/layout/cycle6"/>
    <dgm:cxn modelId="{2C8F732D-7575-4D7C-AD94-99CB68FDB55B}" srcId="{B83D4FFF-809F-4CB9-B269-183EE9243FE9}" destId="{6B88D7B8-045C-4163-8A00-D166548D0DB0}" srcOrd="1" destOrd="0" parTransId="{2CA4ECDB-DA6D-416F-B5E4-24E2BF066D11}" sibTransId="{3214139F-CEAC-4577-BBBA-4533978B4EDC}"/>
    <dgm:cxn modelId="{BC65C042-FE53-45B4-8460-5C5EEF385A15}" type="presOf" srcId="{007A990F-F857-4A69-A49F-B6B3237AB9F5}" destId="{0FFFD0B0-1DBB-468E-A826-4106226EE073}" srcOrd="0" destOrd="0" presId="urn:microsoft.com/office/officeart/2005/8/layout/cycle6"/>
    <dgm:cxn modelId="{77C1B0A7-6E63-4199-A63A-FCB99F2906CB}" srcId="{B83D4FFF-809F-4CB9-B269-183EE9243FE9}" destId="{DCD144C4-18EC-4E78-8445-B2A44110376B}" srcOrd="3" destOrd="0" parTransId="{6F1DDF11-F3F4-4DEB-BC03-A634D1684834}" sibTransId="{007A990F-F857-4A69-A49F-B6B3237AB9F5}"/>
    <dgm:cxn modelId="{235DDDC4-A12B-4084-9BD3-5B9CEF04DFDB}" type="presOf" srcId="{1D73A805-84A1-45BF-9393-6F0149765E61}" destId="{2F90B589-A8B8-4C9E-AA9B-BB3A27AB0CD7}" srcOrd="0" destOrd="0" presId="urn:microsoft.com/office/officeart/2005/8/layout/cycle6"/>
    <dgm:cxn modelId="{A81DCFE1-FA8B-4489-95C2-E02034F762B3}" type="presOf" srcId="{CD380CC4-C1F0-4F9E-8FD1-2F270E569716}" destId="{E0F62A73-978E-4310-AAE2-112E76A20137}" srcOrd="0" destOrd="0" presId="urn:microsoft.com/office/officeart/2005/8/layout/cycle6"/>
    <dgm:cxn modelId="{2F5BB5C7-72ED-4D2B-A869-197FEC3A49F3}" srcId="{B83D4FFF-809F-4CB9-B269-183EE9243FE9}" destId="{CD380CC4-C1F0-4F9E-8FD1-2F270E569716}" srcOrd="0" destOrd="0" parTransId="{59DEE94A-96B9-4543-9233-130AC7D29314}" sibTransId="{6CCCD9C5-2DFF-4666-BC4F-F772AE19278F}"/>
    <dgm:cxn modelId="{70DDA110-34D8-4DFB-8DCA-F709D5FA7FE0}" type="presOf" srcId="{6B88D7B8-045C-4163-8A00-D166548D0DB0}" destId="{DF1A1B11-0FE2-40EE-918F-3B77FFA9FE34}" srcOrd="0" destOrd="0" presId="urn:microsoft.com/office/officeart/2005/8/layout/cycle6"/>
    <dgm:cxn modelId="{5BC90D3E-A593-4FE7-A9FB-236BC1FC7026}" type="presOf" srcId="{B83D4FFF-809F-4CB9-B269-183EE9243FE9}" destId="{4CF77E4B-FBAD-467E-8242-4918311C6C4D}" srcOrd="0" destOrd="0" presId="urn:microsoft.com/office/officeart/2005/8/layout/cycle6"/>
    <dgm:cxn modelId="{94DE86BB-9B13-460C-98AA-A987BDA59A6E}" type="presOf" srcId="{DCD144C4-18EC-4E78-8445-B2A44110376B}" destId="{76618D2C-56A6-46F7-AFB6-F5C3350DE7B3}" srcOrd="0" destOrd="0" presId="urn:microsoft.com/office/officeart/2005/8/layout/cycle6"/>
    <dgm:cxn modelId="{CF602ADA-47AE-46BE-B601-1BAD1B0EBDE7}" type="presOf" srcId="{6CCCD9C5-2DFF-4666-BC4F-F772AE19278F}" destId="{0EA896BA-8754-40E4-BC5F-8890D6E3E92C}" srcOrd="0" destOrd="0" presId="urn:microsoft.com/office/officeart/2005/8/layout/cycle6"/>
    <dgm:cxn modelId="{5587D64D-A11A-4F9A-82CB-732DB8C64CB7}" srcId="{B83D4FFF-809F-4CB9-B269-183EE9243FE9}" destId="{E098453B-48D7-41B3-A77F-F2AD9AE335D5}" srcOrd="2" destOrd="0" parTransId="{64BA3E4A-35E2-4D6A-A7C7-05C7C01F9FC2}" sibTransId="{1D73A805-84A1-45BF-9393-6F0149765E61}"/>
    <dgm:cxn modelId="{178FDB40-011F-485C-98C9-6BB67A8B9FCF}" srcId="{B83D4FFF-809F-4CB9-B269-183EE9243FE9}" destId="{BF1303BE-BD44-49DA-B534-B5A670C57907}" srcOrd="4" destOrd="0" parTransId="{E976CA72-41D3-4961-9FC3-225D3ECD3443}" sibTransId="{D81036D7-4BE4-4273-BDCC-0FD262A98569}"/>
    <dgm:cxn modelId="{AD970E3E-E7BA-46CC-B268-84C648CD7DE4}" type="presOf" srcId="{E098453B-48D7-41B3-A77F-F2AD9AE335D5}" destId="{2522B351-C7E2-437F-935F-438C1028E17B}" srcOrd="0" destOrd="0" presId="urn:microsoft.com/office/officeart/2005/8/layout/cycle6"/>
    <dgm:cxn modelId="{854FA6C4-904D-49E2-9629-687837B5BC13}" type="presOf" srcId="{BF1303BE-BD44-49DA-B534-B5A670C57907}" destId="{AAA3A744-806A-4107-BD07-ABEC69421A42}" srcOrd="0" destOrd="0" presId="urn:microsoft.com/office/officeart/2005/8/layout/cycle6"/>
    <dgm:cxn modelId="{FF29437E-EE0C-48A5-B9FB-0F400C7803ED}" type="presOf" srcId="{3214139F-CEAC-4577-BBBA-4533978B4EDC}" destId="{59DFD187-CEFD-442C-A25E-88E78FE69430}" srcOrd="0" destOrd="0" presId="urn:microsoft.com/office/officeart/2005/8/layout/cycle6"/>
    <dgm:cxn modelId="{B2ECBA1F-020E-4191-B781-AFDE38E6C7C1}" type="presParOf" srcId="{4CF77E4B-FBAD-467E-8242-4918311C6C4D}" destId="{E0F62A73-978E-4310-AAE2-112E76A20137}" srcOrd="0" destOrd="0" presId="urn:microsoft.com/office/officeart/2005/8/layout/cycle6"/>
    <dgm:cxn modelId="{5B86B56E-C852-4788-9764-7775B20CA7CE}" type="presParOf" srcId="{4CF77E4B-FBAD-467E-8242-4918311C6C4D}" destId="{41EFE1A5-17CD-4417-A2B5-9EB3CF27E8BA}" srcOrd="1" destOrd="0" presId="urn:microsoft.com/office/officeart/2005/8/layout/cycle6"/>
    <dgm:cxn modelId="{03EC8D3D-8374-4AEA-855C-8126E06EF482}" type="presParOf" srcId="{4CF77E4B-FBAD-467E-8242-4918311C6C4D}" destId="{0EA896BA-8754-40E4-BC5F-8890D6E3E92C}" srcOrd="2" destOrd="0" presId="urn:microsoft.com/office/officeart/2005/8/layout/cycle6"/>
    <dgm:cxn modelId="{17FD2FDB-9108-44A0-BBE4-B16E2ED419AD}" type="presParOf" srcId="{4CF77E4B-FBAD-467E-8242-4918311C6C4D}" destId="{DF1A1B11-0FE2-40EE-918F-3B77FFA9FE34}" srcOrd="3" destOrd="0" presId="urn:microsoft.com/office/officeart/2005/8/layout/cycle6"/>
    <dgm:cxn modelId="{3A39689D-A1F5-4178-B8DD-245D5DE79D9C}" type="presParOf" srcId="{4CF77E4B-FBAD-467E-8242-4918311C6C4D}" destId="{96D07CE8-EBCA-4E90-9B59-118135C216A7}" srcOrd="4" destOrd="0" presId="urn:microsoft.com/office/officeart/2005/8/layout/cycle6"/>
    <dgm:cxn modelId="{B93CBB4C-6492-48D3-B655-F75BFAE1EEF5}" type="presParOf" srcId="{4CF77E4B-FBAD-467E-8242-4918311C6C4D}" destId="{59DFD187-CEFD-442C-A25E-88E78FE69430}" srcOrd="5" destOrd="0" presId="urn:microsoft.com/office/officeart/2005/8/layout/cycle6"/>
    <dgm:cxn modelId="{680BC7CB-D288-4B9A-9802-A298D57DDA8D}" type="presParOf" srcId="{4CF77E4B-FBAD-467E-8242-4918311C6C4D}" destId="{2522B351-C7E2-437F-935F-438C1028E17B}" srcOrd="6" destOrd="0" presId="urn:microsoft.com/office/officeart/2005/8/layout/cycle6"/>
    <dgm:cxn modelId="{5AAEFFE9-02B2-4FBA-8B5C-59F1893703AE}" type="presParOf" srcId="{4CF77E4B-FBAD-467E-8242-4918311C6C4D}" destId="{0B88D602-46B8-44D0-9C7F-41180094FF53}" srcOrd="7" destOrd="0" presId="urn:microsoft.com/office/officeart/2005/8/layout/cycle6"/>
    <dgm:cxn modelId="{FBE06762-B140-45C7-9ECF-458C6E08B10B}" type="presParOf" srcId="{4CF77E4B-FBAD-467E-8242-4918311C6C4D}" destId="{2F90B589-A8B8-4C9E-AA9B-BB3A27AB0CD7}" srcOrd="8" destOrd="0" presId="urn:microsoft.com/office/officeart/2005/8/layout/cycle6"/>
    <dgm:cxn modelId="{DB5F4DCD-8429-4DAD-8637-4DE9EFD61AD7}" type="presParOf" srcId="{4CF77E4B-FBAD-467E-8242-4918311C6C4D}" destId="{76618D2C-56A6-46F7-AFB6-F5C3350DE7B3}" srcOrd="9" destOrd="0" presId="urn:microsoft.com/office/officeart/2005/8/layout/cycle6"/>
    <dgm:cxn modelId="{AC412F00-8B97-4550-AD29-0F3E0D0C4FE4}" type="presParOf" srcId="{4CF77E4B-FBAD-467E-8242-4918311C6C4D}" destId="{CA79E013-99D9-497B-81EF-4F1A19FFC04A}" srcOrd="10" destOrd="0" presId="urn:microsoft.com/office/officeart/2005/8/layout/cycle6"/>
    <dgm:cxn modelId="{B58C246A-D9A3-4B99-A5E7-7A817ADFE2B6}" type="presParOf" srcId="{4CF77E4B-FBAD-467E-8242-4918311C6C4D}" destId="{0FFFD0B0-1DBB-468E-A826-4106226EE073}" srcOrd="11" destOrd="0" presId="urn:microsoft.com/office/officeart/2005/8/layout/cycle6"/>
    <dgm:cxn modelId="{4E077FA4-18E1-4F97-B590-F6CF5C27C776}" type="presParOf" srcId="{4CF77E4B-FBAD-467E-8242-4918311C6C4D}" destId="{AAA3A744-806A-4107-BD07-ABEC69421A42}" srcOrd="12" destOrd="0" presId="urn:microsoft.com/office/officeart/2005/8/layout/cycle6"/>
    <dgm:cxn modelId="{E9AB02F4-6F25-41B6-98AD-AF3CBAF33C59}" type="presParOf" srcId="{4CF77E4B-FBAD-467E-8242-4918311C6C4D}" destId="{B4766580-98B0-4E2D-AE7F-476B328D322D}" srcOrd="13" destOrd="0" presId="urn:microsoft.com/office/officeart/2005/8/layout/cycle6"/>
    <dgm:cxn modelId="{38DE2EEF-C2F3-4578-96B8-DD57D97C5B8B}" type="presParOf" srcId="{4CF77E4B-FBAD-467E-8242-4918311C6C4D}" destId="{559187C2-2D52-42F3-84A3-0335010BB3B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60F00D-54D0-4D6F-80DF-9D2D2CD67FEE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Format conversion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Emulation</a:t>
          </a:r>
          <a:endParaRPr lang="en-US" sz="1400" kern="1200" dirty="0"/>
        </a:p>
      </dsp:txBody>
      <dsp:txXfrm>
        <a:off x="5491597" y="3439731"/>
        <a:ext cx="1565078" cy="1086231"/>
      </dsp:txXfrm>
    </dsp:sp>
    <dsp:sp modelId="{FA0A5563-C18E-400A-A612-5C04CD9A5758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Preservation plans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Risk assessment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Migration paths</a:t>
          </a:r>
          <a:endParaRPr lang="en-US" sz="1400" kern="1200" dirty="0"/>
        </a:p>
      </dsp:txBody>
      <dsp:txXfrm>
        <a:off x="1172924" y="3439731"/>
        <a:ext cx="1565078" cy="1086231"/>
      </dsp:txXfrm>
    </dsp:sp>
    <dsp:sp modelId="{B37D9939-A69C-4941-997F-3021D56254B9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Format identification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Error checking)</a:t>
          </a:r>
          <a:endParaRPr lang="en-US" sz="1400" kern="1200" dirty="0"/>
        </a:p>
      </dsp:txBody>
      <dsp:txXfrm>
        <a:off x="5491597" y="0"/>
        <a:ext cx="1565078" cy="1086231"/>
      </dsp:txXfrm>
    </dsp:sp>
    <dsp:sp modelId="{D44FAD6B-2754-444F-8EA8-CACB02801007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Acceptable formats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Transfer standards</a:t>
          </a:r>
          <a:endParaRPr lang="en-US" sz="1400" kern="1200" dirty="0"/>
        </a:p>
      </dsp:txBody>
      <dsp:txXfrm>
        <a:off x="1172924" y="0"/>
        <a:ext cx="1565078" cy="1086231"/>
      </dsp:txXfrm>
    </dsp:sp>
    <dsp:sp modelId="{C23F1F93-39DA-4463-B135-2F7A191EBD4F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Policy Development </a:t>
          </a:r>
          <a:endParaRPr lang="en-US" sz="1600" kern="1200" dirty="0"/>
        </a:p>
      </dsp:txBody>
      <dsp:txXfrm>
        <a:off x="2109798" y="257979"/>
        <a:ext cx="1959741" cy="1959741"/>
      </dsp:txXfrm>
    </dsp:sp>
    <dsp:sp modelId="{85886720-327A-4E16-8D4B-D589A7B27293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Processing </a:t>
          </a:r>
          <a:endParaRPr lang="en-US" sz="1600" kern="1200" dirty="0"/>
        </a:p>
      </dsp:txBody>
      <dsp:txXfrm rot="5400000">
        <a:off x="4160059" y="257979"/>
        <a:ext cx="1959741" cy="1959741"/>
      </dsp:txXfrm>
    </dsp:sp>
    <dsp:sp modelId="{E8EA1A0E-01A1-40E4-99C9-542E2895B33F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Preservation</a:t>
          </a:r>
          <a:endParaRPr lang="en-US" sz="1600" kern="1200" dirty="0"/>
        </a:p>
      </dsp:txBody>
      <dsp:txXfrm rot="10800000">
        <a:off x="4160059" y="2308241"/>
        <a:ext cx="1959741" cy="1959741"/>
      </dsp:txXfrm>
    </dsp:sp>
    <dsp:sp modelId="{E7D0CDF5-1DAB-4943-812F-0FF88D35088A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Planning </a:t>
          </a:r>
          <a:endParaRPr lang="en-US" sz="1600" kern="1200" dirty="0"/>
        </a:p>
      </dsp:txBody>
      <dsp:txXfrm rot="16200000">
        <a:off x="2109798" y="2308241"/>
        <a:ext cx="1959741" cy="1959741"/>
      </dsp:txXfrm>
    </dsp:sp>
    <dsp:sp modelId="{95243178-2E1B-4C7A-A02D-7396785BBFFD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85586-24C0-4F80-BFDE-CCD7770A71AE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F62A73-978E-4310-AAE2-112E76A20137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PRONOM</a:t>
          </a:r>
          <a:endParaRPr lang="en-US" sz="1800" kern="1200" dirty="0"/>
        </a:p>
      </dsp:txBody>
      <dsp:txXfrm>
        <a:off x="3371403" y="736"/>
        <a:ext cx="1486792" cy="966415"/>
      </dsp:txXfrm>
    </dsp:sp>
    <dsp:sp modelId="{0EA896BA-8754-40E4-BC5F-8890D6E3E92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1B11-0FE2-40EE-918F-3B77FFA9FE34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UDFR</a:t>
          </a:r>
          <a:endParaRPr lang="en-US" sz="1800" kern="1200" dirty="0"/>
        </a:p>
      </dsp:txBody>
      <dsp:txXfrm>
        <a:off x="5208306" y="1335324"/>
        <a:ext cx="1486792" cy="966415"/>
      </dsp:txXfrm>
    </dsp:sp>
    <dsp:sp modelId="{59DFD187-CEFD-442C-A25E-88E78FE69430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2B351-C7E2-437F-935F-438C1028E17B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LC</a:t>
          </a:r>
          <a:endParaRPr lang="en-US" sz="1800" kern="1200" dirty="0"/>
        </a:p>
      </dsp:txBody>
      <dsp:txXfrm>
        <a:off x="4506671" y="3494733"/>
        <a:ext cx="1486792" cy="966415"/>
      </dsp:txXfrm>
    </dsp:sp>
    <dsp:sp modelId="{2F90B589-A8B8-4C9E-AA9B-BB3A27AB0CD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18D2C-56A6-46F7-AFB6-F5C3350DE7B3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Wikipedia</a:t>
          </a:r>
          <a:endParaRPr lang="en-US" sz="1800" kern="1200" dirty="0"/>
        </a:p>
      </dsp:txBody>
      <dsp:txXfrm>
        <a:off x="2236135" y="3494733"/>
        <a:ext cx="1486792" cy="966415"/>
      </dsp:txXfrm>
    </dsp:sp>
    <dsp:sp modelId="{0FFFD0B0-1DBB-468E-A826-4106226EE073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3A744-806A-4107-BD07-ABEC69421A42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Others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(institutional)</a:t>
          </a:r>
          <a:endParaRPr lang="en-US" sz="1800" kern="1200" dirty="0"/>
        </a:p>
      </dsp:txBody>
      <dsp:txXfrm>
        <a:off x="1534500" y="1335324"/>
        <a:ext cx="1486792" cy="966415"/>
      </dsp:txXfrm>
    </dsp:sp>
    <dsp:sp modelId="{559187C2-2D52-42F3-84A3-0335010BB3B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9BE7F-F2AF-4226-936C-2144F9C914C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2F8AC-85B9-4F81-8725-DAAD075364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0D2D405-6F7F-4660-8491-8F9151CB7D38}" type="datetimeFigureOut">
              <a:rPr lang="en-NZ"/>
              <a:pPr>
                <a:defRPr/>
              </a:pPr>
              <a:t>6/10/2014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Z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F3AA935-332D-4D2F-A650-CA2A5BA6D0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27771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86425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60800"/>
            <a:ext cx="5688012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52" y="6021288"/>
            <a:ext cx="1230088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0"/>
            <a:ext cx="91725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206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206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206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229600" cy="1143000"/>
          </a:xfrm>
        </p:spPr>
        <p:txBody>
          <a:bodyPr/>
          <a:lstStyle/>
          <a:p>
            <a:r>
              <a:rPr lang="en-US" dirty="0" smtClean="0"/>
              <a:t>Session 1: </a:t>
            </a:r>
            <a:br>
              <a:rPr lang="en-US" dirty="0" smtClean="0"/>
            </a:br>
            <a:r>
              <a:rPr lang="en-US" dirty="0" smtClean="0"/>
              <a:t>An Introduction to the DPTR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for format information: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ISO/ANSI and other specifications</a:t>
            </a:r>
          </a:p>
          <a:p>
            <a:endParaRPr lang="en-US" sz="2400" dirty="0" smtClean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Corporate sites</a:t>
            </a:r>
          </a:p>
          <a:p>
            <a:endParaRPr lang="en-US" sz="2400" dirty="0" smtClean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LC Format Sustainability of Digital Formats</a:t>
            </a:r>
          </a:p>
          <a:p>
            <a:endParaRPr lang="en-US" sz="2400" dirty="0" smtClean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TNA-UK PRONOM Format Registry</a:t>
            </a:r>
          </a:p>
          <a:p>
            <a:endParaRPr lang="en-US" sz="2400" dirty="0" smtClean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CDL/LC UDFR</a:t>
            </a:r>
          </a:p>
          <a:p>
            <a:endParaRPr lang="en-US" sz="2400" dirty="0" smtClean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knowledge bases: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DPTR Data Model</a:t>
            </a:r>
            <a:endParaRPr lang="en-US" dirty="0"/>
          </a:p>
        </p:txBody>
      </p:sp>
      <p:sp>
        <p:nvSpPr>
          <p:cNvPr id="1026" name="AutoShape 2" descr="https://mail.google.com/mail/u/0/?ui=2&amp;ik=4655480a65&amp;view=att&amp;th=1486292e7eebd478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mail/u/0/?ui=2&amp;ik=4655480a65&amp;view=att&amp;th=1486292e7eebd478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6695239" cy="34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Proposed Format Solution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Calibri" pitchFamily="34" charset="0"/>
              </a:rPr>
              <a:t>describe the format world as defined in specifications;</a:t>
            </a:r>
            <a:endParaRPr lang="en-NZ" sz="24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describe the world of formats as found amongst digital objects “in the wild”;</a:t>
            </a:r>
            <a:endParaRPr lang="en-NZ" sz="24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allow for varying levels of understanding a format;</a:t>
            </a:r>
            <a:endParaRPr lang="en-NZ" sz="24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offer information for identifying these descriptions;</a:t>
            </a:r>
            <a:endParaRPr lang="en-NZ" sz="24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be linked to collected associated sources;</a:t>
            </a:r>
            <a:endParaRPr lang="en-NZ" sz="24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be linked to software, hardware and carrier media.</a:t>
            </a:r>
            <a:endParaRPr lang="en-NZ" sz="2400" dirty="0" smtClean="0">
              <a:latin typeface="Calibri" pitchFamily="34" charset="0"/>
            </a:endParaRPr>
          </a:p>
          <a:p>
            <a:endParaRPr lang="en-NZ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What has been done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 smtClean="0"/>
              <a:t>July 2012 NSLA funding approved &gt; Wellington workshop</a:t>
            </a:r>
          </a:p>
          <a:p>
            <a:r>
              <a:rPr lang="cs-CZ" sz="2400" dirty="0" smtClean="0"/>
              <a:t>data model WG – weekly meetings</a:t>
            </a:r>
          </a:p>
          <a:p>
            <a:r>
              <a:rPr lang="cs-CZ" sz="2400" dirty="0" smtClean="0"/>
              <a:t>use cases, logical data model, data dictionary, vision document, actor description, conceptual solution documents etc</a:t>
            </a:r>
          </a:p>
          <a:p>
            <a:r>
              <a:rPr lang="cs-CZ" sz="2400" dirty="0" smtClean="0"/>
              <a:t>logical DPTR data model and format data model</a:t>
            </a:r>
          </a:p>
          <a:p>
            <a:r>
              <a:rPr lang="cs-CZ" sz="2400" dirty="0" smtClean="0"/>
              <a:t>testing the format data model (TIFF, pkzip, FLAC, XML...)</a:t>
            </a:r>
          </a:p>
          <a:p>
            <a:r>
              <a:rPr lang="cs-CZ" sz="2400" dirty="0" smtClean="0"/>
              <a:t>market scan, business case documentation</a:t>
            </a:r>
          </a:p>
          <a:p>
            <a:r>
              <a:rPr lang="cs-CZ" sz="2400" dirty="0" smtClean="0"/>
              <a:t>international reviews</a:t>
            </a:r>
          </a:p>
          <a:p>
            <a:r>
              <a:rPr lang="cs-CZ" sz="2400" dirty="0" smtClean="0"/>
              <a:t>articles, presentations, EU bid under the Horizon2020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xmlns="" val="249846205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apology.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075240" cy="13247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“After </a:t>
            </a:r>
            <a:r>
              <a:rPr lang="en-US" dirty="0" smtClean="0"/>
              <a:t>all, there is nothing real outside our perception of reality, is there? You can see that can't you</a:t>
            </a:r>
            <a:r>
              <a:rPr lang="en-US" dirty="0" smtClean="0"/>
              <a:t>?” </a:t>
            </a:r>
          </a:p>
          <a:p>
            <a:pPr>
              <a:buNone/>
            </a:pPr>
            <a:r>
              <a:rPr lang="en-US" dirty="0" smtClean="0"/>
              <a:t>						Dr. Brian </a:t>
            </a:r>
            <a:r>
              <a:rPr lang="en-US" dirty="0" err="1" smtClean="0"/>
              <a:t>O’Blivion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tumblr_mdb9o4wGmz1rhg5lso1_5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348880"/>
            <a:ext cx="4608512" cy="367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752" y="6021288"/>
            <a:ext cx="3672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http://tinyurl.com/n8efdmr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DPTR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A note on terminology and language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DPTR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for policy development</a:t>
            </a:r>
          </a:p>
          <a:p>
            <a:pPr lvl="1"/>
            <a:r>
              <a:rPr lang="en-US" dirty="0" smtClean="0"/>
              <a:t>for repository processes</a:t>
            </a:r>
          </a:p>
          <a:p>
            <a:pPr lvl="1"/>
            <a:r>
              <a:rPr lang="en-US" dirty="0" smtClean="0"/>
              <a:t>for preservation planning and action</a:t>
            </a:r>
          </a:p>
          <a:p>
            <a:r>
              <a:rPr lang="en-US" dirty="0" smtClean="0"/>
              <a:t>The DPTR data model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 l="6270" t="7579" r="53442" b="17178"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5-Point Star 4"/>
          <p:cNvSpPr/>
          <p:nvPr/>
        </p:nvSpPr>
        <p:spPr>
          <a:xfrm>
            <a:off x="6156325" y="5157788"/>
            <a:ext cx="144463" cy="14287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/>
          </a:p>
        </p:txBody>
      </p:sp>
      <p:sp>
        <p:nvSpPr>
          <p:cNvPr id="7" name="5-Point Star 6"/>
          <p:cNvSpPr/>
          <p:nvPr/>
        </p:nvSpPr>
        <p:spPr>
          <a:xfrm>
            <a:off x="1692275" y="2492375"/>
            <a:ext cx="142875" cy="1444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/>
          </a:p>
        </p:txBody>
      </p:sp>
      <p:sp>
        <p:nvSpPr>
          <p:cNvPr id="8" name="5-Point Star 7"/>
          <p:cNvSpPr/>
          <p:nvPr/>
        </p:nvSpPr>
        <p:spPr>
          <a:xfrm>
            <a:off x="8893175" y="2852738"/>
            <a:ext cx="144463" cy="14446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/>
          </a:p>
        </p:txBody>
      </p:sp>
      <p:sp>
        <p:nvSpPr>
          <p:cNvPr id="25608" name="TextBox 38"/>
          <p:cNvSpPr txBox="1">
            <a:spLocks noChangeArrowheads="1"/>
          </p:cNvSpPr>
          <p:nvPr/>
        </p:nvSpPr>
        <p:spPr bwMode="auto">
          <a:xfrm>
            <a:off x="323528" y="2132856"/>
            <a:ext cx="1835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Univ. of </a:t>
            </a:r>
            <a:r>
              <a:rPr lang="en-NZ" sz="2000" dirty="0" smtClean="0">
                <a:solidFill>
                  <a:srgbClr val="002060"/>
                </a:solidFill>
                <a:latin typeface="Calibri" pitchFamily="34" charset="0"/>
              </a:rPr>
              <a:t>Portsmouth</a:t>
            </a:r>
            <a:endParaRPr lang="en-NZ" sz="20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609" name="TextBox 39"/>
          <p:cNvSpPr txBox="1">
            <a:spLocks noChangeArrowheads="1"/>
          </p:cNvSpPr>
          <p:nvPr/>
        </p:nvSpPr>
        <p:spPr bwMode="auto">
          <a:xfrm>
            <a:off x="5940152" y="5373216"/>
            <a:ext cx="1800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NLNZ</a:t>
            </a:r>
          </a:p>
        </p:txBody>
      </p:sp>
      <p:sp>
        <p:nvSpPr>
          <p:cNvPr id="25610" name="TextBox 40"/>
          <p:cNvSpPr txBox="1">
            <a:spLocks noChangeArrowheads="1"/>
          </p:cNvSpPr>
          <p:nvPr/>
        </p:nvSpPr>
        <p:spPr bwMode="auto">
          <a:xfrm>
            <a:off x="3635896" y="4797152"/>
            <a:ext cx="23050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National Library</a:t>
            </a:r>
          </a:p>
          <a:p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of Australia</a:t>
            </a:r>
          </a:p>
        </p:txBody>
      </p:sp>
      <p:sp>
        <p:nvSpPr>
          <p:cNvPr id="25611" name="TextBox 41"/>
          <p:cNvSpPr txBox="1">
            <a:spLocks noChangeArrowheads="1"/>
          </p:cNvSpPr>
          <p:nvPr/>
        </p:nvSpPr>
        <p:spPr bwMode="auto">
          <a:xfrm>
            <a:off x="7055768" y="3068960"/>
            <a:ext cx="20882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National Archives </a:t>
            </a:r>
            <a:endParaRPr lang="en-NZ" sz="2000" dirty="0" smtClean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NZ" sz="2000" dirty="0" smtClean="0">
                <a:solidFill>
                  <a:srgbClr val="002060"/>
                </a:solidFill>
                <a:latin typeface="Calibri" pitchFamily="34" charset="0"/>
              </a:rPr>
              <a:t>and </a:t>
            </a:r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Records Administration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5435600" y="4868863"/>
            <a:ext cx="144463" cy="14446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/>
          </a:p>
        </p:txBody>
      </p:sp>
      <p:sp>
        <p:nvSpPr>
          <p:cNvPr id="24" name="5-Point Star 23"/>
          <p:cNvSpPr/>
          <p:nvPr/>
        </p:nvSpPr>
        <p:spPr>
          <a:xfrm>
            <a:off x="6228184" y="5085184"/>
            <a:ext cx="144462" cy="14287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6443663" y="4941168"/>
            <a:ext cx="2700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Archives </a:t>
            </a:r>
            <a:r>
              <a:rPr lang="en-NZ" sz="2000" dirty="0" smtClean="0">
                <a:solidFill>
                  <a:srgbClr val="002060"/>
                </a:solidFill>
                <a:latin typeface="Calibri" pitchFamily="34" charset="0"/>
              </a:rPr>
              <a:t>New </a:t>
            </a:r>
            <a:r>
              <a:rPr lang="en-NZ" sz="2000" dirty="0">
                <a:solidFill>
                  <a:srgbClr val="002060"/>
                </a:solidFill>
                <a:latin typeface="Calibri" pitchFamily="34" charset="0"/>
              </a:rPr>
              <a:t>Zealand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7704" y="188640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+mj-lt"/>
              </a:rPr>
              <a:t>DPTR Team Members</a:t>
            </a:r>
            <a:endParaRPr lang="en-US" sz="4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5609" grpId="0"/>
      <p:bldP spid="25610" grpId="0"/>
      <p:bldP spid="2561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and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tricky. </a:t>
            </a:r>
          </a:p>
          <a:p>
            <a:r>
              <a:rPr lang="en-US" sz="2400" dirty="0" smtClean="0"/>
              <a:t>At NARA we talk about holdings, permanent electronic records, master files, input, output, and copies.</a:t>
            </a:r>
          </a:p>
          <a:p>
            <a:r>
              <a:rPr lang="en-US" sz="2400" dirty="0" smtClean="0"/>
              <a:t>Libraries talk about collections, digital objects, and items.</a:t>
            </a:r>
          </a:p>
          <a:p>
            <a:r>
              <a:rPr lang="en-US" sz="2400" dirty="0" smtClean="0"/>
              <a:t>*“PREMIS </a:t>
            </a:r>
            <a:r>
              <a:rPr lang="en-US" sz="2400" dirty="0" smtClean="0"/>
              <a:t>chose the term “representation” to avoid the term “manifestation” as it is used in </a:t>
            </a:r>
            <a:r>
              <a:rPr lang="en-US" sz="2400" dirty="0" smtClean="0"/>
              <a:t>the </a:t>
            </a:r>
            <a:r>
              <a:rPr lang="en-US" sz="2400" i="1" dirty="0" smtClean="0"/>
              <a:t>Functional Requirements for Bibliographic Records (FRBR</a:t>
            </a:r>
            <a:r>
              <a:rPr lang="en-US" sz="2400" i="1" dirty="0" smtClean="0"/>
              <a:t>).”</a:t>
            </a:r>
            <a:endParaRPr lang="en-US" sz="2400" dirty="0" smtClean="0"/>
          </a:p>
          <a:p>
            <a:r>
              <a:rPr lang="en-US" sz="2400" dirty="0" smtClean="0"/>
              <a:t>Terms </a:t>
            </a:r>
            <a:r>
              <a:rPr lang="en-US" sz="2400" dirty="0" smtClean="0"/>
              <a:t>describing this domain are value laden.</a:t>
            </a:r>
          </a:p>
          <a:p>
            <a:r>
              <a:rPr lang="en-US" sz="2400" dirty="0" smtClean="0"/>
              <a:t>It is difficult to come up with completely ‘new’ terms.</a:t>
            </a:r>
          </a:p>
          <a:p>
            <a:r>
              <a:rPr lang="en-US" sz="2400" dirty="0" smtClean="0"/>
              <a:t>The team has attempted to avoid confusion but…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237312"/>
            <a:ext cx="6552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*http://www.loc.gov/standards/premis/v2/premis-2-0.pdf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Develop a technical registry that will: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support policy development, risk management, planning and action as central to an ongoing active digital preservation </a:t>
            </a:r>
            <a:r>
              <a:rPr lang="en-US" sz="2000" dirty="0" err="1" smtClean="0"/>
              <a:t>programme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be at the centre of a mature digital preservation market supporting a range of digital preservation products, services and </a:t>
            </a:r>
            <a:r>
              <a:rPr lang="en-US" sz="2000" dirty="0" err="1" smtClean="0"/>
              <a:t>programmes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be deployable in any preservation environment (e.g. Rosetta, SDB, FEDORA, </a:t>
            </a:r>
            <a:r>
              <a:rPr lang="en-US" sz="2000" dirty="0" err="1" smtClean="0"/>
              <a:t>DuraSpace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provide the knowledge-base from which other products and services will draw to support individual </a:t>
            </a:r>
            <a:r>
              <a:rPr lang="en-US" sz="2000" dirty="0" err="1" smtClean="0"/>
              <a:t>organisation’s</a:t>
            </a:r>
            <a:r>
              <a:rPr lang="en-US" sz="2000" dirty="0" smtClean="0"/>
              <a:t> digital preservation </a:t>
            </a:r>
            <a:r>
              <a:rPr lang="en-US" sz="2000" dirty="0" err="1" smtClean="0"/>
              <a:t>programmes</a:t>
            </a:r>
            <a:r>
              <a:rPr lang="en-US" sz="2000" dirty="0" smtClean="0"/>
              <a:t> (e.g. DROID, JHOVE, NLNZ MET)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leverage  the experience of the preservation community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Team member experiences in:</a:t>
            </a:r>
          </a:p>
          <a:p>
            <a:r>
              <a:rPr lang="en-US" dirty="0" smtClean="0"/>
              <a:t>Policy development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Preservation actions.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sz="2400" dirty="0" smtClean="0"/>
              <a:t>Are dependent on the PRONOM development roadmap to the detriment of the wider digital preservation community needs</a:t>
            </a:r>
          </a:p>
          <a:p>
            <a:r>
              <a:rPr lang="en-US" sz="2400" dirty="0" smtClean="0"/>
              <a:t>Do not reflect other relevant sources that are available</a:t>
            </a:r>
          </a:p>
          <a:p>
            <a:r>
              <a:rPr lang="en-US" sz="2400" dirty="0" smtClean="0"/>
              <a:t>Lack depth and breadth of information for formats and software</a:t>
            </a:r>
          </a:p>
          <a:p>
            <a:r>
              <a:rPr lang="en-US" sz="2400" dirty="0" smtClean="0"/>
              <a:t>Lack complex linking between information</a:t>
            </a:r>
          </a:p>
          <a:p>
            <a:r>
              <a:rPr lang="en-US" sz="2400" dirty="0" smtClean="0"/>
              <a:t>Insufficient information on hardware and peripherals</a:t>
            </a:r>
          </a:p>
          <a:p>
            <a:r>
              <a:rPr lang="en-US" sz="2400" dirty="0" smtClean="0"/>
              <a:t>Do not allow for the development of community knowledge and best-practice.</a:t>
            </a:r>
            <a:r>
              <a:rPr lang="en-GB" sz="2400" dirty="0" smtClean="0"/>
              <a:t> </a:t>
            </a:r>
            <a:endParaRPr lang="en-US" sz="24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lib template">
  <a:themeElements>
    <a:clrScheme name="Natli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tlib 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tli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Natlib template</Template>
  <TotalTime>4399</TotalTime>
  <Words>467</Words>
  <Application>Microsoft Office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Natlib template</vt:lpstr>
      <vt:lpstr>Session 1:  An Introduction to the DPTR</vt:lpstr>
      <vt:lpstr>An apology.  </vt:lpstr>
      <vt:lpstr>Overview:</vt:lpstr>
      <vt:lpstr>Slide 4</vt:lpstr>
      <vt:lpstr>Terminology and language:</vt:lpstr>
      <vt:lpstr>Project Motivation</vt:lpstr>
      <vt:lpstr>Background</vt:lpstr>
      <vt:lpstr>Background</vt:lpstr>
      <vt:lpstr>Current tools:</vt:lpstr>
      <vt:lpstr>Sources for format information:</vt:lpstr>
      <vt:lpstr>Current knowledge bases:</vt:lpstr>
      <vt:lpstr>DPTR Data Model</vt:lpstr>
      <vt:lpstr>Proposed Format Solution</vt:lpstr>
      <vt:lpstr>What has been done</vt:lpstr>
    </vt:vector>
  </TitlesOfParts>
  <Company>Department of Internal Affairs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wassilio</dc:creator>
  <cp:lastModifiedBy>Kevin L. De Vorsey</cp:lastModifiedBy>
  <cp:revision>175</cp:revision>
  <dcterms:created xsi:type="dcterms:W3CDTF">2012-07-09T03:05:20Z</dcterms:created>
  <dcterms:modified xsi:type="dcterms:W3CDTF">2014-10-06T21:03:14Z</dcterms:modified>
</cp:coreProperties>
</file>