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94" r:id="rId2"/>
    <p:sldId id="293" r:id="rId3"/>
    <p:sldId id="295" r:id="rId4"/>
    <p:sldId id="333" r:id="rId5"/>
    <p:sldId id="336" r:id="rId6"/>
    <p:sldId id="344" r:id="rId7"/>
    <p:sldId id="296" r:id="rId8"/>
    <p:sldId id="343" r:id="rId9"/>
    <p:sldId id="297" r:id="rId10"/>
    <p:sldId id="345" r:id="rId11"/>
    <p:sldId id="335" r:id="rId12"/>
    <p:sldId id="349" r:id="rId13"/>
    <p:sldId id="298" r:id="rId14"/>
    <p:sldId id="302" r:id="rId15"/>
    <p:sldId id="346" r:id="rId16"/>
    <p:sldId id="357" r:id="rId17"/>
    <p:sldId id="358" r:id="rId18"/>
    <p:sldId id="351" r:id="rId19"/>
    <p:sldId id="334" r:id="rId20"/>
    <p:sldId id="299" r:id="rId21"/>
    <p:sldId id="352" r:id="rId22"/>
    <p:sldId id="300" r:id="rId23"/>
    <p:sldId id="353" r:id="rId24"/>
    <p:sldId id="354" r:id="rId25"/>
    <p:sldId id="301" r:id="rId26"/>
    <p:sldId id="356" r:id="rId27"/>
    <p:sldId id="348" r:id="rId28"/>
    <p:sldId id="303" r:id="rId29"/>
    <p:sldId id="306" r:id="rId30"/>
    <p:sldId id="332" r:id="rId31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tarja" initials="h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99FF99"/>
    <a:srgbClr val="9933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2389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992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B3E74-315D-4074-9EE5-86491AA7FA88}" type="doc">
      <dgm:prSet loTypeId="urn:microsoft.com/office/officeart/2005/8/layout/funnel1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0ED74701-9555-465C-AA62-DEFCA2B4DBAC}">
      <dgm:prSet phldrT="[Text]"/>
      <dgm:spPr/>
      <dgm:t>
        <a:bodyPr/>
        <a:lstStyle/>
        <a:p>
          <a:r>
            <a:rPr lang="cs-CZ" dirty="0" smtClean="0"/>
            <a:t>Tiff v4 fmt/8</a:t>
          </a:r>
          <a:endParaRPr lang="en-NZ" dirty="0"/>
        </a:p>
      </dgm:t>
    </dgm:pt>
    <dgm:pt modelId="{32B33593-7A5C-48A2-B2A8-DC6F67E02B0D}" type="parTrans" cxnId="{5FBC061D-24EC-4E91-96E4-8756F765C522}">
      <dgm:prSet/>
      <dgm:spPr/>
      <dgm:t>
        <a:bodyPr/>
        <a:lstStyle/>
        <a:p>
          <a:endParaRPr lang="en-NZ"/>
        </a:p>
      </dgm:t>
    </dgm:pt>
    <dgm:pt modelId="{EC78E7A7-7323-4C76-82D3-760E005AD116}" type="sibTrans" cxnId="{5FBC061D-24EC-4E91-96E4-8756F765C522}">
      <dgm:prSet/>
      <dgm:spPr/>
      <dgm:t>
        <a:bodyPr/>
        <a:lstStyle/>
        <a:p>
          <a:endParaRPr lang="en-NZ"/>
        </a:p>
      </dgm:t>
    </dgm:pt>
    <dgm:pt modelId="{60F5D99A-1591-42AB-B15A-F4CDCE04B9FF}">
      <dgm:prSet phldrT="[Text]"/>
      <dgm:spPr/>
      <dgm:t>
        <a:bodyPr/>
        <a:lstStyle/>
        <a:p>
          <a:r>
            <a:rPr lang="cs-CZ" dirty="0" smtClean="0"/>
            <a:t>Tiff v3 fmt/7</a:t>
          </a:r>
          <a:endParaRPr lang="en-NZ" dirty="0"/>
        </a:p>
      </dgm:t>
    </dgm:pt>
    <dgm:pt modelId="{716ED281-34A5-471D-8911-C383C12BC9E3}" type="parTrans" cxnId="{2E806001-3C28-44F6-80AC-E47AA923AAA2}">
      <dgm:prSet/>
      <dgm:spPr/>
      <dgm:t>
        <a:bodyPr/>
        <a:lstStyle/>
        <a:p>
          <a:endParaRPr lang="en-NZ"/>
        </a:p>
      </dgm:t>
    </dgm:pt>
    <dgm:pt modelId="{33C181C4-A678-47DA-9F64-B0D1648120DA}" type="sibTrans" cxnId="{2E806001-3C28-44F6-80AC-E47AA923AAA2}">
      <dgm:prSet/>
      <dgm:spPr/>
      <dgm:t>
        <a:bodyPr/>
        <a:lstStyle/>
        <a:p>
          <a:endParaRPr lang="en-NZ"/>
        </a:p>
      </dgm:t>
    </dgm:pt>
    <dgm:pt modelId="{C0D55BF7-DEE9-496B-B6D3-C31AD32C1DF2}">
      <dgm:prSet phldrT="[Text]"/>
      <dgm:spPr/>
      <dgm:t>
        <a:bodyPr/>
        <a:lstStyle/>
        <a:p>
          <a:r>
            <a:rPr lang="cs-CZ" dirty="0" smtClean="0"/>
            <a:t>Tiff v5 fmt/9</a:t>
          </a:r>
          <a:endParaRPr lang="en-NZ" dirty="0"/>
        </a:p>
      </dgm:t>
    </dgm:pt>
    <dgm:pt modelId="{52B995E3-7958-45D3-BACA-6C199F9A3452}" type="parTrans" cxnId="{94193EB8-739C-43BC-BFCC-ABC26DEC6259}">
      <dgm:prSet/>
      <dgm:spPr/>
      <dgm:t>
        <a:bodyPr/>
        <a:lstStyle/>
        <a:p>
          <a:endParaRPr lang="en-NZ"/>
        </a:p>
      </dgm:t>
    </dgm:pt>
    <dgm:pt modelId="{DA843753-04C6-4E89-8574-E65F6EAFDEFD}" type="sibTrans" cxnId="{94193EB8-739C-43BC-BFCC-ABC26DEC6259}">
      <dgm:prSet/>
      <dgm:spPr/>
      <dgm:t>
        <a:bodyPr/>
        <a:lstStyle/>
        <a:p>
          <a:endParaRPr lang="en-NZ"/>
        </a:p>
      </dgm:t>
    </dgm:pt>
    <dgm:pt modelId="{61CCCAC9-1353-4DE3-9FAC-6007E3625437}">
      <dgm:prSet phldrT="[Text]"/>
      <dgm:spPr/>
      <dgm:t>
        <a:bodyPr/>
        <a:lstStyle/>
        <a:p>
          <a:r>
            <a:rPr lang="cs-CZ" dirty="0" smtClean="0"/>
            <a:t>Generic TIFF fmt/353</a:t>
          </a:r>
          <a:endParaRPr lang="en-NZ" dirty="0"/>
        </a:p>
      </dgm:t>
    </dgm:pt>
    <dgm:pt modelId="{7E64D830-4945-4025-AE62-8A92688EE8DE}" type="parTrans" cxnId="{909F60FD-D113-408F-BF02-71A8769F13D7}">
      <dgm:prSet/>
      <dgm:spPr/>
      <dgm:t>
        <a:bodyPr/>
        <a:lstStyle/>
        <a:p>
          <a:endParaRPr lang="en-NZ"/>
        </a:p>
      </dgm:t>
    </dgm:pt>
    <dgm:pt modelId="{B942FE73-C6BC-462C-97F8-51858B4FD7C9}" type="sibTrans" cxnId="{909F60FD-D113-408F-BF02-71A8769F13D7}">
      <dgm:prSet/>
      <dgm:spPr/>
      <dgm:t>
        <a:bodyPr/>
        <a:lstStyle/>
        <a:p>
          <a:endParaRPr lang="en-NZ"/>
        </a:p>
      </dgm:t>
    </dgm:pt>
    <dgm:pt modelId="{A8C3CB6B-A1D6-4E0E-B19C-F601F5478F5D}" type="pres">
      <dgm:prSet presAssocID="{D8EB3E74-315D-4074-9EE5-86491AA7FA8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9A128AC9-0F31-4192-83B5-4DC707C85329}" type="pres">
      <dgm:prSet presAssocID="{D8EB3E74-315D-4074-9EE5-86491AA7FA88}" presName="ellipse" presStyleLbl="trBgShp" presStyleIdx="0" presStyleCnt="1"/>
      <dgm:spPr/>
    </dgm:pt>
    <dgm:pt modelId="{D4A31720-853A-4766-B77D-E02163E63047}" type="pres">
      <dgm:prSet presAssocID="{D8EB3E74-315D-4074-9EE5-86491AA7FA88}" presName="arrow1" presStyleLbl="fgShp" presStyleIdx="0" presStyleCnt="1"/>
      <dgm:spPr/>
    </dgm:pt>
    <dgm:pt modelId="{FB49155E-A297-4F98-B59B-069BD422B120}" type="pres">
      <dgm:prSet presAssocID="{D8EB3E74-315D-4074-9EE5-86491AA7FA8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C15874D-7327-4509-91C8-08EF3AD20644}" type="pres">
      <dgm:prSet presAssocID="{60F5D99A-1591-42AB-B15A-F4CDCE04B9F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5F76781-26B2-459C-9258-64C214CEDEFA}" type="pres">
      <dgm:prSet presAssocID="{C0D55BF7-DEE9-496B-B6D3-C31AD32C1DF2}" presName="item2" presStyleLbl="node1" presStyleIdx="1" presStyleCnt="3" custLinFactNeighborX="-30303" custLinFactNeighborY="-1737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A291CAE-555C-4820-8490-528EB5A23EE0}" type="pres">
      <dgm:prSet presAssocID="{61CCCAC9-1353-4DE3-9FAC-6007E3625437}" presName="item3" presStyleLbl="node1" presStyleIdx="2" presStyleCnt="3" custLinFactNeighborX="26061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E04CA94-9737-42C3-BDB1-7014AFE0A339}" type="pres">
      <dgm:prSet presAssocID="{D8EB3E74-315D-4074-9EE5-86491AA7FA88}" presName="funnel" presStyleLbl="trAlignAcc1" presStyleIdx="0" presStyleCnt="1"/>
      <dgm:spPr/>
    </dgm:pt>
  </dgm:ptLst>
  <dgm:cxnLst>
    <dgm:cxn modelId="{42E1270B-E179-4417-9AA6-97748EEE930A}" type="presOf" srcId="{D8EB3E74-315D-4074-9EE5-86491AA7FA88}" destId="{A8C3CB6B-A1D6-4E0E-B19C-F601F5478F5D}" srcOrd="0" destOrd="0" presId="urn:microsoft.com/office/officeart/2005/8/layout/funnel1"/>
    <dgm:cxn modelId="{94193EB8-739C-43BC-BFCC-ABC26DEC6259}" srcId="{D8EB3E74-315D-4074-9EE5-86491AA7FA88}" destId="{C0D55BF7-DEE9-496B-B6D3-C31AD32C1DF2}" srcOrd="2" destOrd="0" parTransId="{52B995E3-7958-45D3-BACA-6C199F9A3452}" sibTransId="{DA843753-04C6-4E89-8574-E65F6EAFDEFD}"/>
    <dgm:cxn modelId="{56315B65-A076-4281-9B15-19ECB198F844}" type="presOf" srcId="{61CCCAC9-1353-4DE3-9FAC-6007E3625437}" destId="{FB49155E-A297-4F98-B59B-069BD422B120}" srcOrd="0" destOrd="0" presId="urn:microsoft.com/office/officeart/2005/8/layout/funnel1"/>
    <dgm:cxn modelId="{3B0A8952-E6AC-45B8-BAD2-CE070725A23F}" type="presOf" srcId="{C0D55BF7-DEE9-496B-B6D3-C31AD32C1DF2}" destId="{8C15874D-7327-4509-91C8-08EF3AD20644}" srcOrd="0" destOrd="0" presId="urn:microsoft.com/office/officeart/2005/8/layout/funnel1"/>
    <dgm:cxn modelId="{909F60FD-D113-408F-BF02-71A8769F13D7}" srcId="{D8EB3E74-315D-4074-9EE5-86491AA7FA88}" destId="{61CCCAC9-1353-4DE3-9FAC-6007E3625437}" srcOrd="3" destOrd="0" parTransId="{7E64D830-4945-4025-AE62-8A92688EE8DE}" sibTransId="{B942FE73-C6BC-462C-97F8-51858B4FD7C9}"/>
    <dgm:cxn modelId="{5FBC061D-24EC-4E91-96E4-8756F765C522}" srcId="{D8EB3E74-315D-4074-9EE5-86491AA7FA88}" destId="{0ED74701-9555-465C-AA62-DEFCA2B4DBAC}" srcOrd="0" destOrd="0" parTransId="{32B33593-7A5C-48A2-B2A8-DC6F67E02B0D}" sibTransId="{EC78E7A7-7323-4C76-82D3-760E005AD116}"/>
    <dgm:cxn modelId="{2E806001-3C28-44F6-80AC-E47AA923AAA2}" srcId="{D8EB3E74-315D-4074-9EE5-86491AA7FA88}" destId="{60F5D99A-1591-42AB-B15A-F4CDCE04B9FF}" srcOrd="1" destOrd="0" parTransId="{716ED281-34A5-471D-8911-C383C12BC9E3}" sibTransId="{33C181C4-A678-47DA-9F64-B0D1648120DA}"/>
    <dgm:cxn modelId="{685F50C9-1C6F-4091-AC3B-9126947CBC8F}" type="presOf" srcId="{0ED74701-9555-465C-AA62-DEFCA2B4DBAC}" destId="{6A291CAE-555C-4820-8490-528EB5A23EE0}" srcOrd="0" destOrd="0" presId="urn:microsoft.com/office/officeart/2005/8/layout/funnel1"/>
    <dgm:cxn modelId="{52F0A77A-1C6F-44A9-9B67-4E8D783ECDE8}" type="presOf" srcId="{60F5D99A-1591-42AB-B15A-F4CDCE04B9FF}" destId="{C5F76781-26B2-459C-9258-64C214CEDEFA}" srcOrd="0" destOrd="0" presId="urn:microsoft.com/office/officeart/2005/8/layout/funnel1"/>
    <dgm:cxn modelId="{3D057400-19F7-4A85-B959-55ED0B40E922}" type="presParOf" srcId="{A8C3CB6B-A1D6-4E0E-B19C-F601F5478F5D}" destId="{9A128AC9-0F31-4192-83B5-4DC707C85329}" srcOrd="0" destOrd="0" presId="urn:microsoft.com/office/officeart/2005/8/layout/funnel1"/>
    <dgm:cxn modelId="{95DAC281-1E23-48AC-8A0B-4FEB281B63CC}" type="presParOf" srcId="{A8C3CB6B-A1D6-4E0E-B19C-F601F5478F5D}" destId="{D4A31720-853A-4766-B77D-E02163E63047}" srcOrd="1" destOrd="0" presId="urn:microsoft.com/office/officeart/2005/8/layout/funnel1"/>
    <dgm:cxn modelId="{FBB5E769-48CF-4737-A163-0AA4B42A7EA6}" type="presParOf" srcId="{A8C3CB6B-A1D6-4E0E-B19C-F601F5478F5D}" destId="{FB49155E-A297-4F98-B59B-069BD422B120}" srcOrd="2" destOrd="0" presId="urn:microsoft.com/office/officeart/2005/8/layout/funnel1"/>
    <dgm:cxn modelId="{E3D52696-CBA4-455E-BAD1-2BCB658CB57D}" type="presParOf" srcId="{A8C3CB6B-A1D6-4E0E-B19C-F601F5478F5D}" destId="{8C15874D-7327-4509-91C8-08EF3AD20644}" srcOrd="3" destOrd="0" presId="urn:microsoft.com/office/officeart/2005/8/layout/funnel1"/>
    <dgm:cxn modelId="{04C2E70A-3510-45CF-9B11-7466353FAC3C}" type="presParOf" srcId="{A8C3CB6B-A1D6-4E0E-B19C-F601F5478F5D}" destId="{C5F76781-26B2-459C-9258-64C214CEDEFA}" srcOrd="4" destOrd="0" presId="urn:microsoft.com/office/officeart/2005/8/layout/funnel1"/>
    <dgm:cxn modelId="{790FC6B9-71D3-4A0B-91FC-54020B6BB8E9}" type="presParOf" srcId="{A8C3CB6B-A1D6-4E0E-B19C-F601F5478F5D}" destId="{6A291CAE-555C-4820-8490-528EB5A23EE0}" srcOrd="5" destOrd="0" presId="urn:microsoft.com/office/officeart/2005/8/layout/funnel1"/>
    <dgm:cxn modelId="{F45A7F42-7ADF-4D78-98BA-EC24282ED76D}" type="presParOf" srcId="{A8C3CB6B-A1D6-4E0E-B19C-F601F5478F5D}" destId="{AE04CA94-9737-42C3-BDB1-7014AFE0A33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B1022-41C3-4974-BC8F-C314F1E07D10}" type="doc">
      <dgm:prSet loTypeId="urn:microsoft.com/office/officeart/2005/8/layout/gear1" loCatId="process" qsTypeId="urn:microsoft.com/office/officeart/2005/8/quickstyle/simple4" qsCatId="simple" csTypeId="urn:microsoft.com/office/officeart/2005/8/colors/accent4_3" csCatId="accent4" phldr="1"/>
      <dgm:spPr/>
    </dgm:pt>
    <dgm:pt modelId="{E5B54EDB-9D3D-4FC1-83FC-F7A6E586E23E}">
      <dgm:prSet phldrT="[Text]" custT="1"/>
      <dgm:spPr/>
      <dgm:t>
        <a:bodyPr/>
        <a:lstStyle/>
        <a:p>
          <a:r>
            <a:rPr lang="cs-CZ" sz="1700" b="0" dirty="0" smtClean="0"/>
            <a:t>PRONOM</a:t>
          </a:r>
          <a:endParaRPr lang="en-NZ" sz="1700" b="0" dirty="0"/>
        </a:p>
      </dgm:t>
    </dgm:pt>
    <dgm:pt modelId="{DBFA5F55-C260-40B3-A1D5-551F31EBA1C9}" type="parTrans" cxnId="{544D944A-258B-4D94-8D19-C418E9CF4DA9}">
      <dgm:prSet/>
      <dgm:spPr/>
      <dgm:t>
        <a:bodyPr/>
        <a:lstStyle/>
        <a:p>
          <a:endParaRPr lang="en-NZ"/>
        </a:p>
      </dgm:t>
    </dgm:pt>
    <dgm:pt modelId="{66B60ED8-2662-4378-A4D8-E13C4BB82564}" type="sibTrans" cxnId="{544D944A-258B-4D94-8D19-C418E9CF4DA9}">
      <dgm:prSet/>
      <dgm:spPr/>
      <dgm:t>
        <a:bodyPr/>
        <a:lstStyle/>
        <a:p>
          <a:endParaRPr lang="en-NZ"/>
        </a:p>
      </dgm:t>
    </dgm:pt>
    <dgm:pt modelId="{8046287D-A708-44CB-AF06-16EC6D7FED92}">
      <dgm:prSet phldrT="[Text]"/>
      <dgm:spPr/>
      <dgm:t>
        <a:bodyPr/>
        <a:lstStyle/>
        <a:p>
          <a:r>
            <a:rPr lang="cs-CZ" dirty="0" smtClean="0"/>
            <a:t>NARA</a:t>
          </a:r>
          <a:endParaRPr lang="en-NZ" dirty="0"/>
        </a:p>
      </dgm:t>
    </dgm:pt>
    <dgm:pt modelId="{FBBD8AC4-4F3D-42C1-9761-6BFC047A1F12}" type="parTrans" cxnId="{F5D715F7-A8AB-4542-B46A-42E00561424E}">
      <dgm:prSet/>
      <dgm:spPr/>
      <dgm:t>
        <a:bodyPr/>
        <a:lstStyle/>
        <a:p>
          <a:endParaRPr lang="en-NZ"/>
        </a:p>
      </dgm:t>
    </dgm:pt>
    <dgm:pt modelId="{C5AD02C8-C3DE-478D-B924-1DAB60174840}" type="sibTrans" cxnId="{F5D715F7-A8AB-4542-B46A-42E00561424E}">
      <dgm:prSet/>
      <dgm:spPr/>
      <dgm:t>
        <a:bodyPr/>
        <a:lstStyle/>
        <a:p>
          <a:endParaRPr lang="en-NZ"/>
        </a:p>
      </dgm:t>
    </dgm:pt>
    <dgm:pt modelId="{AE8D2031-779F-43C5-9D45-24967FD666A4}">
      <dgm:prSet phldrT="[Text]"/>
      <dgm:spPr/>
      <dgm:t>
        <a:bodyPr/>
        <a:lstStyle/>
        <a:p>
          <a:r>
            <a:rPr lang="cs-CZ" dirty="0" smtClean="0"/>
            <a:t>TOTEM</a:t>
          </a:r>
          <a:endParaRPr lang="en-NZ" dirty="0"/>
        </a:p>
      </dgm:t>
    </dgm:pt>
    <dgm:pt modelId="{7A6A5C9D-9D1C-40C1-9CAD-1DB7313B1B1A}" type="parTrans" cxnId="{7B1C989E-8030-4A37-91D4-D21B16A46391}">
      <dgm:prSet/>
      <dgm:spPr/>
      <dgm:t>
        <a:bodyPr/>
        <a:lstStyle/>
        <a:p>
          <a:endParaRPr lang="en-NZ"/>
        </a:p>
      </dgm:t>
    </dgm:pt>
    <dgm:pt modelId="{906E50F0-160A-49A7-8EBC-F5A94D41E4C1}" type="sibTrans" cxnId="{7B1C989E-8030-4A37-91D4-D21B16A46391}">
      <dgm:prSet/>
      <dgm:spPr/>
      <dgm:t>
        <a:bodyPr/>
        <a:lstStyle/>
        <a:p>
          <a:endParaRPr lang="en-NZ"/>
        </a:p>
      </dgm:t>
    </dgm:pt>
    <dgm:pt modelId="{7DDCEE69-C378-42E7-9F15-B14B3C0AB976}" type="pres">
      <dgm:prSet presAssocID="{86FB1022-41C3-4974-BC8F-C314F1E07D1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47405A-3428-42C0-ADD0-9F7AD0611BD6}" type="pres">
      <dgm:prSet presAssocID="{E5B54EDB-9D3D-4FC1-83FC-F7A6E586E23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4FCBD4B-EB5D-4E6D-A08E-FF4A96CEDAA9}" type="pres">
      <dgm:prSet presAssocID="{E5B54EDB-9D3D-4FC1-83FC-F7A6E586E23E}" presName="gear1srcNode" presStyleLbl="node1" presStyleIdx="0" presStyleCnt="3"/>
      <dgm:spPr/>
      <dgm:t>
        <a:bodyPr/>
        <a:lstStyle/>
        <a:p>
          <a:endParaRPr lang="en-NZ"/>
        </a:p>
      </dgm:t>
    </dgm:pt>
    <dgm:pt modelId="{F1D7E5A2-38F6-4F4D-B100-09348B719A69}" type="pres">
      <dgm:prSet presAssocID="{E5B54EDB-9D3D-4FC1-83FC-F7A6E586E23E}" presName="gear1dstNode" presStyleLbl="node1" presStyleIdx="0" presStyleCnt="3"/>
      <dgm:spPr/>
      <dgm:t>
        <a:bodyPr/>
        <a:lstStyle/>
        <a:p>
          <a:endParaRPr lang="en-NZ"/>
        </a:p>
      </dgm:t>
    </dgm:pt>
    <dgm:pt modelId="{3E770635-DE94-4D2F-8054-6A7F92C34F48}" type="pres">
      <dgm:prSet presAssocID="{8046287D-A708-44CB-AF06-16EC6D7FED9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F876E12-BE53-4373-91CF-F16560626F99}" type="pres">
      <dgm:prSet presAssocID="{8046287D-A708-44CB-AF06-16EC6D7FED92}" presName="gear2srcNode" presStyleLbl="node1" presStyleIdx="1" presStyleCnt="3"/>
      <dgm:spPr/>
      <dgm:t>
        <a:bodyPr/>
        <a:lstStyle/>
        <a:p>
          <a:endParaRPr lang="en-NZ"/>
        </a:p>
      </dgm:t>
    </dgm:pt>
    <dgm:pt modelId="{416D4EFC-5582-42F7-980A-2D741D183CC3}" type="pres">
      <dgm:prSet presAssocID="{8046287D-A708-44CB-AF06-16EC6D7FED92}" presName="gear2dstNode" presStyleLbl="node1" presStyleIdx="1" presStyleCnt="3"/>
      <dgm:spPr/>
      <dgm:t>
        <a:bodyPr/>
        <a:lstStyle/>
        <a:p>
          <a:endParaRPr lang="en-NZ"/>
        </a:p>
      </dgm:t>
    </dgm:pt>
    <dgm:pt modelId="{001D590A-8F2F-46E9-A6AD-DF85E2CEDD63}" type="pres">
      <dgm:prSet presAssocID="{AE8D2031-779F-43C5-9D45-24967FD666A4}" presName="gear3" presStyleLbl="node1" presStyleIdx="2" presStyleCnt="3"/>
      <dgm:spPr/>
      <dgm:t>
        <a:bodyPr/>
        <a:lstStyle/>
        <a:p>
          <a:endParaRPr lang="en-NZ"/>
        </a:p>
      </dgm:t>
    </dgm:pt>
    <dgm:pt modelId="{80B8BE1A-8B70-4C40-A040-791C1AEE5E47}" type="pres">
      <dgm:prSet presAssocID="{AE8D2031-779F-43C5-9D45-24967FD666A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ACF3711A-AB0C-4ACA-8A65-667BC3E7B07E}" type="pres">
      <dgm:prSet presAssocID="{AE8D2031-779F-43C5-9D45-24967FD666A4}" presName="gear3srcNode" presStyleLbl="node1" presStyleIdx="2" presStyleCnt="3"/>
      <dgm:spPr/>
      <dgm:t>
        <a:bodyPr/>
        <a:lstStyle/>
        <a:p>
          <a:endParaRPr lang="en-NZ"/>
        </a:p>
      </dgm:t>
    </dgm:pt>
    <dgm:pt modelId="{953EA3B2-9E4F-4158-95F3-5318092DF606}" type="pres">
      <dgm:prSet presAssocID="{AE8D2031-779F-43C5-9D45-24967FD666A4}" presName="gear3dstNode" presStyleLbl="node1" presStyleIdx="2" presStyleCnt="3"/>
      <dgm:spPr/>
      <dgm:t>
        <a:bodyPr/>
        <a:lstStyle/>
        <a:p>
          <a:endParaRPr lang="en-NZ"/>
        </a:p>
      </dgm:t>
    </dgm:pt>
    <dgm:pt modelId="{E1B6BB9B-5786-45C8-8ACC-B112BB25E34E}" type="pres">
      <dgm:prSet presAssocID="{66B60ED8-2662-4378-A4D8-E13C4BB82564}" presName="connector1" presStyleLbl="sibTrans2D1" presStyleIdx="0" presStyleCnt="3"/>
      <dgm:spPr/>
      <dgm:t>
        <a:bodyPr/>
        <a:lstStyle/>
        <a:p>
          <a:endParaRPr lang="en-NZ"/>
        </a:p>
      </dgm:t>
    </dgm:pt>
    <dgm:pt modelId="{5C472927-E658-4584-88C0-F6DDC4264C78}" type="pres">
      <dgm:prSet presAssocID="{C5AD02C8-C3DE-478D-B924-1DAB60174840}" presName="connector2" presStyleLbl="sibTrans2D1" presStyleIdx="1" presStyleCnt="3"/>
      <dgm:spPr/>
      <dgm:t>
        <a:bodyPr/>
        <a:lstStyle/>
        <a:p>
          <a:endParaRPr lang="en-NZ"/>
        </a:p>
      </dgm:t>
    </dgm:pt>
    <dgm:pt modelId="{5D2AE3E4-D845-4D0A-80AF-0355934A4CF2}" type="pres">
      <dgm:prSet presAssocID="{906E50F0-160A-49A7-8EBC-F5A94D41E4C1}" presName="connector3" presStyleLbl="sibTrans2D1" presStyleIdx="2" presStyleCnt="3"/>
      <dgm:spPr/>
      <dgm:t>
        <a:bodyPr/>
        <a:lstStyle/>
        <a:p>
          <a:endParaRPr lang="en-NZ"/>
        </a:p>
      </dgm:t>
    </dgm:pt>
  </dgm:ptLst>
  <dgm:cxnLst>
    <dgm:cxn modelId="{DC355D0E-EEA7-4289-8E6B-9CE64D9324B8}" type="presOf" srcId="{86FB1022-41C3-4974-BC8F-C314F1E07D10}" destId="{7DDCEE69-C378-42E7-9F15-B14B3C0AB976}" srcOrd="0" destOrd="0" presId="urn:microsoft.com/office/officeart/2005/8/layout/gear1"/>
    <dgm:cxn modelId="{FF495011-AADF-4C0E-B7B0-63318D2E2CA4}" type="presOf" srcId="{AE8D2031-779F-43C5-9D45-24967FD666A4}" destId="{ACF3711A-AB0C-4ACA-8A65-667BC3E7B07E}" srcOrd="2" destOrd="0" presId="urn:microsoft.com/office/officeart/2005/8/layout/gear1"/>
    <dgm:cxn modelId="{AA61D00E-3B68-49D2-ACD9-AB948DE9811C}" type="presOf" srcId="{E5B54EDB-9D3D-4FC1-83FC-F7A6E586E23E}" destId="{F047405A-3428-42C0-ADD0-9F7AD0611BD6}" srcOrd="0" destOrd="0" presId="urn:microsoft.com/office/officeart/2005/8/layout/gear1"/>
    <dgm:cxn modelId="{F5D715F7-A8AB-4542-B46A-42E00561424E}" srcId="{86FB1022-41C3-4974-BC8F-C314F1E07D10}" destId="{8046287D-A708-44CB-AF06-16EC6D7FED92}" srcOrd="1" destOrd="0" parTransId="{FBBD8AC4-4F3D-42C1-9761-6BFC047A1F12}" sibTransId="{C5AD02C8-C3DE-478D-B924-1DAB60174840}"/>
    <dgm:cxn modelId="{7B1C989E-8030-4A37-91D4-D21B16A46391}" srcId="{86FB1022-41C3-4974-BC8F-C314F1E07D10}" destId="{AE8D2031-779F-43C5-9D45-24967FD666A4}" srcOrd="2" destOrd="0" parTransId="{7A6A5C9D-9D1C-40C1-9CAD-1DB7313B1B1A}" sibTransId="{906E50F0-160A-49A7-8EBC-F5A94D41E4C1}"/>
    <dgm:cxn modelId="{544D944A-258B-4D94-8D19-C418E9CF4DA9}" srcId="{86FB1022-41C3-4974-BC8F-C314F1E07D10}" destId="{E5B54EDB-9D3D-4FC1-83FC-F7A6E586E23E}" srcOrd="0" destOrd="0" parTransId="{DBFA5F55-C260-40B3-A1D5-551F31EBA1C9}" sibTransId="{66B60ED8-2662-4378-A4D8-E13C4BB82564}"/>
    <dgm:cxn modelId="{7049A8E4-F06E-4DB8-95C1-B923AFA287D6}" type="presOf" srcId="{AE8D2031-779F-43C5-9D45-24967FD666A4}" destId="{953EA3B2-9E4F-4158-95F3-5318092DF606}" srcOrd="3" destOrd="0" presId="urn:microsoft.com/office/officeart/2005/8/layout/gear1"/>
    <dgm:cxn modelId="{EA8990D6-E73F-4430-B659-0B5769722130}" type="presOf" srcId="{8046287D-A708-44CB-AF06-16EC6D7FED92}" destId="{EF876E12-BE53-4373-91CF-F16560626F99}" srcOrd="1" destOrd="0" presId="urn:microsoft.com/office/officeart/2005/8/layout/gear1"/>
    <dgm:cxn modelId="{D7D67252-BEFE-442B-BD09-62AFEA48CFED}" type="presOf" srcId="{C5AD02C8-C3DE-478D-B924-1DAB60174840}" destId="{5C472927-E658-4584-88C0-F6DDC4264C78}" srcOrd="0" destOrd="0" presId="urn:microsoft.com/office/officeart/2005/8/layout/gear1"/>
    <dgm:cxn modelId="{8A67A818-C646-4BE2-AD9E-AAE419FE8639}" type="presOf" srcId="{906E50F0-160A-49A7-8EBC-F5A94D41E4C1}" destId="{5D2AE3E4-D845-4D0A-80AF-0355934A4CF2}" srcOrd="0" destOrd="0" presId="urn:microsoft.com/office/officeart/2005/8/layout/gear1"/>
    <dgm:cxn modelId="{CD280DF7-28C1-4897-BE2B-3891427A2CE1}" type="presOf" srcId="{E5B54EDB-9D3D-4FC1-83FC-F7A6E586E23E}" destId="{F4FCBD4B-EB5D-4E6D-A08E-FF4A96CEDAA9}" srcOrd="1" destOrd="0" presId="urn:microsoft.com/office/officeart/2005/8/layout/gear1"/>
    <dgm:cxn modelId="{4F8FED61-AE27-4C87-90D6-DC2B80613BC6}" type="presOf" srcId="{AE8D2031-779F-43C5-9D45-24967FD666A4}" destId="{001D590A-8F2F-46E9-A6AD-DF85E2CEDD63}" srcOrd="0" destOrd="0" presId="urn:microsoft.com/office/officeart/2005/8/layout/gear1"/>
    <dgm:cxn modelId="{432A07A0-3FC6-414D-BBAC-081EC4436541}" type="presOf" srcId="{AE8D2031-779F-43C5-9D45-24967FD666A4}" destId="{80B8BE1A-8B70-4C40-A040-791C1AEE5E47}" srcOrd="1" destOrd="0" presId="urn:microsoft.com/office/officeart/2005/8/layout/gear1"/>
    <dgm:cxn modelId="{AB67A7FB-8049-49A5-A04C-289CEED17D77}" type="presOf" srcId="{8046287D-A708-44CB-AF06-16EC6D7FED92}" destId="{416D4EFC-5582-42F7-980A-2D741D183CC3}" srcOrd="2" destOrd="0" presId="urn:microsoft.com/office/officeart/2005/8/layout/gear1"/>
    <dgm:cxn modelId="{A83E9059-582B-4758-9C15-3B40731CBEBD}" type="presOf" srcId="{E5B54EDB-9D3D-4FC1-83FC-F7A6E586E23E}" destId="{F1D7E5A2-38F6-4F4D-B100-09348B719A69}" srcOrd="2" destOrd="0" presId="urn:microsoft.com/office/officeart/2005/8/layout/gear1"/>
    <dgm:cxn modelId="{66983CC3-DDFE-4E01-BB6E-04EEE47F9DB2}" type="presOf" srcId="{66B60ED8-2662-4378-A4D8-E13C4BB82564}" destId="{E1B6BB9B-5786-45C8-8ACC-B112BB25E34E}" srcOrd="0" destOrd="0" presId="urn:microsoft.com/office/officeart/2005/8/layout/gear1"/>
    <dgm:cxn modelId="{65B7B430-2106-474C-BF93-F65F6C62B589}" type="presOf" srcId="{8046287D-A708-44CB-AF06-16EC6D7FED92}" destId="{3E770635-DE94-4D2F-8054-6A7F92C34F48}" srcOrd="0" destOrd="0" presId="urn:microsoft.com/office/officeart/2005/8/layout/gear1"/>
    <dgm:cxn modelId="{BBC26F12-B228-4BC0-B51A-6F081FE19FC9}" type="presParOf" srcId="{7DDCEE69-C378-42E7-9F15-B14B3C0AB976}" destId="{F047405A-3428-42C0-ADD0-9F7AD0611BD6}" srcOrd="0" destOrd="0" presId="urn:microsoft.com/office/officeart/2005/8/layout/gear1"/>
    <dgm:cxn modelId="{AA29CA03-D517-449F-AA84-B2A970598B15}" type="presParOf" srcId="{7DDCEE69-C378-42E7-9F15-B14B3C0AB976}" destId="{F4FCBD4B-EB5D-4E6D-A08E-FF4A96CEDAA9}" srcOrd="1" destOrd="0" presId="urn:microsoft.com/office/officeart/2005/8/layout/gear1"/>
    <dgm:cxn modelId="{38675982-485C-4F83-A3C5-F89411779CCB}" type="presParOf" srcId="{7DDCEE69-C378-42E7-9F15-B14B3C0AB976}" destId="{F1D7E5A2-38F6-4F4D-B100-09348B719A69}" srcOrd="2" destOrd="0" presId="urn:microsoft.com/office/officeart/2005/8/layout/gear1"/>
    <dgm:cxn modelId="{A061FB4C-3276-44B5-8529-DBAE8B80273A}" type="presParOf" srcId="{7DDCEE69-C378-42E7-9F15-B14B3C0AB976}" destId="{3E770635-DE94-4D2F-8054-6A7F92C34F48}" srcOrd="3" destOrd="0" presId="urn:microsoft.com/office/officeart/2005/8/layout/gear1"/>
    <dgm:cxn modelId="{46A19019-58F1-4A56-81D8-7D2BD05021EB}" type="presParOf" srcId="{7DDCEE69-C378-42E7-9F15-B14B3C0AB976}" destId="{EF876E12-BE53-4373-91CF-F16560626F99}" srcOrd="4" destOrd="0" presId="urn:microsoft.com/office/officeart/2005/8/layout/gear1"/>
    <dgm:cxn modelId="{50B83521-FD33-4B3B-A19A-A600A79F9EB2}" type="presParOf" srcId="{7DDCEE69-C378-42E7-9F15-B14B3C0AB976}" destId="{416D4EFC-5582-42F7-980A-2D741D183CC3}" srcOrd="5" destOrd="0" presId="urn:microsoft.com/office/officeart/2005/8/layout/gear1"/>
    <dgm:cxn modelId="{B1D0750D-2A5E-488F-9C61-1B98C7B5AA35}" type="presParOf" srcId="{7DDCEE69-C378-42E7-9F15-B14B3C0AB976}" destId="{001D590A-8F2F-46E9-A6AD-DF85E2CEDD63}" srcOrd="6" destOrd="0" presId="urn:microsoft.com/office/officeart/2005/8/layout/gear1"/>
    <dgm:cxn modelId="{70B6058B-5F6B-436B-9023-E98AE796567A}" type="presParOf" srcId="{7DDCEE69-C378-42E7-9F15-B14B3C0AB976}" destId="{80B8BE1A-8B70-4C40-A040-791C1AEE5E47}" srcOrd="7" destOrd="0" presId="urn:microsoft.com/office/officeart/2005/8/layout/gear1"/>
    <dgm:cxn modelId="{E6FAA0B7-600E-4010-9EBA-909040F8FAC5}" type="presParOf" srcId="{7DDCEE69-C378-42E7-9F15-B14B3C0AB976}" destId="{ACF3711A-AB0C-4ACA-8A65-667BC3E7B07E}" srcOrd="8" destOrd="0" presId="urn:microsoft.com/office/officeart/2005/8/layout/gear1"/>
    <dgm:cxn modelId="{7A93C2EA-6115-4A8A-B285-254AAD06474A}" type="presParOf" srcId="{7DDCEE69-C378-42E7-9F15-B14B3C0AB976}" destId="{953EA3B2-9E4F-4158-95F3-5318092DF606}" srcOrd="9" destOrd="0" presId="urn:microsoft.com/office/officeart/2005/8/layout/gear1"/>
    <dgm:cxn modelId="{F5C1D101-9937-4B09-AF98-655B8A4406E6}" type="presParOf" srcId="{7DDCEE69-C378-42E7-9F15-B14B3C0AB976}" destId="{E1B6BB9B-5786-45C8-8ACC-B112BB25E34E}" srcOrd="10" destOrd="0" presId="urn:microsoft.com/office/officeart/2005/8/layout/gear1"/>
    <dgm:cxn modelId="{731DCCA9-AEF7-4349-97AE-D6575D547ABC}" type="presParOf" srcId="{7DDCEE69-C378-42E7-9F15-B14B3C0AB976}" destId="{5C472927-E658-4584-88C0-F6DDC4264C78}" srcOrd="11" destOrd="0" presId="urn:microsoft.com/office/officeart/2005/8/layout/gear1"/>
    <dgm:cxn modelId="{10589D5F-E769-4F7A-BE13-EDA5163D3414}" type="presParOf" srcId="{7DDCEE69-C378-42E7-9F15-B14B3C0AB976}" destId="{5D2AE3E4-D845-4D0A-80AF-0355934A4CF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FDA88-E5BD-4280-A130-BA37D6426E3B}" type="doc">
      <dgm:prSet loTypeId="urn:microsoft.com/office/officeart/2005/8/layout/hList6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0CBB82BF-644B-49C2-83D9-E2247DD3B2B8}">
      <dgm:prSet phldrT="[Text]"/>
      <dgm:spPr/>
      <dgm:t>
        <a:bodyPr/>
        <a:lstStyle/>
        <a:p>
          <a:r>
            <a:rPr lang="cs-CZ" dirty="0" smtClean="0"/>
            <a:t>PRONOM harvest 1</a:t>
          </a:r>
          <a:endParaRPr lang="en-NZ" dirty="0"/>
        </a:p>
      </dgm:t>
    </dgm:pt>
    <dgm:pt modelId="{A5279A0E-D949-41DB-A2A4-D21C7998B800}" type="parTrans" cxnId="{9410FF34-0830-46CC-AEE0-06AE57CC69C3}">
      <dgm:prSet/>
      <dgm:spPr/>
      <dgm:t>
        <a:bodyPr/>
        <a:lstStyle/>
        <a:p>
          <a:endParaRPr lang="en-NZ"/>
        </a:p>
      </dgm:t>
    </dgm:pt>
    <dgm:pt modelId="{9E8436BF-95D8-4B12-B5AC-A9B88C67A406}" type="sibTrans" cxnId="{9410FF34-0830-46CC-AEE0-06AE57CC69C3}">
      <dgm:prSet/>
      <dgm:spPr/>
      <dgm:t>
        <a:bodyPr/>
        <a:lstStyle/>
        <a:p>
          <a:endParaRPr lang="en-NZ"/>
        </a:p>
      </dgm:t>
    </dgm:pt>
    <dgm:pt modelId="{05A3DF29-7BA6-44C1-BBD9-6AD4E026F29E}">
      <dgm:prSet phldrT="[Text]"/>
      <dgm:spPr/>
      <dgm:t>
        <a:bodyPr/>
        <a:lstStyle/>
        <a:p>
          <a:r>
            <a:rPr lang="cs-CZ" dirty="0" smtClean="0"/>
            <a:t>January 2015</a:t>
          </a:r>
          <a:endParaRPr lang="en-NZ" dirty="0"/>
        </a:p>
      </dgm:t>
    </dgm:pt>
    <dgm:pt modelId="{360C08DB-23A6-4A52-880D-F8497D061AA2}" type="parTrans" cxnId="{A55B0D84-AC1A-4173-BBAA-4C5876AB8D2A}">
      <dgm:prSet/>
      <dgm:spPr/>
      <dgm:t>
        <a:bodyPr/>
        <a:lstStyle/>
        <a:p>
          <a:endParaRPr lang="en-NZ"/>
        </a:p>
      </dgm:t>
    </dgm:pt>
    <dgm:pt modelId="{DF1E7682-4366-431B-8996-6B134B685757}" type="sibTrans" cxnId="{A55B0D84-AC1A-4173-BBAA-4C5876AB8D2A}">
      <dgm:prSet/>
      <dgm:spPr/>
      <dgm:t>
        <a:bodyPr/>
        <a:lstStyle/>
        <a:p>
          <a:endParaRPr lang="en-NZ"/>
        </a:p>
      </dgm:t>
    </dgm:pt>
    <dgm:pt modelId="{835CA2EE-3FC3-4CFF-99BF-51B0FFBAC866}">
      <dgm:prSet phldrT="[Text]"/>
      <dgm:spPr/>
      <dgm:t>
        <a:bodyPr/>
        <a:lstStyle/>
        <a:p>
          <a:r>
            <a:rPr lang="cs-CZ" dirty="0" smtClean="0"/>
            <a:t>PRONOM harvest 2</a:t>
          </a:r>
          <a:endParaRPr lang="en-NZ" dirty="0"/>
        </a:p>
      </dgm:t>
    </dgm:pt>
    <dgm:pt modelId="{F63A0277-698D-4BFD-9035-94D95641E1D2}" type="parTrans" cxnId="{3C8AD1EE-C4A6-48B9-B466-436D65454EA4}">
      <dgm:prSet/>
      <dgm:spPr/>
      <dgm:t>
        <a:bodyPr/>
        <a:lstStyle/>
        <a:p>
          <a:endParaRPr lang="en-NZ"/>
        </a:p>
      </dgm:t>
    </dgm:pt>
    <dgm:pt modelId="{EE8A40D5-A0E7-4F5B-8643-FBD164BA140B}" type="sibTrans" cxnId="{3C8AD1EE-C4A6-48B9-B466-436D65454EA4}">
      <dgm:prSet/>
      <dgm:spPr/>
      <dgm:t>
        <a:bodyPr/>
        <a:lstStyle/>
        <a:p>
          <a:endParaRPr lang="en-NZ"/>
        </a:p>
      </dgm:t>
    </dgm:pt>
    <dgm:pt modelId="{434F1852-87EE-47CC-9D16-F7CFD757E65B}">
      <dgm:prSet phldrT="[Text]"/>
      <dgm:spPr/>
      <dgm:t>
        <a:bodyPr/>
        <a:lstStyle/>
        <a:p>
          <a:r>
            <a:rPr lang="cs-CZ" dirty="0" smtClean="0"/>
            <a:t>June    2015</a:t>
          </a:r>
          <a:endParaRPr lang="en-NZ" dirty="0"/>
        </a:p>
      </dgm:t>
    </dgm:pt>
    <dgm:pt modelId="{C3B65F15-3DF1-4124-BE3C-CD8AB29664F1}" type="parTrans" cxnId="{3506E2F3-0F39-43D5-9215-C24ECB076665}">
      <dgm:prSet/>
      <dgm:spPr/>
      <dgm:t>
        <a:bodyPr/>
        <a:lstStyle/>
        <a:p>
          <a:endParaRPr lang="en-NZ"/>
        </a:p>
      </dgm:t>
    </dgm:pt>
    <dgm:pt modelId="{649A4CC2-D265-4C47-848A-D234357FCBE0}" type="sibTrans" cxnId="{3506E2F3-0F39-43D5-9215-C24ECB076665}">
      <dgm:prSet/>
      <dgm:spPr/>
      <dgm:t>
        <a:bodyPr/>
        <a:lstStyle/>
        <a:p>
          <a:endParaRPr lang="en-NZ"/>
        </a:p>
      </dgm:t>
    </dgm:pt>
    <dgm:pt modelId="{DB537EAC-A12E-45C6-A241-B97FAF77CC5B}">
      <dgm:prSet phldrT="[Text]"/>
      <dgm:spPr/>
      <dgm:t>
        <a:bodyPr/>
        <a:lstStyle/>
        <a:p>
          <a:r>
            <a:rPr lang="cs-CZ" dirty="0" smtClean="0"/>
            <a:t>PRONOM harvest 3</a:t>
          </a:r>
          <a:endParaRPr lang="en-NZ" dirty="0"/>
        </a:p>
      </dgm:t>
    </dgm:pt>
    <dgm:pt modelId="{17BE25B7-594C-4AC2-B660-6182858E37B1}" type="parTrans" cxnId="{B76A374A-8425-4439-9F21-8D293C81A3EC}">
      <dgm:prSet/>
      <dgm:spPr/>
      <dgm:t>
        <a:bodyPr/>
        <a:lstStyle/>
        <a:p>
          <a:endParaRPr lang="en-NZ"/>
        </a:p>
      </dgm:t>
    </dgm:pt>
    <dgm:pt modelId="{6D973E80-D126-4094-A0F4-A71B867B8629}" type="sibTrans" cxnId="{B76A374A-8425-4439-9F21-8D293C81A3EC}">
      <dgm:prSet/>
      <dgm:spPr/>
      <dgm:t>
        <a:bodyPr/>
        <a:lstStyle/>
        <a:p>
          <a:endParaRPr lang="en-NZ"/>
        </a:p>
      </dgm:t>
    </dgm:pt>
    <dgm:pt modelId="{4A9DB35A-6153-4C46-BFDE-3DED05FE14EE}">
      <dgm:prSet phldrT="[Text]"/>
      <dgm:spPr/>
      <dgm:t>
        <a:bodyPr/>
        <a:lstStyle/>
        <a:p>
          <a:r>
            <a:rPr lang="cs-CZ" dirty="0" smtClean="0"/>
            <a:t>November 2015</a:t>
          </a:r>
          <a:endParaRPr lang="en-NZ" dirty="0"/>
        </a:p>
      </dgm:t>
    </dgm:pt>
    <dgm:pt modelId="{F6F048D2-1816-4391-AC60-4FCF9739BD3D}" type="parTrans" cxnId="{909DAA7D-3456-48EE-A325-747D3F13290E}">
      <dgm:prSet/>
      <dgm:spPr/>
      <dgm:t>
        <a:bodyPr/>
        <a:lstStyle/>
        <a:p>
          <a:endParaRPr lang="en-NZ"/>
        </a:p>
      </dgm:t>
    </dgm:pt>
    <dgm:pt modelId="{51D12BC2-9D9D-49C7-BF76-A5B0EC672366}" type="sibTrans" cxnId="{909DAA7D-3456-48EE-A325-747D3F13290E}">
      <dgm:prSet/>
      <dgm:spPr/>
      <dgm:t>
        <a:bodyPr/>
        <a:lstStyle/>
        <a:p>
          <a:endParaRPr lang="en-NZ"/>
        </a:p>
      </dgm:t>
    </dgm:pt>
    <dgm:pt modelId="{27CD0593-8454-45EB-BE2A-9D9882DF6BEF}" type="pres">
      <dgm:prSet presAssocID="{D06FDA88-E5BD-4280-A130-BA37D6426E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BB44EA21-C17E-4D04-A46B-6ECDA6033E70}" type="pres">
      <dgm:prSet presAssocID="{0CBB82BF-644B-49C2-83D9-E2247DD3B2B8}" presName="node" presStyleLbl="node1" presStyleIdx="0" presStyleCnt="3" custLinFactNeighborY="3333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A069D9D-A3F7-4824-905D-9DF3832C5163}" type="pres">
      <dgm:prSet presAssocID="{9E8436BF-95D8-4B12-B5AC-A9B88C67A406}" presName="sibTrans" presStyleCnt="0"/>
      <dgm:spPr/>
    </dgm:pt>
    <dgm:pt modelId="{0F1ABF28-CD9D-493A-AE8B-E97A9F82BFEE}" type="pres">
      <dgm:prSet presAssocID="{835CA2EE-3FC3-4CFF-99BF-51B0FFBAC866}" presName="node" presStyleLbl="node1" presStyleIdx="1" presStyleCnt="3" custLinFactX="-12701" custLinFactNeighborX="-10000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57DC1B89-99E5-4BF0-BBC7-AFC9FC3AC069}" type="pres">
      <dgm:prSet presAssocID="{EE8A40D5-A0E7-4F5B-8643-FBD164BA140B}" presName="sibTrans" presStyleCnt="0"/>
      <dgm:spPr/>
    </dgm:pt>
    <dgm:pt modelId="{5027494B-4DD0-40B6-83E5-EB887A8B4D57}" type="pres">
      <dgm:prSet presAssocID="{DB537EAC-A12E-45C6-A241-B97FAF77CC5B}" presName="node" presStyleLbl="node1" presStyleIdx="2" presStyleCnt="3" custLinFactX="-32863" custLinFactNeighborX="-100000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A55B0D84-AC1A-4173-BBAA-4C5876AB8D2A}" srcId="{0CBB82BF-644B-49C2-83D9-E2247DD3B2B8}" destId="{05A3DF29-7BA6-44C1-BBD9-6AD4E026F29E}" srcOrd="0" destOrd="0" parTransId="{360C08DB-23A6-4A52-880D-F8497D061AA2}" sibTransId="{DF1E7682-4366-431B-8996-6B134B685757}"/>
    <dgm:cxn modelId="{9410FF34-0830-46CC-AEE0-06AE57CC69C3}" srcId="{D06FDA88-E5BD-4280-A130-BA37D6426E3B}" destId="{0CBB82BF-644B-49C2-83D9-E2247DD3B2B8}" srcOrd="0" destOrd="0" parTransId="{A5279A0E-D949-41DB-A2A4-D21C7998B800}" sibTransId="{9E8436BF-95D8-4B12-B5AC-A9B88C67A406}"/>
    <dgm:cxn modelId="{02D6A369-22A8-4A76-8AF2-98CAAD9E0906}" type="presOf" srcId="{D06FDA88-E5BD-4280-A130-BA37D6426E3B}" destId="{27CD0593-8454-45EB-BE2A-9D9882DF6BEF}" srcOrd="0" destOrd="0" presId="urn:microsoft.com/office/officeart/2005/8/layout/hList6"/>
    <dgm:cxn modelId="{E74F89E8-6A3B-4DA0-9923-0D09C4355E94}" type="presOf" srcId="{0CBB82BF-644B-49C2-83D9-E2247DD3B2B8}" destId="{BB44EA21-C17E-4D04-A46B-6ECDA6033E70}" srcOrd="0" destOrd="0" presId="urn:microsoft.com/office/officeart/2005/8/layout/hList6"/>
    <dgm:cxn modelId="{49CE0DEA-62E4-49D1-B1F4-429AEA5B5127}" type="presOf" srcId="{835CA2EE-3FC3-4CFF-99BF-51B0FFBAC866}" destId="{0F1ABF28-CD9D-493A-AE8B-E97A9F82BFEE}" srcOrd="0" destOrd="0" presId="urn:microsoft.com/office/officeart/2005/8/layout/hList6"/>
    <dgm:cxn modelId="{3C8AD1EE-C4A6-48B9-B466-436D65454EA4}" srcId="{D06FDA88-E5BD-4280-A130-BA37D6426E3B}" destId="{835CA2EE-3FC3-4CFF-99BF-51B0FFBAC866}" srcOrd="1" destOrd="0" parTransId="{F63A0277-698D-4BFD-9035-94D95641E1D2}" sibTransId="{EE8A40D5-A0E7-4F5B-8643-FBD164BA140B}"/>
    <dgm:cxn modelId="{F2FF4E16-78F0-4C2B-A406-DAF45A7B9880}" type="presOf" srcId="{05A3DF29-7BA6-44C1-BBD9-6AD4E026F29E}" destId="{BB44EA21-C17E-4D04-A46B-6ECDA6033E70}" srcOrd="0" destOrd="1" presId="urn:microsoft.com/office/officeart/2005/8/layout/hList6"/>
    <dgm:cxn modelId="{909DAA7D-3456-48EE-A325-747D3F13290E}" srcId="{DB537EAC-A12E-45C6-A241-B97FAF77CC5B}" destId="{4A9DB35A-6153-4C46-BFDE-3DED05FE14EE}" srcOrd="0" destOrd="0" parTransId="{F6F048D2-1816-4391-AC60-4FCF9739BD3D}" sibTransId="{51D12BC2-9D9D-49C7-BF76-A5B0EC672366}"/>
    <dgm:cxn modelId="{437B1900-E511-4730-A610-6E395DE585F2}" type="presOf" srcId="{DB537EAC-A12E-45C6-A241-B97FAF77CC5B}" destId="{5027494B-4DD0-40B6-83E5-EB887A8B4D57}" srcOrd="0" destOrd="0" presId="urn:microsoft.com/office/officeart/2005/8/layout/hList6"/>
    <dgm:cxn modelId="{3506E2F3-0F39-43D5-9215-C24ECB076665}" srcId="{835CA2EE-3FC3-4CFF-99BF-51B0FFBAC866}" destId="{434F1852-87EE-47CC-9D16-F7CFD757E65B}" srcOrd="0" destOrd="0" parTransId="{C3B65F15-3DF1-4124-BE3C-CD8AB29664F1}" sibTransId="{649A4CC2-D265-4C47-848A-D234357FCBE0}"/>
    <dgm:cxn modelId="{71A83375-B4AA-4C0B-B68E-2D4B44D6A265}" type="presOf" srcId="{434F1852-87EE-47CC-9D16-F7CFD757E65B}" destId="{0F1ABF28-CD9D-493A-AE8B-E97A9F82BFEE}" srcOrd="0" destOrd="1" presId="urn:microsoft.com/office/officeart/2005/8/layout/hList6"/>
    <dgm:cxn modelId="{0451B4EE-EEAA-4196-8B49-B09529FFE412}" type="presOf" srcId="{4A9DB35A-6153-4C46-BFDE-3DED05FE14EE}" destId="{5027494B-4DD0-40B6-83E5-EB887A8B4D57}" srcOrd="0" destOrd="1" presId="urn:microsoft.com/office/officeart/2005/8/layout/hList6"/>
    <dgm:cxn modelId="{B76A374A-8425-4439-9F21-8D293C81A3EC}" srcId="{D06FDA88-E5BD-4280-A130-BA37D6426E3B}" destId="{DB537EAC-A12E-45C6-A241-B97FAF77CC5B}" srcOrd="2" destOrd="0" parTransId="{17BE25B7-594C-4AC2-B660-6182858E37B1}" sibTransId="{6D973E80-D126-4094-A0F4-A71B867B8629}"/>
    <dgm:cxn modelId="{E71E0130-BE11-4F54-A268-DD62CF3A839F}" type="presParOf" srcId="{27CD0593-8454-45EB-BE2A-9D9882DF6BEF}" destId="{BB44EA21-C17E-4D04-A46B-6ECDA6033E70}" srcOrd="0" destOrd="0" presId="urn:microsoft.com/office/officeart/2005/8/layout/hList6"/>
    <dgm:cxn modelId="{113ACB33-B038-4A6B-AD92-EF437F9430F7}" type="presParOf" srcId="{27CD0593-8454-45EB-BE2A-9D9882DF6BEF}" destId="{5A069D9D-A3F7-4824-905D-9DF3832C5163}" srcOrd="1" destOrd="0" presId="urn:microsoft.com/office/officeart/2005/8/layout/hList6"/>
    <dgm:cxn modelId="{FA0078D4-EDE7-4271-9555-7E3B285F9C42}" type="presParOf" srcId="{27CD0593-8454-45EB-BE2A-9D9882DF6BEF}" destId="{0F1ABF28-CD9D-493A-AE8B-E97A9F82BFEE}" srcOrd="2" destOrd="0" presId="urn:microsoft.com/office/officeart/2005/8/layout/hList6"/>
    <dgm:cxn modelId="{71229BBB-8403-4B4F-8C50-D8F0DE222810}" type="presParOf" srcId="{27CD0593-8454-45EB-BE2A-9D9882DF6BEF}" destId="{57DC1B89-99E5-4BF0-BBC7-AFC9FC3AC069}" srcOrd="3" destOrd="0" presId="urn:microsoft.com/office/officeart/2005/8/layout/hList6"/>
    <dgm:cxn modelId="{ED9321B5-44C4-47DB-A2BD-17D610915153}" type="presParOf" srcId="{27CD0593-8454-45EB-BE2A-9D9882DF6BEF}" destId="{5027494B-4DD0-40B6-83E5-EB887A8B4D5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5BD0D-C20B-4BEE-8C6D-E017F2B7CA54}" type="doc">
      <dgm:prSet loTypeId="urn:microsoft.com/office/officeart/2005/8/layout/radial5" loCatId="relationship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AB9894F7-75B8-48AD-9B84-5BA4CB7E6E0A}">
      <dgm:prSet phldrT="[Text]" custT="1"/>
      <dgm:spPr/>
      <dgm:t>
        <a:bodyPr/>
        <a:lstStyle/>
        <a:p>
          <a:r>
            <a:rPr lang="cs-CZ" sz="2000" dirty="0" smtClean="0"/>
            <a:t>Relationships</a:t>
          </a:r>
          <a:endParaRPr lang="en-NZ" sz="2000" dirty="0"/>
        </a:p>
      </dgm:t>
    </dgm:pt>
    <dgm:pt modelId="{5000B0CB-1BE6-49F8-8359-373724A03986}" type="parTrans" cxnId="{004A8255-D5CE-48BC-B80A-6953E4475651}">
      <dgm:prSet/>
      <dgm:spPr/>
      <dgm:t>
        <a:bodyPr/>
        <a:lstStyle/>
        <a:p>
          <a:endParaRPr lang="en-NZ"/>
        </a:p>
      </dgm:t>
    </dgm:pt>
    <dgm:pt modelId="{593B7F5B-C9B4-4EC5-AEF3-2C71348F38F2}" type="sibTrans" cxnId="{004A8255-D5CE-48BC-B80A-6953E4475651}">
      <dgm:prSet/>
      <dgm:spPr/>
      <dgm:t>
        <a:bodyPr/>
        <a:lstStyle/>
        <a:p>
          <a:endParaRPr lang="en-NZ"/>
        </a:p>
      </dgm:t>
    </dgm:pt>
    <dgm:pt modelId="{37F31983-E7AA-4ABE-BF48-C889AC45278E}">
      <dgm:prSet phldrT="[Text]"/>
      <dgm:spPr/>
      <dgm:t>
        <a:bodyPr/>
        <a:lstStyle/>
        <a:p>
          <a:r>
            <a:rPr lang="cs-CZ" dirty="0" smtClean="0"/>
            <a:t>Format</a:t>
          </a:r>
          <a:endParaRPr lang="en-NZ" dirty="0"/>
        </a:p>
      </dgm:t>
    </dgm:pt>
    <dgm:pt modelId="{FDC97A7D-6042-440B-965D-1EEC9855A8D8}" type="parTrans" cxnId="{B42A200C-BC0A-4340-A291-A5886876266F}">
      <dgm:prSet/>
      <dgm:spPr/>
      <dgm:t>
        <a:bodyPr/>
        <a:lstStyle/>
        <a:p>
          <a:endParaRPr lang="en-NZ"/>
        </a:p>
      </dgm:t>
    </dgm:pt>
    <dgm:pt modelId="{4C574D1B-944D-49EF-AC75-3E9B100E48AA}" type="sibTrans" cxnId="{B42A200C-BC0A-4340-A291-A5886876266F}">
      <dgm:prSet/>
      <dgm:spPr/>
      <dgm:t>
        <a:bodyPr/>
        <a:lstStyle/>
        <a:p>
          <a:endParaRPr lang="en-NZ"/>
        </a:p>
      </dgm:t>
    </dgm:pt>
    <dgm:pt modelId="{50BE7C76-D651-4B35-ACDC-CE431F2AAA1A}">
      <dgm:prSet phldrT="[Text]"/>
      <dgm:spPr/>
      <dgm:t>
        <a:bodyPr/>
        <a:lstStyle/>
        <a:p>
          <a:r>
            <a:rPr lang="cs-CZ" dirty="0" smtClean="0"/>
            <a:t>Hardware</a:t>
          </a:r>
          <a:endParaRPr lang="en-NZ" dirty="0"/>
        </a:p>
      </dgm:t>
    </dgm:pt>
    <dgm:pt modelId="{C1AF8CB0-F514-4D6D-875A-3A3EFFEC79A7}" type="parTrans" cxnId="{7632BF74-C581-49FD-9FCE-1A7D3C632D8B}">
      <dgm:prSet/>
      <dgm:spPr/>
      <dgm:t>
        <a:bodyPr/>
        <a:lstStyle/>
        <a:p>
          <a:endParaRPr lang="en-NZ"/>
        </a:p>
      </dgm:t>
    </dgm:pt>
    <dgm:pt modelId="{02A4B176-ECFE-4040-9330-B7AE35340DBE}" type="sibTrans" cxnId="{7632BF74-C581-49FD-9FCE-1A7D3C632D8B}">
      <dgm:prSet/>
      <dgm:spPr/>
      <dgm:t>
        <a:bodyPr/>
        <a:lstStyle/>
        <a:p>
          <a:endParaRPr lang="en-NZ"/>
        </a:p>
      </dgm:t>
    </dgm:pt>
    <dgm:pt modelId="{EBA634FD-6512-4F58-83DA-061DE6475933}">
      <dgm:prSet phldrT="[Text]"/>
      <dgm:spPr/>
      <dgm:t>
        <a:bodyPr/>
        <a:lstStyle/>
        <a:p>
          <a:r>
            <a:rPr lang="cs-CZ" dirty="0" smtClean="0"/>
            <a:t>IO Device</a:t>
          </a:r>
          <a:endParaRPr lang="en-NZ" dirty="0"/>
        </a:p>
      </dgm:t>
    </dgm:pt>
    <dgm:pt modelId="{F98B6D14-4425-4D4E-98C2-5901F15DA982}" type="parTrans" cxnId="{CA43C77A-0016-4695-B89D-6C54644E8409}">
      <dgm:prSet/>
      <dgm:spPr/>
      <dgm:t>
        <a:bodyPr/>
        <a:lstStyle/>
        <a:p>
          <a:endParaRPr lang="en-NZ"/>
        </a:p>
      </dgm:t>
    </dgm:pt>
    <dgm:pt modelId="{7592803F-2A69-450D-918D-8DD598FB5D26}" type="sibTrans" cxnId="{CA43C77A-0016-4695-B89D-6C54644E8409}">
      <dgm:prSet/>
      <dgm:spPr/>
      <dgm:t>
        <a:bodyPr/>
        <a:lstStyle/>
        <a:p>
          <a:endParaRPr lang="en-NZ"/>
        </a:p>
      </dgm:t>
    </dgm:pt>
    <dgm:pt modelId="{CB0CB7F0-9AEB-40DD-8F19-CEFA45185D6C}">
      <dgm:prSet phldrT="[Text]"/>
      <dgm:spPr/>
      <dgm:t>
        <a:bodyPr/>
        <a:lstStyle/>
        <a:p>
          <a:r>
            <a:rPr lang="cs-CZ" dirty="0" smtClean="0"/>
            <a:t>Carrier Medium</a:t>
          </a:r>
          <a:endParaRPr lang="en-NZ" dirty="0"/>
        </a:p>
      </dgm:t>
    </dgm:pt>
    <dgm:pt modelId="{9275B565-3491-4227-84F5-BFAE70DE7D83}" type="parTrans" cxnId="{849C090B-82C4-4A03-A019-89F6AC027399}">
      <dgm:prSet/>
      <dgm:spPr/>
      <dgm:t>
        <a:bodyPr/>
        <a:lstStyle/>
        <a:p>
          <a:endParaRPr lang="en-NZ"/>
        </a:p>
      </dgm:t>
    </dgm:pt>
    <dgm:pt modelId="{8BE6AA05-56CB-4341-B8E7-D76923924535}" type="sibTrans" cxnId="{849C090B-82C4-4A03-A019-89F6AC027399}">
      <dgm:prSet/>
      <dgm:spPr/>
      <dgm:t>
        <a:bodyPr/>
        <a:lstStyle/>
        <a:p>
          <a:endParaRPr lang="en-NZ"/>
        </a:p>
      </dgm:t>
    </dgm:pt>
    <dgm:pt modelId="{EA7929B0-29FA-4B70-9D85-8C200DA49EC9}">
      <dgm:prSet/>
      <dgm:spPr/>
      <dgm:t>
        <a:bodyPr/>
        <a:lstStyle/>
        <a:p>
          <a:r>
            <a:rPr lang="cs-CZ" dirty="0" smtClean="0"/>
            <a:t>Software</a:t>
          </a:r>
          <a:endParaRPr lang="en-NZ" dirty="0"/>
        </a:p>
      </dgm:t>
    </dgm:pt>
    <dgm:pt modelId="{EC232862-2446-498D-86D6-055799DD7785}" type="parTrans" cxnId="{CBF6D635-6F1E-47BE-B304-45D2767BDCD3}">
      <dgm:prSet/>
      <dgm:spPr/>
      <dgm:t>
        <a:bodyPr/>
        <a:lstStyle/>
        <a:p>
          <a:endParaRPr lang="en-NZ"/>
        </a:p>
      </dgm:t>
    </dgm:pt>
    <dgm:pt modelId="{8ECC1361-272A-4AC1-95A5-034352B822BE}" type="sibTrans" cxnId="{CBF6D635-6F1E-47BE-B304-45D2767BDCD3}">
      <dgm:prSet/>
      <dgm:spPr/>
      <dgm:t>
        <a:bodyPr/>
        <a:lstStyle/>
        <a:p>
          <a:endParaRPr lang="en-NZ"/>
        </a:p>
      </dgm:t>
    </dgm:pt>
    <dgm:pt modelId="{3E14F358-55D1-4977-952C-915FD7C43B3F}" type="pres">
      <dgm:prSet presAssocID="{A135BD0D-C20B-4BEE-8C6D-E017F2B7CA5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1D6D60EB-60C3-4BF8-9EF2-30A03B58F64B}" type="pres">
      <dgm:prSet presAssocID="{AB9894F7-75B8-48AD-9B84-5BA4CB7E6E0A}" presName="centerShape" presStyleLbl="node0" presStyleIdx="0" presStyleCnt="1" custScaleX="111255" custScaleY="84385" custLinFactNeighborX="-227" custLinFactNeighborY="-5061"/>
      <dgm:spPr>
        <a:prstGeom prst="pentagon">
          <a:avLst/>
        </a:prstGeom>
      </dgm:spPr>
      <dgm:t>
        <a:bodyPr/>
        <a:lstStyle/>
        <a:p>
          <a:endParaRPr lang="en-NZ"/>
        </a:p>
      </dgm:t>
    </dgm:pt>
    <dgm:pt modelId="{65EEC93E-7ABA-4E59-912A-37798E5079EE}" type="pres">
      <dgm:prSet presAssocID="{FDC97A7D-6042-440B-965D-1EEC9855A8D8}" presName="parTrans" presStyleLbl="sibTrans2D1" presStyleIdx="0" presStyleCnt="5" custScaleX="17721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AAE07C72-49D5-4C10-AAA2-2FB5A32AA358}" type="pres">
      <dgm:prSet presAssocID="{FDC97A7D-6042-440B-965D-1EEC9855A8D8}" presName="connectorText" presStyleLbl="sibTrans2D1" presStyleIdx="0" presStyleCnt="5"/>
      <dgm:spPr/>
      <dgm:t>
        <a:bodyPr/>
        <a:lstStyle/>
        <a:p>
          <a:endParaRPr lang="en-NZ"/>
        </a:p>
      </dgm:t>
    </dgm:pt>
    <dgm:pt modelId="{00B1D2DD-1539-4B22-9564-DA4B2A9D3CB3}" type="pres">
      <dgm:prSet presAssocID="{37F31983-E7AA-4ABE-BF48-C889AC45278E}" presName="node" presStyleLbl="node1" presStyleIdx="0" presStyleCnt="5" custScaleX="84385" custScaleY="56257" custRadScaleRad="106581" custRadScaleInc="-67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66ED8932-ABD2-4663-91C8-5D3E0AAB56B2}" type="pres">
      <dgm:prSet presAssocID="{EC232862-2446-498D-86D6-055799DD7785}" presName="parTrans" presStyleLbl="sibTrans2D1" presStyleIdx="1" presStyleCnt="5" custScaleX="182152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E4914E75-0B92-4C76-BEF6-DCDE11FE5DA2}" type="pres">
      <dgm:prSet presAssocID="{EC232862-2446-498D-86D6-055799DD7785}" presName="connectorText" presStyleLbl="sibTrans2D1" presStyleIdx="1" presStyleCnt="5"/>
      <dgm:spPr/>
      <dgm:t>
        <a:bodyPr/>
        <a:lstStyle/>
        <a:p>
          <a:endParaRPr lang="en-NZ"/>
        </a:p>
      </dgm:t>
    </dgm:pt>
    <dgm:pt modelId="{4F09F9C7-999F-45FA-8C90-6FA5824E1BF9}" type="pres">
      <dgm:prSet presAssocID="{EA7929B0-29FA-4B70-9D85-8C200DA49EC9}" presName="node" presStyleLbl="node1" presStyleIdx="1" presStyleCnt="5" custScaleX="84385" custScaleY="56257" custRadScaleRad="118641" custRadScaleInc="806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E4D72B32-91A1-4133-9850-74FC212BBB0C}" type="pres">
      <dgm:prSet presAssocID="{C1AF8CB0-F514-4D6D-875A-3A3EFFEC79A7}" presName="parTrans" presStyleLbl="sibTrans2D1" presStyleIdx="2" presStyleCnt="5" custScaleX="14138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68706E85-4CCA-41D0-B1A3-7B01B33B60E2}" type="pres">
      <dgm:prSet presAssocID="{C1AF8CB0-F514-4D6D-875A-3A3EFFEC79A7}" presName="connectorText" presStyleLbl="sibTrans2D1" presStyleIdx="2" presStyleCnt="5"/>
      <dgm:spPr/>
      <dgm:t>
        <a:bodyPr/>
        <a:lstStyle/>
        <a:p>
          <a:endParaRPr lang="en-NZ"/>
        </a:p>
      </dgm:t>
    </dgm:pt>
    <dgm:pt modelId="{2802E70A-F8BC-47A9-B120-296F5C00A7EA}" type="pres">
      <dgm:prSet presAssocID="{50BE7C76-D651-4B35-ACDC-CE431F2AAA1A}" presName="node" presStyleLbl="node1" presStyleIdx="2" presStyleCnt="5" custScaleX="84385" custScaleY="56257" custRadScaleRad="111972" custRadScaleInc="-185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8C876258-D16C-44C9-B363-C44CC0F55686}" type="pres">
      <dgm:prSet presAssocID="{F98B6D14-4425-4D4E-98C2-5901F15DA982}" presName="parTrans" presStyleLbl="sibTrans2D1" presStyleIdx="3" presStyleCnt="5" custScaleX="141381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3806B099-CE32-4824-94D2-ADF4F2E1BF76}" type="pres">
      <dgm:prSet presAssocID="{F98B6D14-4425-4D4E-98C2-5901F15DA982}" presName="connectorText" presStyleLbl="sibTrans2D1" presStyleIdx="3" presStyleCnt="5"/>
      <dgm:spPr/>
      <dgm:t>
        <a:bodyPr/>
        <a:lstStyle/>
        <a:p>
          <a:endParaRPr lang="en-NZ"/>
        </a:p>
      </dgm:t>
    </dgm:pt>
    <dgm:pt modelId="{9501D182-2E2D-4FB4-8413-64A990324AB9}" type="pres">
      <dgm:prSet presAssocID="{EBA634FD-6512-4F58-83DA-061DE6475933}" presName="node" presStyleLbl="node1" presStyleIdx="3" presStyleCnt="5" custScaleX="84385" custScaleY="56257" custRadScaleRad="109882" custRadScaleInc="1829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  <dgm:pt modelId="{5EDFF3DF-AD44-4DEC-A57B-DFEDCC38FD2B}" type="pres">
      <dgm:prSet presAssocID="{9275B565-3491-4227-84F5-BFAE70DE7D83}" presName="parTrans" presStyleLbl="sibTrans2D1" presStyleIdx="4" presStyleCnt="5" custScaleX="183020"/>
      <dgm:spPr>
        <a:prstGeom prst="leftRightArrow">
          <a:avLst/>
        </a:prstGeom>
      </dgm:spPr>
      <dgm:t>
        <a:bodyPr/>
        <a:lstStyle/>
        <a:p>
          <a:endParaRPr lang="en-NZ"/>
        </a:p>
      </dgm:t>
    </dgm:pt>
    <dgm:pt modelId="{2B8FEB68-C2A2-4370-BEE7-061863915E3C}" type="pres">
      <dgm:prSet presAssocID="{9275B565-3491-4227-84F5-BFAE70DE7D83}" presName="connectorText" presStyleLbl="sibTrans2D1" presStyleIdx="4" presStyleCnt="5"/>
      <dgm:spPr/>
      <dgm:t>
        <a:bodyPr/>
        <a:lstStyle/>
        <a:p>
          <a:endParaRPr lang="en-NZ"/>
        </a:p>
      </dgm:t>
    </dgm:pt>
    <dgm:pt modelId="{BC70814B-F88E-437E-9817-AD9E8B0EF92B}" type="pres">
      <dgm:prSet presAssocID="{CB0CB7F0-9AEB-40DD-8F19-CEFA45185D6C}" presName="node" presStyleLbl="node1" presStyleIdx="4" presStyleCnt="5" custScaleX="84385" custScaleY="56257" custRadScaleRad="122526" custRadScaleInc="-942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NZ"/>
        </a:p>
      </dgm:t>
    </dgm:pt>
  </dgm:ptLst>
  <dgm:cxnLst>
    <dgm:cxn modelId="{5094708F-4BA6-4BF8-BFF7-CC75B2FA62D4}" type="presOf" srcId="{FDC97A7D-6042-440B-965D-1EEC9855A8D8}" destId="{AAE07C72-49D5-4C10-AAA2-2FB5A32AA358}" srcOrd="1" destOrd="0" presId="urn:microsoft.com/office/officeart/2005/8/layout/radial5"/>
    <dgm:cxn modelId="{81A86F18-5C5D-4672-8757-6EC3E27A05EA}" type="presOf" srcId="{FDC97A7D-6042-440B-965D-1EEC9855A8D8}" destId="{65EEC93E-7ABA-4E59-912A-37798E5079EE}" srcOrd="0" destOrd="0" presId="urn:microsoft.com/office/officeart/2005/8/layout/radial5"/>
    <dgm:cxn modelId="{9B59F8DE-9C55-465B-9C96-8067C75610D8}" type="presOf" srcId="{C1AF8CB0-F514-4D6D-875A-3A3EFFEC79A7}" destId="{68706E85-4CCA-41D0-B1A3-7B01B33B60E2}" srcOrd="1" destOrd="0" presId="urn:microsoft.com/office/officeart/2005/8/layout/radial5"/>
    <dgm:cxn modelId="{4D799254-A929-475C-BA0F-ACE399F24332}" type="presOf" srcId="{EC232862-2446-498D-86D6-055799DD7785}" destId="{66ED8932-ABD2-4663-91C8-5D3E0AAB56B2}" srcOrd="0" destOrd="0" presId="urn:microsoft.com/office/officeart/2005/8/layout/radial5"/>
    <dgm:cxn modelId="{1D35B784-EE49-495D-829A-B7DE2ADF0D2B}" type="presOf" srcId="{37F31983-E7AA-4ABE-BF48-C889AC45278E}" destId="{00B1D2DD-1539-4B22-9564-DA4B2A9D3CB3}" srcOrd="0" destOrd="0" presId="urn:microsoft.com/office/officeart/2005/8/layout/radial5"/>
    <dgm:cxn modelId="{5660BCD5-3641-4A2B-ACF6-97049E939E88}" type="presOf" srcId="{9275B565-3491-4227-84F5-BFAE70DE7D83}" destId="{5EDFF3DF-AD44-4DEC-A57B-DFEDCC38FD2B}" srcOrd="0" destOrd="0" presId="urn:microsoft.com/office/officeart/2005/8/layout/radial5"/>
    <dgm:cxn modelId="{B42A200C-BC0A-4340-A291-A5886876266F}" srcId="{AB9894F7-75B8-48AD-9B84-5BA4CB7E6E0A}" destId="{37F31983-E7AA-4ABE-BF48-C889AC45278E}" srcOrd="0" destOrd="0" parTransId="{FDC97A7D-6042-440B-965D-1EEC9855A8D8}" sibTransId="{4C574D1B-944D-49EF-AC75-3E9B100E48AA}"/>
    <dgm:cxn modelId="{CA43C77A-0016-4695-B89D-6C54644E8409}" srcId="{AB9894F7-75B8-48AD-9B84-5BA4CB7E6E0A}" destId="{EBA634FD-6512-4F58-83DA-061DE6475933}" srcOrd="3" destOrd="0" parTransId="{F98B6D14-4425-4D4E-98C2-5901F15DA982}" sibTransId="{7592803F-2A69-450D-918D-8DD598FB5D26}"/>
    <dgm:cxn modelId="{ECA62B20-64C0-4909-BD2D-718B81114324}" type="presOf" srcId="{AB9894F7-75B8-48AD-9B84-5BA4CB7E6E0A}" destId="{1D6D60EB-60C3-4BF8-9EF2-30A03B58F64B}" srcOrd="0" destOrd="0" presId="urn:microsoft.com/office/officeart/2005/8/layout/radial5"/>
    <dgm:cxn modelId="{6EDF4790-AA64-48CA-ADED-B910CB7D982D}" type="presOf" srcId="{9275B565-3491-4227-84F5-BFAE70DE7D83}" destId="{2B8FEB68-C2A2-4370-BEE7-061863915E3C}" srcOrd="1" destOrd="0" presId="urn:microsoft.com/office/officeart/2005/8/layout/radial5"/>
    <dgm:cxn modelId="{F2AC96E6-405D-4798-A4DF-96337B49FD65}" type="presOf" srcId="{A135BD0D-C20B-4BEE-8C6D-E017F2B7CA54}" destId="{3E14F358-55D1-4977-952C-915FD7C43B3F}" srcOrd="0" destOrd="0" presId="urn:microsoft.com/office/officeart/2005/8/layout/radial5"/>
    <dgm:cxn modelId="{CBF6D635-6F1E-47BE-B304-45D2767BDCD3}" srcId="{AB9894F7-75B8-48AD-9B84-5BA4CB7E6E0A}" destId="{EA7929B0-29FA-4B70-9D85-8C200DA49EC9}" srcOrd="1" destOrd="0" parTransId="{EC232862-2446-498D-86D6-055799DD7785}" sibTransId="{8ECC1361-272A-4AC1-95A5-034352B822BE}"/>
    <dgm:cxn modelId="{13F58916-6CA3-435D-AEBF-E2260A910FD2}" type="presOf" srcId="{EBA634FD-6512-4F58-83DA-061DE6475933}" destId="{9501D182-2E2D-4FB4-8413-64A990324AB9}" srcOrd="0" destOrd="0" presId="urn:microsoft.com/office/officeart/2005/8/layout/radial5"/>
    <dgm:cxn modelId="{7D5DCA11-A168-43F6-9571-D747640AEE97}" type="presOf" srcId="{EC232862-2446-498D-86D6-055799DD7785}" destId="{E4914E75-0B92-4C76-BEF6-DCDE11FE5DA2}" srcOrd="1" destOrd="0" presId="urn:microsoft.com/office/officeart/2005/8/layout/radial5"/>
    <dgm:cxn modelId="{104742FF-E2D3-4A9C-B411-FFEB0C7B94C2}" type="presOf" srcId="{CB0CB7F0-9AEB-40DD-8F19-CEFA45185D6C}" destId="{BC70814B-F88E-437E-9817-AD9E8B0EF92B}" srcOrd="0" destOrd="0" presId="urn:microsoft.com/office/officeart/2005/8/layout/radial5"/>
    <dgm:cxn modelId="{0EB85427-9A24-4258-9047-2014FA082B2D}" type="presOf" srcId="{50BE7C76-D651-4B35-ACDC-CE431F2AAA1A}" destId="{2802E70A-F8BC-47A9-B120-296F5C00A7EA}" srcOrd="0" destOrd="0" presId="urn:microsoft.com/office/officeart/2005/8/layout/radial5"/>
    <dgm:cxn modelId="{7632BF74-C581-49FD-9FCE-1A7D3C632D8B}" srcId="{AB9894F7-75B8-48AD-9B84-5BA4CB7E6E0A}" destId="{50BE7C76-D651-4B35-ACDC-CE431F2AAA1A}" srcOrd="2" destOrd="0" parTransId="{C1AF8CB0-F514-4D6D-875A-3A3EFFEC79A7}" sibTransId="{02A4B176-ECFE-4040-9330-B7AE35340DBE}"/>
    <dgm:cxn modelId="{53CF5142-C817-48DA-87CA-47FCEAFBB624}" type="presOf" srcId="{F98B6D14-4425-4D4E-98C2-5901F15DA982}" destId="{3806B099-CE32-4824-94D2-ADF4F2E1BF76}" srcOrd="1" destOrd="0" presId="urn:microsoft.com/office/officeart/2005/8/layout/radial5"/>
    <dgm:cxn modelId="{63B09AD3-1641-463E-99E0-87DDD07E2F76}" type="presOf" srcId="{F98B6D14-4425-4D4E-98C2-5901F15DA982}" destId="{8C876258-D16C-44C9-B363-C44CC0F55686}" srcOrd="0" destOrd="0" presId="urn:microsoft.com/office/officeart/2005/8/layout/radial5"/>
    <dgm:cxn modelId="{D89C690C-642C-4D05-83F3-41CD9D8D4B6F}" type="presOf" srcId="{C1AF8CB0-F514-4D6D-875A-3A3EFFEC79A7}" destId="{E4D72B32-91A1-4133-9850-74FC212BBB0C}" srcOrd="0" destOrd="0" presId="urn:microsoft.com/office/officeart/2005/8/layout/radial5"/>
    <dgm:cxn modelId="{849C090B-82C4-4A03-A019-89F6AC027399}" srcId="{AB9894F7-75B8-48AD-9B84-5BA4CB7E6E0A}" destId="{CB0CB7F0-9AEB-40DD-8F19-CEFA45185D6C}" srcOrd="4" destOrd="0" parTransId="{9275B565-3491-4227-84F5-BFAE70DE7D83}" sibTransId="{8BE6AA05-56CB-4341-B8E7-D76923924535}"/>
    <dgm:cxn modelId="{004A8255-D5CE-48BC-B80A-6953E4475651}" srcId="{A135BD0D-C20B-4BEE-8C6D-E017F2B7CA54}" destId="{AB9894F7-75B8-48AD-9B84-5BA4CB7E6E0A}" srcOrd="0" destOrd="0" parTransId="{5000B0CB-1BE6-49F8-8359-373724A03986}" sibTransId="{593B7F5B-C9B4-4EC5-AEF3-2C71348F38F2}"/>
    <dgm:cxn modelId="{35F823B6-7C9D-40AB-BBAB-6F80EA092A71}" type="presOf" srcId="{EA7929B0-29FA-4B70-9D85-8C200DA49EC9}" destId="{4F09F9C7-999F-45FA-8C90-6FA5824E1BF9}" srcOrd="0" destOrd="0" presId="urn:microsoft.com/office/officeart/2005/8/layout/radial5"/>
    <dgm:cxn modelId="{A9613052-E0EC-4377-95EB-ECCE1E1D6404}" type="presParOf" srcId="{3E14F358-55D1-4977-952C-915FD7C43B3F}" destId="{1D6D60EB-60C3-4BF8-9EF2-30A03B58F64B}" srcOrd="0" destOrd="0" presId="urn:microsoft.com/office/officeart/2005/8/layout/radial5"/>
    <dgm:cxn modelId="{91757816-C7A2-4DF9-9F4F-665A243DAAA2}" type="presParOf" srcId="{3E14F358-55D1-4977-952C-915FD7C43B3F}" destId="{65EEC93E-7ABA-4E59-912A-37798E5079EE}" srcOrd="1" destOrd="0" presId="urn:microsoft.com/office/officeart/2005/8/layout/radial5"/>
    <dgm:cxn modelId="{2C7DD6AD-D752-4B4C-B923-2F6E0C973EEF}" type="presParOf" srcId="{65EEC93E-7ABA-4E59-912A-37798E5079EE}" destId="{AAE07C72-49D5-4C10-AAA2-2FB5A32AA358}" srcOrd="0" destOrd="0" presId="urn:microsoft.com/office/officeart/2005/8/layout/radial5"/>
    <dgm:cxn modelId="{75038C3B-3D1E-4CF1-9B93-1B9205D663AC}" type="presParOf" srcId="{3E14F358-55D1-4977-952C-915FD7C43B3F}" destId="{00B1D2DD-1539-4B22-9564-DA4B2A9D3CB3}" srcOrd="2" destOrd="0" presId="urn:microsoft.com/office/officeart/2005/8/layout/radial5"/>
    <dgm:cxn modelId="{336F3F57-66F9-42B8-AE61-CFF87AE0AE76}" type="presParOf" srcId="{3E14F358-55D1-4977-952C-915FD7C43B3F}" destId="{66ED8932-ABD2-4663-91C8-5D3E0AAB56B2}" srcOrd="3" destOrd="0" presId="urn:microsoft.com/office/officeart/2005/8/layout/radial5"/>
    <dgm:cxn modelId="{A36AF3D8-240C-49CE-AF49-ED46CDF8B555}" type="presParOf" srcId="{66ED8932-ABD2-4663-91C8-5D3E0AAB56B2}" destId="{E4914E75-0B92-4C76-BEF6-DCDE11FE5DA2}" srcOrd="0" destOrd="0" presId="urn:microsoft.com/office/officeart/2005/8/layout/radial5"/>
    <dgm:cxn modelId="{F1A74574-91A9-4390-B44B-9C3A102FC087}" type="presParOf" srcId="{3E14F358-55D1-4977-952C-915FD7C43B3F}" destId="{4F09F9C7-999F-45FA-8C90-6FA5824E1BF9}" srcOrd="4" destOrd="0" presId="urn:microsoft.com/office/officeart/2005/8/layout/radial5"/>
    <dgm:cxn modelId="{A20C0EEC-E82E-4F9B-AE50-E6966DC7043A}" type="presParOf" srcId="{3E14F358-55D1-4977-952C-915FD7C43B3F}" destId="{E4D72B32-91A1-4133-9850-74FC212BBB0C}" srcOrd="5" destOrd="0" presId="urn:microsoft.com/office/officeart/2005/8/layout/radial5"/>
    <dgm:cxn modelId="{41D8431E-C792-4252-B895-16101F96AF0D}" type="presParOf" srcId="{E4D72B32-91A1-4133-9850-74FC212BBB0C}" destId="{68706E85-4CCA-41D0-B1A3-7B01B33B60E2}" srcOrd="0" destOrd="0" presId="urn:microsoft.com/office/officeart/2005/8/layout/radial5"/>
    <dgm:cxn modelId="{6D9A150B-22FD-4660-B3CF-2E5A3438BE69}" type="presParOf" srcId="{3E14F358-55D1-4977-952C-915FD7C43B3F}" destId="{2802E70A-F8BC-47A9-B120-296F5C00A7EA}" srcOrd="6" destOrd="0" presId="urn:microsoft.com/office/officeart/2005/8/layout/radial5"/>
    <dgm:cxn modelId="{802145A4-8E1F-41C9-815F-0356D8531558}" type="presParOf" srcId="{3E14F358-55D1-4977-952C-915FD7C43B3F}" destId="{8C876258-D16C-44C9-B363-C44CC0F55686}" srcOrd="7" destOrd="0" presId="urn:microsoft.com/office/officeart/2005/8/layout/radial5"/>
    <dgm:cxn modelId="{1F8CD5CD-28FB-47B3-9477-9F09C8170CF7}" type="presParOf" srcId="{8C876258-D16C-44C9-B363-C44CC0F55686}" destId="{3806B099-CE32-4824-94D2-ADF4F2E1BF76}" srcOrd="0" destOrd="0" presId="urn:microsoft.com/office/officeart/2005/8/layout/radial5"/>
    <dgm:cxn modelId="{863D38FD-4E6D-43AF-BD3D-27331826EB7A}" type="presParOf" srcId="{3E14F358-55D1-4977-952C-915FD7C43B3F}" destId="{9501D182-2E2D-4FB4-8413-64A990324AB9}" srcOrd="8" destOrd="0" presId="urn:microsoft.com/office/officeart/2005/8/layout/radial5"/>
    <dgm:cxn modelId="{748F63C5-9656-4093-AD9E-5ED966D6D3A4}" type="presParOf" srcId="{3E14F358-55D1-4977-952C-915FD7C43B3F}" destId="{5EDFF3DF-AD44-4DEC-A57B-DFEDCC38FD2B}" srcOrd="9" destOrd="0" presId="urn:microsoft.com/office/officeart/2005/8/layout/radial5"/>
    <dgm:cxn modelId="{5EE8C7CA-929B-494F-B3AD-86368837E0A0}" type="presParOf" srcId="{5EDFF3DF-AD44-4DEC-A57B-DFEDCC38FD2B}" destId="{2B8FEB68-C2A2-4370-BEE7-061863915E3C}" srcOrd="0" destOrd="0" presId="urn:microsoft.com/office/officeart/2005/8/layout/radial5"/>
    <dgm:cxn modelId="{CE859945-63B3-4AF6-965A-717420FF2FD3}" type="presParOf" srcId="{3E14F358-55D1-4977-952C-915FD7C43B3F}" destId="{BC70814B-F88E-437E-9817-AD9E8B0EF92B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7030A0">
            <a:alpha val="81176"/>
          </a:srgb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2"/>
      <dgm:spPr/>
    </dgm:pt>
    <dgm:pt modelId="{8468746C-50D2-4127-A883-2F0ACB5798BC}" type="pres">
      <dgm:prSet presAssocID="{EDA63C10-C9BF-4175-B920-6756DDA3FA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2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2"/>
      <dgm:spPr/>
    </dgm:pt>
    <dgm:pt modelId="{ABEFE626-50E4-4625-9B0C-F085522B9246}" type="pres">
      <dgm:prSet presAssocID="{E69EFE20-011B-4AC2-ADD8-68BF84DED6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2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155A346B-92F4-402B-AC6F-50A0B35EE985}" type="pres">
      <dgm:prSet presAssocID="{2CA01579-7EC7-4BBB-9BC5-D22B9CDB673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3A6CD8D3-323F-402D-A61A-E3D9618AEF50}" type="presOf" srcId="{BEC82A09-AA89-47F5-B90B-3D42955408C7}" destId="{2A6F6FB9-F5BE-4431-801D-0A1AA65C954F}" srcOrd="0" destOrd="0" presId="urn:microsoft.com/office/officeart/2005/8/layout/StepDownProcess"/>
    <dgm:cxn modelId="{5BCBD8E2-FB98-42DA-BD22-A0F16E245FD2}" type="presOf" srcId="{E69EFE20-011B-4AC2-ADD8-68BF84DED698}" destId="{ABEFE626-50E4-4625-9B0C-F085522B9246}" srcOrd="0" destOrd="0" presId="urn:microsoft.com/office/officeart/2005/8/layout/StepDownProcess"/>
    <dgm:cxn modelId="{0CCF25D1-9740-4FCB-A1E0-98A831CA76E5}" type="presOf" srcId="{2CA01579-7EC7-4BBB-9BC5-D22B9CDB6733}" destId="{155A346B-92F4-402B-AC6F-50A0B35EE985}" srcOrd="0" destOrd="0" presId="urn:microsoft.com/office/officeart/2005/8/layout/StepDownProcess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E79B7F20-3B64-489A-9004-5B1ACE0EF2A4}" type="presOf" srcId="{EDA63C10-C9BF-4175-B920-6756DDA3FA7B}" destId="{8468746C-50D2-4127-A883-2F0ACB5798BC}" srcOrd="0" destOrd="0" presId="urn:microsoft.com/office/officeart/2005/8/layout/StepDownProcess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CA0DD04D-153A-405E-8193-2DE8E59584BB}" type="presParOf" srcId="{2A6F6FB9-F5BE-4431-801D-0A1AA65C954F}" destId="{F94E5792-9E30-41DC-A648-168EF8EAF219}" srcOrd="0" destOrd="0" presId="urn:microsoft.com/office/officeart/2005/8/layout/StepDownProcess"/>
    <dgm:cxn modelId="{889B7A0E-C696-4AA3-8339-D8AFAB43E8C3}" type="presParOf" srcId="{F94E5792-9E30-41DC-A648-168EF8EAF219}" destId="{6F4C672E-2031-497E-A4BB-4C4A2074CD28}" srcOrd="0" destOrd="0" presId="urn:microsoft.com/office/officeart/2005/8/layout/StepDownProcess"/>
    <dgm:cxn modelId="{4553E3EB-5655-4566-A78D-A4842DC75C02}" type="presParOf" srcId="{F94E5792-9E30-41DC-A648-168EF8EAF219}" destId="{8468746C-50D2-4127-A883-2F0ACB5798BC}" srcOrd="1" destOrd="0" presId="urn:microsoft.com/office/officeart/2005/8/layout/StepDownProcess"/>
    <dgm:cxn modelId="{674834F9-25F5-4FFE-A817-3B701479B592}" type="presParOf" srcId="{F94E5792-9E30-41DC-A648-168EF8EAF219}" destId="{E2056C87-55CA-476B-BA68-319D9C981AE3}" srcOrd="2" destOrd="0" presId="urn:microsoft.com/office/officeart/2005/8/layout/StepDownProcess"/>
    <dgm:cxn modelId="{114A5798-8C2E-4263-8DF7-3B084C8238E3}" type="presParOf" srcId="{2A6F6FB9-F5BE-4431-801D-0A1AA65C954F}" destId="{86B0827F-D3D0-4165-B08D-0C21F967AF45}" srcOrd="1" destOrd="0" presId="urn:microsoft.com/office/officeart/2005/8/layout/StepDownProcess"/>
    <dgm:cxn modelId="{842D65C8-18B7-4884-8AC3-C31F3234707B}" type="presParOf" srcId="{2A6F6FB9-F5BE-4431-801D-0A1AA65C954F}" destId="{88900A1F-0445-4008-B882-8DB46F79D7C8}" srcOrd="2" destOrd="0" presId="urn:microsoft.com/office/officeart/2005/8/layout/StepDownProcess"/>
    <dgm:cxn modelId="{27295826-3892-4164-875B-7A46D5326D5A}" type="presParOf" srcId="{88900A1F-0445-4008-B882-8DB46F79D7C8}" destId="{7F42C6D7-B206-4DA0-89F1-8C94BFA1339E}" srcOrd="0" destOrd="0" presId="urn:microsoft.com/office/officeart/2005/8/layout/StepDownProcess"/>
    <dgm:cxn modelId="{9DEEE50D-10D2-475E-BF98-C8F4961E5C38}" type="presParOf" srcId="{88900A1F-0445-4008-B882-8DB46F79D7C8}" destId="{ABEFE626-50E4-4625-9B0C-F085522B9246}" srcOrd="1" destOrd="0" presId="urn:microsoft.com/office/officeart/2005/8/layout/StepDownProcess"/>
    <dgm:cxn modelId="{FAE384D1-4CDD-4DAE-94B9-69D10A55E022}" type="presParOf" srcId="{88900A1F-0445-4008-B882-8DB46F79D7C8}" destId="{85B1CB2E-A136-49DD-9F93-F878AC2C7AAF}" srcOrd="2" destOrd="0" presId="urn:microsoft.com/office/officeart/2005/8/layout/StepDownProcess"/>
    <dgm:cxn modelId="{DE97E53D-31FA-4011-AE26-C9D7F76C87B9}" type="presParOf" srcId="{2A6F6FB9-F5BE-4431-801D-0A1AA65C954F}" destId="{E7B16816-AF32-4AA4-8887-FFA02DB4DB6C}" srcOrd="3" destOrd="0" presId="urn:microsoft.com/office/officeart/2005/8/layout/StepDownProcess"/>
    <dgm:cxn modelId="{97A2B9A3-F0D8-4953-8C7F-D7C05E962804}" type="presParOf" srcId="{2A6F6FB9-F5BE-4431-801D-0A1AA65C954F}" destId="{9B6C77B9-6AF8-4B56-944E-D855E014CB25}" srcOrd="4" destOrd="0" presId="urn:microsoft.com/office/officeart/2005/8/layout/StepDownProcess"/>
    <dgm:cxn modelId="{76999904-B77C-46C1-837A-23E0497C6466}" type="presParOf" srcId="{9B6C77B9-6AF8-4B56-944E-D855E014CB25}" destId="{155A346B-92F4-402B-AC6F-50A0B35EE9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  <a:alpha val="81176"/>
          </a:scheme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2"/>
      <dgm:spPr/>
    </dgm:pt>
    <dgm:pt modelId="{8468746C-50D2-4127-A883-2F0ACB5798BC}" type="pres">
      <dgm:prSet presAssocID="{EDA63C10-C9BF-4175-B920-6756DDA3FA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2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2"/>
      <dgm:spPr/>
    </dgm:pt>
    <dgm:pt modelId="{ABEFE626-50E4-4625-9B0C-F085522B9246}" type="pres">
      <dgm:prSet presAssocID="{E69EFE20-011B-4AC2-ADD8-68BF84DED69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2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155A346B-92F4-402B-AC6F-50A0B35EE985}" type="pres">
      <dgm:prSet presAssocID="{2CA01579-7EC7-4BBB-9BC5-D22B9CDB673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C4F0787-1198-4EE2-B6C8-57119D13546C}" type="presOf" srcId="{BEC82A09-AA89-47F5-B90B-3D42955408C7}" destId="{2A6F6FB9-F5BE-4431-801D-0A1AA65C954F}" srcOrd="0" destOrd="0" presId="urn:microsoft.com/office/officeart/2005/8/layout/StepDownProcess"/>
    <dgm:cxn modelId="{AEA5C38D-4F26-4D59-9A0B-7EF6295F1FFF}" type="presOf" srcId="{E69EFE20-011B-4AC2-ADD8-68BF84DED698}" destId="{ABEFE626-50E4-4625-9B0C-F085522B9246}" srcOrd="0" destOrd="0" presId="urn:microsoft.com/office/officeart/2005/8/layout/StepDownProcess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B661B92D-12EF-4A98-AE7F-90586CC9E6F2}" type="presOf" srcId="{EDA63C10-C9BF-4175-B920-6756DDA3FA7B}" destId="{8468746C-50D2-4127-A883-2F0ACB5798BC}" srcOrd="0" destOrd="0" presId="urn:microsoft.com/office/officeart/2005/8/layout/StepDownProcess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3C8FC5A3-DF76-40C6-BFB6-78E5C74F0A76}" type="presOf" srcId="{2CA01579-7EC7-4BBB-9BC5-D22B9CDB6733}" destId="{155A346B-92F4-402B-AC6F-50A0B35EE985}" srcOrd="0" destOrd="0" presId="urn:microsoft.com/office/officeart/2005/8/layout/StepDownProcess"/>
    <dgm:cxn modelId="{63C1B078-DE55-4FD8-B3FB-1EBEAA2E8535}" type="presParOf" srcId="{2A6F6FB9-F5BE-4431-801D-0A1AA65C954F}" destId="{F94E5792-9E30-41DC-A648-168EF8EAF219}" srcOrd="0" destOrd="0" presId="urn:microsoft.com/office/officeart/2005/8/layout/StepDownProcess"/>
    <dgm:cxn modelId="{06D4491D-3D72-4647-8F97-BA571296FC18}" type="presParOf" srcId="{F94E5792-9E30-41DC-A648-168EF8EAF219}" destId="{6F4C672E-2031-497E-A4BB-4C4A2074CD28}" srcOrd="0" destOrd="0" presId="urn:microsoft.com/office/officeart/2005/8/layout/StepDownProcess"/>
    <dgm:cxn modelId="{C8F977BE-505B-49C8-8E93-8B810A78ED19}" type="presParOf" srcId="{F94E5792-9E30-41DC-A648-168EF8EAF219}" destId="{8468746C-50D2-4127-A883-2F0ACB5798BC}" srcOrd="1" destOrd="0" presId="urn:microsoft.com/office/officeart/2005/8/layout/StepDownProcess"/>
    <dgm:cxn modelId="{E7058EF8-22AE-4554-8574-425434135960}" type="presParOf" srcId="{F94E5792-9E30-41DC-A648-168EF8EAF219}" destId="{E2056C87-55CA-476B-BA68-319D9C981AE3}" srcOrd="2" destOrd="0" presId="urn:microsoft.com/office/officeart/2005/8/layout/StepDownProcess"/>
    <dgm:cxn modelId="{5CEB8B1A-BA75-4139-BE0C-B62C7E509B51}" type="presParOf" srcId="{2A6F6FB9-F5BE-4431-801D-0A1AA65C954F}" destId="{86B0827F-D3D0-4165-B08D-0C21F967AF45}" srcOrd="1" destOrd="0" presId="urn:microsoft.com/office/officeart/2005/8/layout/StepDownProcess"/>
    <dgm:cxn modelId="{46A47748-EAB1-4E31-A019-6F33E77C81DB}" type="presParOf" srcId="{2A6F6FB9-F5BE-4431-801D-0A1AA65C954F}" destId="{88900A1F-0445-4008-B882-8DB46F79D7C8}" srcOrd="2" destOrd="0" presId="urn:microsoft.com/office/officeart/2005/8/layout/StepDownProcess"/>
    <dgm:cxn modelId="{87184023-0F06-47C4-A588-6050A89F7834}" type="presParOf" srcId="{88900A1F-0445-4008-B882-8DB46F79D7C8}" destId="{7F42C6D7-B206-4DA0-89F1-8C94BFA1339E}" srcOrd="0" destOrd="0" presId="urn:microsoft.com/office/officeart/2005/8/layout/StepDownProcess"/>
    <dgm:cxn modelId="{4AC15053-F641-499D-83D1-E6240D266E41}" type="presParOf" srcId="{88900A1F-0445-4008-B882-8DB46F79D7C8}" destId="{ABEFE626-50E4-4625-9B0C-F085522B9246}" srcOrd="1" destOrd="0" presId="urn:microsoft.com/office/officeart/2005/8/layout/StepDownProcess"/>
    <dgm:cxn modelId="{AA862247-63C5-43C1-905E-1A7B7007CDAA}" type="presParOf" srcId="{88900A1F-0445-4008-B882-8DB46F79D7C8}" destId="{85B1CB2E-A136-49DD-9F93-F878AC2C7AAF}" srcOrd="2" destOrd="0" presId="urn:microsoft.com/office/officeart/2005/8/layout/StepDownProcess"/>
    <dgm:cxn modelId="{F4C98F63-DD7B-480E-A560-13F126D129E0}" type="presParOf" srcId="{2A6F6FB9-F5BE-4431-801D-0A1AA65C954F}" destId="{E7B16816-AF32-4AA4-8887-FFA02DB4DB6C}" srcOrd="3" destOrd="0" presId="urn:microsoft.com/office/officeart/2005/8/layout/StepDownProcess"/>
    <dgm:cxn modelId="{37744FF6-185C-4372-B4AB-E77906AB14E9}" type="presParOf" srcId="{2A6F6FB9-F5BE-4431-801D-0A1AA65C954F}" destId="{9B6C77B9-6AF8-4B56-944E-D855E014CB25}" srcOrd="4" destOrd="0" presId="urn:microsoft.com/office/officeart/2005/8/layout/StepDownProcess"/>
    <dgm:cxn modelId="{D1014241-F526-4B8E-B238-BAF48B118BD0}" type="presParOf" srcId="{9B6C77B9-6AF8-4B56-944E-D855E014CB25}" destId="{155A346B-92F4-402B-AC6F-50A0B35EE9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C82A09-AA89-47F5-B90B-3D42955408C7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NZ"/>
        </a:p>
      </dgm:t>
    </dgm:pt>
    <dgm:pt modelId="{EDA63C10-C9BF-4175-B920-6756DDA3FA7B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</a:schemeClr>
        </a:solidFill>
        <a:ln/>
      </dgm:spPr>
      <dgm:t>
        <a:bodyPr/>
        <a:lstStyle/>
        <a:p>
          <a:r>
            <a:rPr lang="cs-CZ" b="1" dirty="0" smtClean="0">
              <a:solidFill>
                <a:schemeClr val="tx1"/>
              </a:solidFill>
            </a:rPr>
            <a:t>Compression</a:t>
          </a:r>
          <a:endParaRPr lang="en-NZ" b="1" dirty="0">
            <a:solidFill>
              <a:schemeClr val="tx1"/>
            </a:solidFill>
          </a:endParaRPr>
        </a:p>
      </dgm:t>
    </dgm:pt>
    <dgm:pt modelId="{411B4F0F-A845-4324-826E-2394358E3CE8}" type="parTrans" cxnId="{CA12E705-3CFB-4011-89AB-18AECA84F81A}">
      <dgm:prSet/>
      <dgm:spPr/>
      <dgm:t>
        <a:bodyPr/>
        <a:lstStyle/>
        <a:p>
          <a:endParaRPr lang="en-NZ"/>
        </a:p>
      </dgm:t>
    </dgm:pt>
    <dgm:pt modelId="{504A9C0F-640F-436E-A536-214F367D955F}" type="sibTrans" cxnId="{CA12E705-3CFB-4011-89AB-18AECA84F81A}">
      <dgm:prSet/>
      <dgm:spPr/>
      <dgm:t>
        <a:bodyPr/>
        <a:lstStyle/>
        <a:p>
          <a:endParaRPr lang="en-NZ"/>
        </a:p>
      </dgm:t>
    </dgm:pt>
    <dgm:pt modelId="{E69EFE20-011B-4AC2-ADD8-68BF84DED69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3399FF"/>
        </a:solidFill>
      </dgm:spPr>
      <dgm:t>
        <a:bodyPr/>
        <a:lstStyle/>
        <a:p>
          <a:r>
            <a:rPr lang="cs-CZ" b="1" dirty="0" smtClean="0"/>
            <a:t>Compression Type</a:t>
          </a:r>
          <a:endParaRPr lang="en-NZ" b="1" dirty="0"/>
        </a:p>
      </dgm:t>
    </dgm:pt>
    <dgm:pt modelId="{60C1DDF7-1BE5-48FB-97AF-0B3CB28B74EA}" type="parTrans" cxnId="{0CA7BA58-3511-45AC-B1ED-F9896602D1B7}">
      <dgm:prSet/>
      <dgm:spPr/>
      <dgm:t>
        <a:bodyPr/>
        <a:lstStyle/>
        <a:p>
          <a:endParaRPr lang="en-NZ"/>
        </a:p>
      </dgm:t>
    </dgm:pt>
    <dgm:pt modelId="{0CA950EA-077C-4A63-8F7E-196C6ADFBF33}" type="sibTrans" cxnId="{0CA7BA58-3511-45AC-B1ED-F9896602D1B7}">
      <dgm:prSet/>
      <dgm:spPr/>
      <dgm:t>
        <a:bodyPr/>
        <a:lstStyle/>
        <a:p>
          <a:endParaRPr lang="en-NZ"/>
        </a:p>
      </dgm:t>
    </dgm:pt>
    <dgm:pt modelId="{2CA01579-7EC7-4BBB-9BC5-D22B9CDB6733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3">
            <a:lumMod val="95000"/>
            <a:alpha val="81176"/>
          </a:schemeClr>
        </a:solidFill>
      </dgm:spPr>
      <dgm:t>
        <a:bodyPr/>
        <a:lstStyle/>
        <a:p>
          <a:r>
            <a:rPr lang="cs-CZ" b="1" dirty="0" smtClean="0"/>
            <a:t>LZW</a:t>
          </a:r>
          <a:endParaRPr lang="en-NZ" b="1" dirty="0"/>
        </a:p>
      </dgm:t>
    </dgm:pt>
    <dgm:pt modelId="{4355B457-0D45-46A5-971E-51D2B317454A}" type="parTrans" cxnId="{7FE232DD-70EC-4344-B3A5-8D52CF497889}">
      <dgm:prSet/>
      <dgm:spPr/>
      <dgm:t>
        <a:bodyPr/>
        <a:lstStyle/>
        <a:p>
          <a:endParaRPr lang="en-NZ"/>
        </a:p>
      </dgm:t>
    </dgm:pt>
    <dgm:pt modelId="{B61B0F08-3F3E-4B64-A187-A12C07DD405B}" type="sibTrans" cxnId="{7FE232DD-70EC-4344-B3A5-8D52CF497889}">
      <dgm:prSet/>
      <dgm:spPr/>
      <dgm:t>
        <a:bodyPr/>
        <a:lstStyle/>
        <a:p>
          <a:endParaRPr lang="en-NZ"/>
        </a:p>
      </dgm:t>
    </dgm:pt>
    <dgm:pt modelId="{AD12967E-0E59-4DA6-953C-87D73BE2DE25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5">
            <a:lumMod val="75000"/>
            <a:alpha val="20000"/>
          </a:schemeClr>
        </a:solidFill>
      </dgm:spPr>
      <dgm:t>
        <a:bodyPr/>
        <a:lstStyle/>
        <a:p>
          <a:r>
            <a:rPr lang="cs-CZ" b="1" dirty="0" smtClean="0"/>
            <a:t>Text</a:t>
          </a:r>
          <a:endParaRPr lang="en-NZ" b="1" dirty="0"/>
        </a:p>
      </dgm:t>
    </dgm:pt>
    <dgm:pt modelId="{FD5857A3-25D5-45E0-A9C4-726224D4A900}" type="parTrans" cxnId="{952B36BC-4FA5-4FD5-8EAA-9CB0B0226BB6}">
      <dgm:prSet/>
      <dgm:spPr/>
      <dgm:t>
        <a:bodyPr/>
        <a:lstStyle/>
        <a:p>
          <a:endParaRPr lang="en-NZ"/>
        </a:p>
      </dgm:t>
    </dgm:pt>
    <dgm:pt modelId="{98D23EC1-2EEA-465A-A2EA-5759DF8392EF}" type="sibTrans" cxnId="{952B36BC-4FA5-4FD5-8EAA-9CB0B0226BB6}">
      <dgm:prSet/>
      <dgm:spPr/>
      <dgm:t>
        <a:bodyPr/>
        <a:lstStyle/>
        <a:p>
          <a:endParaRPr lang="en-NZ"/>
        </a:p>
      </dgm:t>
    </dgm:pt>
    <dgm:pt modelId="{2A6F6FB9-F5BE-4431-801D-0A1AA65C954F}" type="pres">
      <dgm:prSet presAssocID="{BEC82A09-AA89-47F5-B90B-3D42955408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NZ"/>
        </a:p>
      </dgm:t>
    </dgm:pt>
    <dgm:pt modelId="{F94E5792-9E30-41DC-A648-168EF8EAF219}" type="pres">
      <dgm:prSet presAssocID="{EDA63C10-C9BF-4175-B920-6756DDA3FA7B}" presName="composite" presStyleCnt="0"/>
      <dgm:spPr/>
    </dgm:pt>
    <dgm:pt modelId="{6F4C672E-2031-497E-A4BB-4C4A2074CD28}" type="pres">
      <dgm:prSet presAssocID="{EDA63C10-C9BF-4175-B920-6756DDA3FA7B}" presName="bentUpArrow1" presStyleLbl="alignImgPlace1" presStyleIdx="0" presStyleCnt="3"/>
      <dgm:spPr/>
    </dgm:pt>
    <dgm:pt modelId="{8468746C-50D2-4127-A883-2F0ACB5798BC}" type="pres">
      <dgm:prSet presAssocID="{EDA63C10-C9BF-4175-B920-6756DDA3FA7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2056C87-55CA-476B-BA68-319D9C981AE3}" type="pres">
      <dgm:prSet presAssocID="{EDA63C10-C9BF-4175-B920-6756DDA3FA7B}" presName="ChildText" presStyleLbl="revTx" presStyleIdx="0" presStyleCnt="3" custScaleX="146506" custLinFactNeighborX="292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6B0827F-D3D0-4165-B08D-0C21F967AF45}" type="pres">
      <dgm:prSet presAssocID="{504A9C0F-640F-436E-A536-214F367D955F}" presName="sibTrans" presStyleCnt="0"/>
      <dgm:spPr/>
    </dgm:pt>
    <dgm:pt modelId="{88900A1F-0445-4008-B882-8DB46F79D7C8}" type="pres">
      <dgm:prSet presAssocID="{E69EFE20-011B-4AC2-ADD8-68BF84DED698}" presName="composite" presStyleCnt="0"/>
      <dgm:spPr/>
    </dgm:pt>
    <dgm:pt modelId="{7F42C6D7-B206-4DA0-89F1-8C94BFA1339E}" type="pres">
      <dgm:prSet presAssocID="{E69EFE20-011B-4AC2-ADD8-68BF84DED698}" presName="bentUpArrow1" presStyleLbl="alignImgPlace1" presStyleIdx="1" presStyleCnt="3"/>
      <dgm:spPr/>
    </dgm:pt>
    <dgm:pt modelId="{ABEFE626-50E4-4625-9B0C-F085522B9246}" type="pres">
      <dgm:prSet presAssocID="{E69EFE20-011B-4AC2-ADD8-68BF84DED698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85B1CB2E-A136-49DD-9F93-F878AC2C7AAF}" type="pres">
      <dgm:prSet presAssocID="{E69EFE20-011B-4AC2-ADD8-68BF84DED698}" presName="ChildText" presStyleLbl="revTx" presStyleIdx="1" presStyleCnt="3" custScaleX="215587" custScaleY="100673" custLinFactNeighborX="94126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E7B16816-AF32-4AA4-8887-FFA02DB4DB6C}" type="pres">
      <dgm:prSet presAssocID="{0CA950EA-077C-4A63-8F7E-196C6ADFBF33}" presName="sibTrans" presStyleCnt="0"/>
      <dgm:spPr/>
    </dgm:pt>
    <dgm:pt modelId="{9B6C77B9-6AF8-4B56-944E-D855E014CB25}" type="pres">
      <dgm:prSet presAssocID="{2CA01579-7EC7-4BBB-9BC5-D22B9CDB6733}" presName="composite" presStyleCnt="0"/>
      <dgm:spPr/>
    </dgm:pt>
    <dgm:pt modelId="{8E9585AA-21E5-4FF6-861C-A4B9BB836B25}" type="pres">
      <dgm:prSet presAssocID="{2CA01579-7EC7-4BBB-9BC5-D22B9CDB6733}" presName="bentUpArrow1" presStyleLbl="alignImgPlace1" presStyleIdx="2" presStyleCnt="3"/>
      <dgm:spPr/>
    </dgm:pt>
    <dgm:pt modelId="{155A346B-92F4-402B-AC6F-50A0B35EE985}" type="pres">
      <dgm:prSet presAssocID="{2CA01579-7EC7-4BBB-9BC5-D22B9CDB673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C6C9B080-340F-4DA3-8B49-E4FDC03397FB}" type="pres">
      <dgm:prSet presAssocID="{2CA01579-7EC7-4BBB-9BC5-D22B9CDB673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A926DA0-D887-4E74-BAB8-C904D41DF739}" type="pres">
      <dgm:prSet presAssocID="{B61B0F08-3F3E-4B64-A187-A12C07DD405B}" presName="sibTrans" presStyleCnt="0"/>
      <dgm:spPr/>
    </dgm:pt>
    <dgm:pt modelId="{9C3D6C14-8F03-44A3-AF96-1D34FE49B0B6}" type="pres">
      <dgm:prSet presAssocID="{AD12967E-0E59-4DA6-953C-87D73BE2DE25}" presName="composite" presStyleCnt="0"/>
      <dgm:spPr/>
    </dgm:pt>
    <dgm:pt modelId="{B9302B6A-5991-4906-940B-A0C65691474E}" type="pres">
      <dgm:prSet presAssocID="{AD12967E-0E59-4DA6-953C-87D73BE2DE2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NZ"/>
        </a:p>
      </dgm:t>
    </dgm:pt>
  </dgm:ptLst>
  <dgm:cxnLst>
    <dgm:cxn modelId="{952B36BC-4FA5-4FD5-8EAA-9CB0B0226BB6}" srcId="{BEC82A09-AA89-47F5-B90B-3D42955408C7}" destId="{AD12967E-0E59-4DA6-953C-87D73BE2DE25}" srcOrd="3" destOrd="0" parTransId="{FD5857A3-25D5-45E0-A9C4-726224D4A900}" sibTransId="{98D23EC1-2EEA-465A-A2EA-5759DF8392EF}"/>
    <dgm:cxn modelId="{7FE232DD-70EC-4344-B3A5-8D52CF497889}" srcId="{BEC82A09-AA89-47F5-B90B-3D42955408C7}" destId="{2CA01579-7EC7-4BBB-9BC5-D22B9CDB6733}" srcOrd="2" destOrd="0" parTransId="{4355B457-0D45-46A5-971E-51D2B317454A}" sibTransId="{B61B0F08-3F3E-4B64-A187-A12C07DD405B}"/>
    <dgm:cxn modelId="{2D4DA22C-005E-4A8C-96AD-A6E4F5019501}" type="presOf" srcId="{AD12967E-0E59-4DA6-953C-87D73BE2DE25}" destId="{B9302B6A-5991-4906-940B-A0C65691474E}" srcOrd="0" destOrd="0" presId="urn:microsoft.com/office/officeart/2005/8/layout/StepDownProcess"/>
    <dgm:cxn modelId="{AE45094C-F849-46D2-BABE-B05C7800163D}" type="presOf" srcId="{2CA01579-7EC7-4BBB-9BC5-D22B9CDB6733}" destId="{155A346B-92F4-402B-AC6F-50A0B35EE985}" srcOrd="0" destOrd="0" presId="urn:microsoft.com/office/officeart/2005/8/layout/StepDownProcess"/>
    <dgm:cxn modelId="{CA12E705-3CFB-4011-89AB-18AECA84F81A}" srcId="{BEC82A09-AA89-47F5-B90B-3D42955408C7}" destId="{EDA63C10-C9BF-4175-B920-6756DDA3FA7B}" srcOrd="0" destOrd="0" parTransId="{411B4F0F-A845-4324-826E-2394358E3CE8}" sibTransId="{504A9C0F-640F-436E-A536-214F367D955F}"/>
    <dgm:cxn modelId="{D3665C71-ED7F-44F2-8E10-E8F8D4D89464}" type="presOf" srcId="{EDA63C10-C9BF-4175-B920-6756DDA3FA7B}" destId="{8468746C-50D2-4127-A883-2F0ACB5798BC}" srcOrd="0" destOrd="0" presId="urn:microsoft.com/office/officeart/2005/8/layout/StepDownProcess"/>
    <dgm:cxn modelId="{3A673206-C5AE-4158-94E4-341640B0A3AE}" type="presOf" srcId="{BEC82A09-AA89-47F5-B90B-3D42955408C7}" destId="{2A6F6FB9-F5BE-4431-801D-0A1AA65C954F}" srcOrd="0" destOrd="0" presId="urn:microsoft.com/office/officeart/2005/8/layout/StepDownProcess"/>
    <dgm:cxn modelId="{0CA7BA58-3511-45AC-B1ED-F9896602D1B7}" srcId="{BEC82A09-AA89-47F5-B90B-3D42955408C7}" destId="{E69EFE20-011B-4AC2-ADD8-68BF84DED698}" srcOrd="1" destOrd="0" parTransId="{60C1DDF7-1BE5-48FB-97AF-0B3CB28B74EA}" sibTransId="{0CA950EA-077C-4A63-8F7E-196C6ADFBF33}"/>
    <dgm:cxn modelId="{D22FCD81-FBE0-4CC0-8B9E-65518000D808}" type="presOf" srcId="{E69EFE20-011B-4AC2-ADD8-68BF84DED698}" destId="{ABEFE626-50E4-4625-9B0C-F085522B9246}" srcOrd="0" destOrd="0" presId="urn:microsoft.com/office/officeart/2005/8/layout/StepDownProcess"/>
    <dgm:cxn modelId="{166A8F86-7288-454B-AEBA-DA7599E9A8CF}" type="presParOf" srcId="{2A6F6FB9-F5BE-4431-801D-0A1AA65C954F}" destId="{F94E5792-9E30-41DC-A648-168EF8EAF219}" srcOrd="0" destOrd="0" presId="urn:microsoft.com/office/officeart/2005/8/layout/StepDownProcess"/>
    <dgm:cxn modelId="{2845FBD5-ACBB-4EE2-BD44-D023DB8D6D75}" type="presParOf" srcId="{F94E5792-9E30-41DC-A648-168EF8EAF219}" destId="{6F4C672E-2031-497E-A4BB-4C4A2074CD28}" srcOrd="0" destOrd="0" presId="urn:microsoft.com/office/officeart/2005/8/layout/StepDownProcess"/>
    <dgm:cxn modelId="{CAD30489-7166-4DA0-B0DD-6FC43C35B134}" type="presParOf" srcId="{F94E5792-9E30-41DC-A648-168EF8EAF219}" destId="{8468746C-50D2-4127-A883-2F0ACB5798BC}" srcOrd="1" destOrd="0" presId="urn:microsoft.com/office/officeart/2005/8/layout/StepDownProcess"/>
    <dgm:cxn modelId="{05218EF2-F392-4969-8783-52BF8C4EAC96}" type="presParOf" srcId="{F94E5792-9E30-41DC-A648-168EF8EAF219}" destId="{E2056C87-55CA-476B-BA68-319D9C981AE3}" srcOrd="2" destOrd="0" presId="urn:microsoft.com/office/officeart/2005/8/layout/StepDownProcess"/>
    <dgm:cxn modelId="{EACA627D-9BF0-4D1D-BF00-AF8C74E82E5B}" type="presParOf" srcId="{2A6F6FB9-F5BE-4431-801D-0A1AA65C954F}" destId="{86B0827F-D3D0-4165-B08D-0C21F967AF45}" srcOrd="1" destOrd="0" presId="urn:microsoft.com/office/officeart/2005/8/layout/StepDownProcess"/>
    <dgm:cxn modelId="{24F7B76E-A7AE-4CAE-B5DA-BC44170848B7}" type="presParOf" srcId="{2A6F6FB9-F5BE-4431-801D-0A1AA65C954F}" destId="{88900A1F-0445-4008-B882-8DB46F79D7C8}" srcOrd="2" destOrd="0" presId="urn:microsoft.com/office/officeart/2005/8/layout/StepDownProcess"/>
    <dgm:cxn modelId="{A70AE71A-EEF7-4CB2-9274-EEA6C497D08E}" type="presParOf" srcId="{88900A1F-0445-4008-B882-8DB46F79D7C8}" destId="{7F42C6D7-B206-4DA0-89F1-8C94BFA1339E}" srcOrd="0" destOrd="0" presId="urn:microsoft.com/office/officeart/2005/8/layout/StepDownProcess"/>
    <dgm:cxn modelId="{63EA43DD-29F9-44A6-A525-3FB83131D447}" type="presParOf" srcId="{88900A1F-0445-4008-B882-8DB46F79D7C8}" destId="{ABEFE626-50E4-4625-9B0C-F085522B9246}" srcOrd="1" destOrd="0" presId="urn:microsoft.com/office/officeart/2005/8/layout/StepDownProcess"/>
    <dgm:cxn modelId="{0AC16531-9B05-42B8-A7C9-5CEDBBE74EA6}" type="presParOf" srcId="{88900A1F-0445-4008-B882-8DB46F79D7C8}" destId="{85B1CB2E-A136-49DD-9F93-F878AC2C7AAF}" srcOrd="2" destOrd="0" presId="urn:microsoft.com/office/officeart/2005/8/layout/StepDownProcess"/>
    <dgm:cxn modelId="{96BA865D-DAC0-4D08-8B5F-F865EC6AB94D}" type="presParOf" srcId="{2A6F6FB9-F5BE-4431-801D-0A1AA65C954F}" destId="{E7B16816-AF32-4AA4-8887-FFA02DB4DB6C}" srcOrd="3" destOrd="0" presId="urn:microsoft.com/office/officeart/2005/8/layout/StepDownProcess"/>
    <dgm:cxn modelId="{0D815C49-DC7D-45E2-B2B1-6E730E17C938}" type="presParOf" srcId="{2A6F6FB9-F5BE-4431-801D-0A1AA65C954F}" destId="{9B6C77B9-6AF8-4B56-944E-D855E014CB25}" srcOrd="4" destOrd="0" presId="urn:microsoft.com/office/officeart/2005/8/layout/StepDownProcess"/>
    <dgm:cxn modelId="{B139B975-2795-4118-B86D-5FD865B60219}" type="presParOf" srcId="{9B6C77B9-6AF8-4B56-944E-D855E014CB25}" destId="{8E9585AA-21E5-4FF6-861C-A4B9BB836B25}" srcOrd="0" destOrd="0" presId="urn:microsoft.com/office/officeart/2005/8/layout/StepDownProcess"/>
    <dgm:cxn modelId="{9C558875-9086-423F-A7D1-A0EE93A6D24A}" type="presParOf" srcId="{9B6C77B9-6AF8-4B56-944E-D855E014CB25}" destId="{155A346B-92F4-402B-AC6F-50A0B35EE985}" srcOrd="1" destOrd="0" presId="urn:microsoft.com/office/officeart/2005/8/layout/StepDownProcess"/>
    <dgm:cxn modelId="{678170BE-AD10-4DA8-B37F-0AD516BBAF7F}" type="presParOf" srcId="{9B6C77B9-6AF8-4B56-944E-D855E014CB25}" destId="{C6C9B080-340F-4DA3-8B49-E4FDC03397FB}" srcOrd="2" destOrd="0" presId="urn:microsoft.com/office/officeart/2005/8/layout/StepDownProcess"/>
    <dgm:cxn modelId="{D563307E-A1E3-493E-B7BA-71C15DECD02C}" type="presParOf" srcId="{2A6F6FB9-F5BE-4431-801D-0A1AA65C954F}" destId="{3A926DA0-D887-4E74-BAB8-C904D41DF739}" srcOrd="5" destOrd="0" presId="urn:microsoft.com/office/officeart/2005/8/layout/StepDownProcess"/>
    <dgm:cxn modelId="{BB90A1E5-5E10-497D-B404-EC083F02342D}" type="presParOf" srcId="{2A6F6FB9-F5BE-4431-801D-0A1AA65C954F}" destId="{9C3D6C14-8F03-44A3-AF96-1D34FE49B0B6}" srcOrd="6" destOrd="0" presId="urn:microsoft.com/office/officeart/2005/8/layout/StepDownProcess"/>
    <dgm:cxn modelId="{80F4566A-5867-4824-8790-9E9222C29696}" type="presParOf" srcId="{9C3D6C14-8F03-44A3-AF96-1D34FE49B0B6}" destId="{B9302B6A-5991-4906-940B-A0C65691474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8AC9-0F31-4192-83B5-4DC707C85329}">
      <dsp:nvSpPr>
        <dsp:cNvPr id="0" name=""/>
        <dsp:cNvSpPr/>
      </dsp:nvSpPr>
      <dsp:spPr>
        <a:xfrm>
          <a:off x="1707129" y="128714"/>
          <a:ext cx="2554484" cy="887138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31720-853A-4766-B77D-E02163E63047}">
      <dsp:nvSpPr>
        <dsp:cNvPr id="0" name=""/>
        <dsp:cNvSpPr/>
      </dsp:nvSpPr>
      <dsp:spPr>
        <a:xfrm>
          <a:off x="2740804" y="2301016"/>
          <a:ext cx="495055" cy="316835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B49155E-A297-4F98-B59B-069BD422B120}">
      <dsp:nvSpPr>
        <dsp:cNvPr id="0" name=""/>
        <dsp:cNvSpPr/>
      </dsp:nvSpPr>
      <dsp:spPr>
        <a:xfrm>
          <a:off x="1800199" y="2554484"/>
          <a:ext cx="2376264" cy="59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Generic TIFF fmt/353</a:t>
          </a:r>
          <a:endParaRPr lang="en-NZ" sz="1900" kern="1200" dirty="0"/>
        </a:p>
      </dsp:txBody>
      <dsp:txXfrm>
        <a:off x="1800199" y="2554484"/>
        <a:ext cx="2376264" cy="594066"/>
      </dsp:txXfrm>
    </dsp:sp>
    <dsp:sp modelId="{8C15874D-7327-4509-91C8-08EF3AD20644}">
      <dsp:nvSpPr>
        <dsp:cNvPr id="0" name=""/>
        <dsp:cNvSpPr/>
      </dsp:nvSpPr>
      <dsp:spPr>
        <a:xfrm>
          <a:off x="2635852" y="1084368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v5 fmt/9</a:t>
          </a:r>
          <a:endParaRPr lang="en-NZ" sz="1800" kern="1200" dirty="0"/>
        </a:p>
      </dsp:txBody>
      <dsp:txXfrm>
        <a:off x="2766350" y="1214866"/>
        <a:ext cx="630103" cy="630103"/>
      </dsp:txXfrm>
    </dsp:sp>
    <dsp:sp modelId="{C5F76781-26B2-459C-9258-64C214CEDEFA}">
      <dsp:nvSpPr>
        <dsp:cNvPr id="0" name=""/>
        <dsp:cNvSpPr/>
      </dsp:nvSpPr>
      <dsp:spPr>
        <a:xfrm>
          <a:off x="1728191" y="261026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v3 fmt/7</a:t>
          </a:r>
          <a:endParaRPr lang="en-NZ" sz="1800" kern="1200" dirty="0"/>
        </a:p>
      </dsp:txBody>
      <dsp:txXfrm>
        <a:off x="1858689" y="391524"/>
        <a:ext cx="630103" cy="630103"/>
      </dsp:txXfrm>
    </dsp:sp>
    <dsp:sp modelId="{6A291CAE-555C-4820-8490-528EB5A23EE0}">
      <dsp:nvSpPr>
        <dsp:cNvPr id="0" name=""/>
        <dsp:cNvSpPr/>
      </dsp:nvSpPr>
      <dsp:spPr>
        <a:xfrm>
          <a:off x="3141352" y="200398"/>
          <a:ext cx="891099" cy="891099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smtClean="0"/>
            <a:t>Tiff v4 fmt/8</a:t>
          </a:r>
          <a:endParaRPr lang="en-NZ" sz="1800" kern="1200" dirty="0"/>
        </a:p>
      </dsp:txBody>
      <dsp:txXfrm>
        <a:off x="3271850" y="330896"/>
        <a:ext cx="630103" cy="630103"/>
      </dsp:txXfrm>
    </dsp:sp>
    <dsp:sp modelId="{AE04CA94-9737-42C3-BDB1-7014AFE0A339}">
      <dsp:nvSpPr>
        <dsp:cNvPr id="0" name=""/>
        <dsp:cNvSpPr/>
      </dsp:nvSpPr>
      <dsp:spPr>
        <a:xfrm>
          <a:off x="1602177" y="19802"/>
          <a:ext cx="2772308" cy="221784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7405A-3428-42C0-ADD0-9F7AD0611BD6}">
      <dsp:nvSpPr>
        <dsp:cNvPr id="0" name=""/>
        <dsp:cNvSpPr/>
      </dsp:nvSpPr>
      <dsp:spPr>
        <a:xfrm>
          <a:off x="2055828" y="1263740"/>
          <a:ext cx="1544571" cy="1544571"/>
        </a:xfrm>
        <a:prstGeom prst="gear9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b="0" kern="1200" dirty="0" smtClean="0"/>
            <a:t>PRONOM</a:t>
          </a:r>
          <a:endParaRPr lang="en-NZ" sz="1700" b="0" kern="1200" dirty="0"/>
        </a:p>
      </dsp:txBody>
      <dsp:txXfrm>
        <a:off x="2366355" y="1625548"/>
        <a:ext cx="923517" cy="793942"/>
      </dsp:txXfrm>
    </dsp:sp>
    <dsp:sp modelId="{3E770635-DE94-4D2F-8054-6A7F92C34F48}">
      <dsp:nvSpPr>
        <dsp:cNvPr id="0" name=""/>
        <dsp:cNvSpPr/>
      </dsp:nvSpPr>
      <dsp:spPr>
        <a:xfrm>
          <a:off x="1157168" y="898659"/>
          <a:ext cx="1123324" cy="1123324"/>
        </a:xfrm>
        <a:prstGeom prst="gear6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NARA</a:t>
          </a:r>
          <a:endParaRPr lang="en-NZ" sz="1500" kern="1200" dirty="0"/>
        </a:p>
      </dsp:txBody>
      <dsp:txXfrm>
        <a:off x="1439968" y="1183168"/>
        <a:ext cx="557724" cy="554306"/>
      </dsp:txXfrm>
    </dsp:sp>
    <dsp:sp modelId="{001D590A-8F2F-46E9-A6AD-DF85E2CEDD63}">
      <dsp:nvSpPr>
        <dsp:cNvPr id="0" name=""/>
        <dsp:cNvSpPr/>
      </dsp:nvSpPr>
      <dsp:spPr>
        <a:xfrm rot="20700000">
          <a:off x="1786345" y="123680"/>
          <a:ext cx="1100629" cy="1100629"/>
        </a:xfrm>
        <a:prstGeom prst="gear6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TOTEM</a:t>
          </a:r>
          <a:endParaRPr lang="en-NZ" sz="1500" kern="1200" dirty="0"/>
        </a:p>
      </dsp:txBody>
      <dsp:txXfrm rot="-20700000">
        <a:off x="2027745" y="365080"/>
        <a:ext cx="617828" cy="617828"/>
      </dsp:txXfrm>
    </dsp:sp>
    <dsp:sp modelId="{E1B6BB9B-5786-45C8-8ACC-B112BB25E34E}">
      <dsp:nvSpPr>
        <dsp:cNvPr id="0" name=""/>
        <dsp:cNvSpPr/>
      </dsp:nvSpPr>
      <dsp:spPr>
        <a:xfrm>
          <a:off x="1922496" y="1038833"/>
          <a:ext cx="1977051" cy="1977051"/>
        </a:xfrm>
        <a:prstGeom prst="circularArrow">
          <a:avLst>
            <a:gd name="adj1" fmla="val 4687"/>
            <a:gd name="adj2" fmla="val 299029"/>
            <a:gd name="adj3" fmla="val 2470293"/>
            <a:gd name="adj4" fmla="val 15963892"/>
            <a:gd name="adj5" fmla="val 5469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72927-E658-4584-88C0-F6DDC4264C78}">
      <dsp:nvSpPr>
        <dsp:cNvPr id="0" name=""/>
        <dsp:cNvSpPr/>
      </dsp:nvSpPr>
      <dsp:spPr>
        <a:xfrm>
          <a:off x="958229" y="656058"/>
          <a:ext cx="1436451" cy="143645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2AE3E4-D845-4D0A-80AF-0355934A4CF2}">
      <dsp:nvSpPr>
        <dsp:cNvPr id="0" name=""/>
        <dsp:cNvSpPr/>
      </dsp:nvSpPr>
      <dsp:spPr>
        <a:xfrm>
          <a:off x="1531758" y="-111450"/>
          <a:ext cx="1548784" cy="15487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4EA21-C17E-4D04-A46B-6ECDA6033E70}">
      <dsp:nvSpPr>
        <dsp:cNvPr id="0" name=""/>
        <dsp:cNvSpPr/>
      </dsp:nvSpPr>
      <dsp:spPr>
        <a:xfrm rot="16200000">
          <a:off x="-359662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1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January 2015</a:t>
          </a:r>
          <a:endParaRPr lang="en-NZ" sz="1700" kern="1200" dirty="0"/>
        </a:p>
      </dsp:txBody>
      <dsp:txXfrm rot="5400000">
        <a:off x="554" y="432047"/>
        <a:ext cx="1439808" cy="1296144"/>
      </dsp:txXfrm>
    </dsp:sp>
    <dsp:sp modelId="{0F1ABF28-CD9D-493A-AE8B-E97A9F82BFEE}">
      <dsp:nvSpPr>
        <dsp:cNvPr id="0" name=""/>
        <dsp:cNvSpPr/>
      </dsp:nvSpPr>
      <dsp:spPr>
        <a:xfrm rot="16200000">
          <a:off x="897276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2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June    2015</a:t>
          </a:r>
          <a:endParaRPr lang="en-NZ" sz="1700" kern="1200" dirty="0"/>
        </a:p>
      </dsp:txBody>
      <dsp:txXfrm rot="5400000">
        <a:off x="1257492" y="432047"/>
        <a:ext cx="1439808" cy="1296144"/>
      </dsp:txXfrm>
    </dsp:sp>
    <dsp:sp modelId="{5027494B-4DD0-40B6-83E5-EB887A8B4D57}">
      <dsp:nvSpPr>
        <dsp:cNvPr id="0" name=""/>
        <dsp:cNvSpPr/>
      </dsp:nvSpPr>
      <dsp:spPr>
        <a:xfrm rot="16200000">
          <a:off x="2154776" y="360215"/>
          <a:ext cx="2160240" cy="1439808"/>
        </a:xfrm>
        <a:prstGeom prst="flowChartManualOperati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453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 smtClean="0"/>
            <a:t>PRONOM harvest 3</a:t>
          </a:r>
          <a:endParaRPr lang="en-NZ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1700" kern="1200" dirty="0" smtClean="0"/>
            <a:t>November 2015</a:t>
          </a:r>
          <a:endParaRPr lang="en-NZ" sz="1700" kern="1200" dirty="0"/>
        </a:p>
      </dsp:txBody>
      <dsp:txXfrm rot="5400000">
        <a:off x="2514992" y="432047"/>
        <a:ext cx="1439808" cy="1296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D60EB-60C3-4BF8-9EF2-30A03B58F64B}">
      <dsp:nvSpPr>
        <dsp:cNvPr id="0" name=""/>
        <dsp:cNvSpPr/>
      </dsp:nvSpPr>
      <dsp:spPr>
        <a:xfrm>
          <a:off x="3394718" y="1712718"/>
          <a:ext cx="1423894" cy="1079999"/>
        </a:xfrm>
        <a:prstGeom prst="pentag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Relationships</a:t>
          </a:r>
          <a:endParaRPr lang="en-NZ" sz="2000" kern="1200" dirty="0"/>
        </a:p>
      </dsp:txBody>
      <dsp:txXfrm>
        <a:off x="3666658" y="1967671"/>
        <a:ext cx="880014" cy="825043"/>
      </dsp:txXfrm>
    </dsp:sp>
    <dsp:sp modelId="{65EEC93E-7ABA-4E59-912A-37798E5079EE}">
      <dsp:nvSpPr>
        <dsp:cNvPr id="0" name=""/>
        <dsp:cNvSpPr/>
      </dsp:nvSpPr>
      <dsp:spPr>
        <a:xfrm rot="16199975">
          <a:off x="3717727" y="1093463"/>
          <a:ext cx="777863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3782999" y="1245765"/>
        <a:ext cx="647319" cy="261088"/>
      </dsp:txXfrm>
    </dsp:sp>
    <dsp:sp modelId="{00B1D2DD-1539-4B22-9564-DA4B2A9D3CB3}">
      <dsp:nvSpPr>
        <dsp:cNvPr id="0" name=""/>
        <dsp:cNvSpPr/>
      </dsp:nvSpPr>
      <dsp:spPr>
        <a:xfrm>
          <a:off x="3566653" y="164506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Format</a:t>
          </a:r>
          <a:endParaRPr lang="en-NZ" sz="1900" kern="1200" dirty="0"/>
        </a:p>
      </dsp:txBody>
      <dsp:txXfrm>
        <a:off x="3601801" y="199654"/>
        <a:ext cx="1009703" cy="649707"/>
      </dsp:txXfrm>
    </dsp:sp>
    <dsp:sp modelId="{66ED8932-ABD2-4663-91C8-5D3E0AAB56B2}">
      <dsp:nvSpPr>
        <dsp:cNvPr id="0" name=""/>
        <dsp:cNvSpPr/>
      </dsp:nvSpPr>
      <dsp:spPr>
        <a:xfrm rot="20985448">
          <a:off x="4794557" y="1835802"/>
          <a:ext cx="830605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14596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14596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145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>
        <a:off x="4795597" y="1934438"/>
        <a:ext cx="700061" cy="261088"/>
      </dsp:txXfrm>
    </dsp:sp>
    <dsp:sp modelId="{4F09F9C7-999F-45FA-8C90-6FA5824E1BF9}">
      <dsp:nvSpPr>
        <dsp:cNvPr id="0" name=""/>
        <dsp:cNvSpPr/>
      </dsp:nvSpPr>
      <dsp:spPr>
        <a:xfrm>
          <a:off x="5627084" y="1520409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14596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14596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145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Software</a:t>
          </a:r>
          <a:endParaRPr lang="en-NZ" sz="1900" kern="1200" dirty="0"/>
        </a:p>
      </dsp:txBody>
      <dsp:txXfrm>
        <a:off x="5662232" y="1555557"/>
        <a:ext cx="1009703" cy="649707"/>
      </dsp:txXfrm>
    </dsp:sp>
    <dsp:sp modelId="{E4D72B32-91A1-4133-9850-74FC212BBB0C}">
      <dsp:nvSpPr>
        <dsp:cNvPr id="0" name=""/>
        <dsp:cNvSpPr/>
      </dsp:nvSpPr>
      <dsp:spPr>
        <a:xfrm rot="3026414">
          <a:off x="4409333" y="2921106"/>
          <a:ext cx="858433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>
        <a:off x="4433034" y="2957814"/>
        <a:ext cx="727889" cy="261088"/>
      </dsp:txXfrm>
    </dsp:sp>
    <dsp:sp modelId="{2802E70A-F8BC-47A9-B120-296F5C00A7EA}">
      <dsp:nvSpPr>
        <dsp:cNvPr id="0" name=""/>
        <dsp:cNvSpPr/>
      </dsp:nvSpPr>
      <dsp:spPr>
        <a:xfrm>
          <a:off x="4934810" y="3548885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2919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2919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291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Hardware</a:t>
          </a:r>
          <a:endParaRPr lang="en-NZ" sz="1900" kern="1200" dirty="0"/>
        </a:p>
      </dsp:txBody>
      <dsp:txXfrm>
        <a:off x="4969958" y="3584033"/>
        <a:ext cx="1009703" cy="649707"/>
      </dsp:txXfrm>
    </dsp:sp>
    <dsp:sp modelId="{8C876258-D16C-44C9-B363-C44CC0F55686}">
      <dsp:nvSpPr>
        <dsp:cNvPr id="0" name=""/>
        <dsp:cNvSpPr/>
      </dsp:nvSpPr>
      <dsp:spPr>
        <a:xfrm rot="7744367">
          <a:off x="2984543" y="2909362"/>
          <a:ext cx="824706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43787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43787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437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3090956" y="2945718"/>
        <a:ext cx="694162" cy="261088"/>
      </dsp:txXfrm>
    </dsp:sp>
    <dsp:sp modelId="{9501D182-2E2D-4FB4-8413-64A990324AB9}">
      <dsp:nvSpPr>
        <dsp:cNvPr id="0" name=""/>
        <dsp:cNvSpPr/>
      </dsp:nvSpPr>
      <dsp:spPr>
        <a:xfrm>
          <a:off x="2242586" y="3523577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4378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4378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437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IO Device</a:t>
          </a:r>
          <a:endParaRPr lang="en-NZ" sz="1900" kern="1200" dirty="0"/>
        </a:p>
      </dsp:txBody>
      <dsp:txXfrm>
        <a:off x="2277734" y="3558725"/>
        <a:ext cx="1009703" cy="649707"/>
      </dsp:txXfrm>
    </dsp:sp>
    <dsp:sp modelId="{5EDFF3DF-AD44-4DEC-A57B-DFEDCC38FD2B}">
      <dsp:nvSpPr>
        <dsp:cNvPr id="0" name=""/>
        <dsp:cNvSpPr/>
      </dsp:nvSpPr>
      <dsp:spPr>
        <a:xfrm rot="11398668">
          <a:off x="2532931" y="1836296"/>
          <a:ext cx="886908" cy="435148"/>
        </a:xfrm>
        <a:prstGeom prst="leftRightArrow">
          <a:avLst/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NZ" sz="1800" kern="1200"/>
        </a:p>
      </dsp:txBody>
      <dsp:txXfrm rot="10800000">
        <a:off x="2662488" y="1934635"/>
        <a:ext cx="756364" cy="261088"/>
      </dsp:txXfrm>
    </dsp:sp>
    <dsp:sp modelId="{BC70814B-F88E-437E-9817-AD9E8B0EF92B}">
      <dsp:nvSpPr>
        <dsp:cNvPr id="0" name=""/>
        <dsp:cNvSpPr/>
      </dsp:nvSpPr>
      <dsp:spPr>
        <a:xfrm>
          <a:off x="1450500" y="1520424"/>
          <a:ext cx="1079999" cy="720003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58383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58383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583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900" kern="1200" dirty="0" smtClean="0"/>
            <a:t>Carrier Medium</a:t>
          </a:r>
          <a:endParaRPr lang="en-NZ" sz="1900" kern="1200" dirty="0"/>
        </a:p>
      </dsp:txBody>
      <dsp:txXfrm>
        <a:off x="1485648" y="1555572"/>
        <a:ext cx="1009703" cy="649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623318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345097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>
              <a:solidFill>
                <a:schemeClr val="tx1"/>
              </a:solidFill>
            </a:rPr>
            <a:t>Compression</a:t>
          </a:r>
          <a:endParaRPr lang="en-NZ" sz="2100" b="1" kern="1200" dirty="0">
            <a:solidFill>
              <a:schemeClr val="tx1"/>
            </a:solidFill>
          </a:endParaRPr>
        </a:p>
      </dsp:txBody>
      <dsp:txXfrm>
        <a:off x="405513" y="83699"/>
        <a:ext cx="1646970" cy="1116572"/>
      </dsp:txXfrm>
    </dsp:sp>
    <dsp:sp modelId="{E2056C87-55CA-476B-BA68-319D9C981AE3}">
      <dsp:nvSpPr>
        <dsp:cNvPr id="0" name=""/>
        <dsp:cNvSpPr/>
      </dsp:nvSpPr>
      <dsp:spPr>
        <a:xfrm>
          <a:off x="2190416" y="141298"/>
          <a:ext cx="188367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232520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954299" y="1413297"/>
          <a:ext cx="1767802" cy="123740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Compression Type</a:t>
          </a:r>
          <a:endParaRPr lang="en-NZ" sz="2100" b="1" kern="1200" dirty="0"/>
        </a:p>
      </dsp:txBody>
      <dsp:txXfrm>
        <a:off x="2014715" y="1473713"/>
        <a:ext cx="1646970" cy="1116572"/>
      </dsp:txXfrm>
    </dsp:sp>
    <dsp:sp modelId="{85B1CB2E-A136-49DD-9F93-F878AC2C7AAF}">
      <dsp:nvSpPr>
        <dsp:cNvPr id="0" name=""/>
        <dsp:cNvSpPr/>
      </dsp:nvSpPr>
      <dsp:spPr>
        <a:xfrm>
          <a:off x="3324130" y="1527947"/>
          <a:ext cx="2771869" cy="100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3563502" y="2803311"/>
          <a:ext cx="1767802" cy="1237404"/>
        </a:xfrm>
        <a:prstGeom prst="roundRect">
          <a:avLst>
            <a:gd name="adj" fmla="val 16670"/>
          </a:avLst>
        </a:prstGeom>
        <a:solidFill>
          <a:srgbClr val="7030A0">
            <a:alpha val="81176"/>
          </a:srgb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LZW</a:t>
          </a:r>
          <a:endParaRPr lang="en-NZ" sz="2100" b="1" kern="1200" dirty="0"/>
        </a:p>
      </dsp:txBody>
      <dsp:txXfrm>
        <a:off x="3623918" y="2863727"/>
        <a:ext cx="1646970" cy="11165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623318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345097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>
              <a:solidFill>
                <a:schemeClr val="tx1"/>
              </a:solidFill>
            </a:rPr>
            <a:t>Compression</a:t>
          </a:r>
          <a:endParaRPr lang="en-NZ" sz="2100" b="1" kern="1200" dirty="0">
            <a:solidFill>
              <a:schemeClr val="tx1"/>
            </a:solidFill>
          </a:endParaRPr>
        </a:p>
      </dsp:txBody>
      <dsp:txXfrm>
        <a:off x="405513" y="83699"/>
        <a:ext cx="1646970" cy="1116572"/>
      </dsp:txXfrm>
    </dsp:sp>
    <dsp:sp modelId="{E2056C87-55CA-476B-BA68-319D9C981AE3}">
      <dsp:nvSpPr>
        <dsp:cNvPr id="0" name=""/>
        <dsp:cNvSpPr/>
      </dsp:nvSpPr>
      <dsp:spPr>
        <a:xfrm>
          <a:off x="2190416" y="141298"/>
          <a:ext cx="1883673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232520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954299" y="1413297"/>
          <a:ext cx="1767802" cy="123740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Compression Type</a:t>
          </a:r>
          <a:endParaRPr lang="en-NZ" sz="2100" b="1" kern="1200" dirty="0"/>
        </a:p>
      </dsp:txBody>
      <dsp:txXfrm>
        <a:off x="2014715" y="1473713"/>
        <a:ext cx="1646970" cy="1116572"/>
      </dsp:txXfrm>
    </dsp:sp>
    <dsp:sp modelId="{85B1CB2E-A136-49DD-9F93-F878AC2C7AAF}">
      <dsp:nvSpPr>
        <dsp:cNvPr id="0" name=""/>
        <dsp:cNvSpPr/>
      </dsp:nvSpPr>
      <dsp:spPr>
        <a:xfrm>
          <a:off x="3324130" y="1527947"/>
          <a:ext cx="2771869" cy="100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3563502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95000"/>
            <a:alpha val="81176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b="1" kern="1200" dirty="0" smtClean="0"/>
            <a:t>LZW</a:t>
          </a:r>
          <a:endParaRPr lang="en-NZ" sz="2100" b="1" kern="1200" dirty="0"/>
        </a:p>
      </dsp:txBody>
      <dsp:txXfrm>
        <a:off x="3623918" y="2863727"/>
        <a:ext cx="1646970" cy="11165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C672E-2031-497E-A4BB-4C4A2074CD28}">
      <dsp:nvSpPr>
        <dsp:cNvPr id="0" name=""/>
        <dsp:cNvSpPr/>
      </dsp:nvSpPr>
      <dsp:spPr>
        <a:xfrm rot="5400000">
          <a:off x="804954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8746C-50D2-4127-A883-2F0ACB5798BC}">
      <dsp:nvSpPr>
        <dsp:cNvPr id="0" name=""/>
        <dsp:cNvSpPr/>
      </dsp:nvSpPr>
      <dsp:spPr>
        <a:xfrm>
          <a:off x="598276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3">
            <a:lumMod val="95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>
              <a:solidFill>
                <a:schemeClr val="tx1"/>
              </a:solidFill>
            </a:rPr>
            <a:t>Compression</a:t>
          </a:r>
          <a:endParaRPr lang="en-NZ" sz="1600" b="1" kern="1200" dirty="0">
            <a:solidFill>
              <a:schemeClr val="tx1"/>
            </a:solidFill>
          </a:endParaRPr>
        </a:p>
      </dsp:txBody>
      <dsp:txXfrm>
        <a:off x="643156" y="68400"/>
        <a:ext cx="1223464" cy="829454"/>
      </dsp:txXfrm>
    </dsp:sp>
    <dsp:sp modelId="{E2056C87-55CA-476B-BA68-319D9C981AE3}">
      <dsp:nvSpPr>
        <dsp:cNvPr id="0" name=""/>
        <dsp:cNvSpPr/>
      </dsp:nvSpPr>
      <dsp:spPr>
        <a:xfrm>
          <a:off x="1969084" y="111188"/>
          <a:ext cx="1399300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2C6D7-B206-4DA0-89F1-8C94BFA1339E}">
      <dsp:nvSpPr>
        <dsp:cNvPr id="0" name=""/>
        <dsp:cNvSpPr/>
      </dsp:nvSpPr>
      <dsp:spPr>
        <a:xfrm rot="5400000">
          <a:off x="2000362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854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EFE626-50E4-4625-9B0C-F085522B9246}">
      <dsp:nvSpPr>
        <dsp:cNvPr id="0" name=""/>
        <dsp:cNvSpPr/>
      </dsp:nvSpPr>
      <dsp:spPr>
        <a:xfrm>
          <a:off x="1793683" y="1056101"/>
          <a:ext cx="1313224" cy="919214"/>
        </a:xfrm>
        <a:prstGeom prst="roundRect">
          <a:avLst>
            <a:gd name="adj" fmla="val 16670"/>
          </a:avLst>
        </a:prstGeom>
        <a:solidFill>
          <a:srgbClr val="3399FF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Compression Type</a:t>
          </a:r>
          <a:endParaRPr lang="en-NZ" sz="1600" b="1" kern="1200" dirty="0"/>
        </a:p>
      </dsp:txBody>
      <dsp:txXfrm>
        <a:off x="1838563" y="1100981"/>
        <a:ext cx="1223464" cy="829454"/>
      </dsp:txXfrm>
    </dsp:sp>
    <dsp:sp modelId="{85B1CB2E-A136-49DD-9F93-F878AC2C7AAF}">
      <dsp:nvSpPr>
        <dsp:cNvPr id="0" name=""/>
        <dsp:cNvSpPr/>
      </dsp:nvSpPr>
      <dsp:spPr>
        <a:xfrm>
          <a:off x="3453925" y="1141269"/>
          <a:ext cx="2059103" cy="7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585AA-21E5-4FF6-861C-A4B9BB836B25}">
      <dsp:nvSpPr>
        <dsp:cNvPr id="0" name=""/>
        <dsp:cNvSpPr/>
      </dsp:nvSpPr>
      <dsp:spPr>
        <a:xfrm rot="5400000">
          <a:off x="3195769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170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5A346B-92F4-402B-AC6F-50A0B35EE985}">
      <dsp:nvSpPr>
        <dsp:cNvPr id="0" name=""/>
        <dsp:cNvSpPr/>
      </dsp:nvSpPr>
      <dsp:spPr>
        <a:xfrm>
          <a:off x="2989091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3">
            <a:lumMod val="95000"/>
            <a:alpha val="81176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LZW</a:t>
          </a:r>
          <a:endParaRPr lang="en-NZ" sz="1600" b="1" kern="1200" dirty="0"/>
        </a:p>
      </dsp:txBody>
      <dsp:txXfrm>
        <a:off x="3033971" y="2133563"/>
        <a:ext cx="1223464" cy="829454"/>
      </dsp:txXfrm>
    </dsp:sp>
    <dsp:sp modelId="{C6C9B080-340F-4DA3-8B49-E4FDC03397FB}">
      <dsp:nvSpPr>
        <dsp:cNvPr id="0" name=""/>
        <dsp:cNvSpPr/>
      </dsp:nvSpPr>
      <dsp:spPr>
        <a:xfrm>
          <a:off x="4302316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02B6A-5991-4906-940B-A0C65691474E}">
      <dsp:nvSpPr>
        <dsp:cNvPr id="0" name=""/>
        <dsp:cNvSpPr/>
      </dsp:nvSpPr>
      <dsp:spPr>
        <a:xfrm>
          <a:off x="4184498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lumMod val="75000"/>
            <a:alpha val="2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b="1" kern="1200" dirty="0" smtClean="0"/>
            <a:t>Text</a:t>
          </a:r>
          <a:endParaRPr lang="en-NZ" sz="1600" b="1" kern="1200" dirty="0"/>
        </a:p>
      </dsp:txBody>
      <dsp:txXfrm>
        <a:off x="4229378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/>
          <a:lstStyle>
            <a:lvl1pPr algn="r">
              <a:defRPr sz="1300"/>
            </a:lvl1pPr>
          </a:lstStyle>
          <a:p>
            <a:fld id="{D51185E2-1C6A-45DB-B3E1-8316CDF98BA4}" type="datetimeFigureOut">
              <a:rPr lang="en-NZ" smtClean="0"/>
              <a:t>6/10/2014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 anchor="b"/>
          <a:lstStyle>
            <a:lvl1pPr algn="r">
              <a:defRPr sz="1300"/>
            </a:lvl1pPr>
          </a:lstStyle>
          <a:p>
            <a:fld id="{BA12332B-F9B9-4451-8D44-EB0FD88BA7A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5354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/>
          <a:lstStyle>
            <a:lvl1pPr algn="l">
              <a:defRPr sz="13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/>
          <a:lstStyle>
            <a:lvl1pPr algn="r">
              <a:defRPr sz="1300" smtClean="0"/>
            </a:lvl1pPr>
          </a:lstStyle>
          <a:p>
            <a:pPr>
              <a:defRPr/>
            </a:pPr>
            <a:fld id="{90D2D405-6F7F-4660-8491-8F9151CB7D38}" type="datetimeFigureOut">
              <a:rPr lang="en-NZ"/>
              <a:pPr>
                <a:defRPr/>
              </a:pPr>
              <a:t>6/10/2014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52" tIns="48026" rIns="96052" bIns="48026" rtlCol="0" anchor="ctr"/>
          <a:lstStyle/>
          <a:p>
            <a:pPr lvl="0"/>
            <a:endParaRPr lang="en-NZ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7"/>
          </a:xfrm>
          <a:prstGeom prst="rect">
            <a:avLst/>
          </a:prstGeom>
        </p:spPr>
        <p:txBody>
          <a:bodyPr vert="horz" lIns="96052" tIns="48026" rIns="96052" bIns="4802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NZ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2"/>
          </a:xfrm>
          <a:prstGeom prst="rect">
            <a:avLst/>
          </a:prstGeom>
        </p:spPr>
        <p:txBody>
          <a:bodyPr vert="horz" lIns="96052" tIns="48026" rIns="96052" bIns="48026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DF3AA935-332D-4D2F-A650-CA2A5BA6D0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7715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93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17</a:t>
            </a:fld>
            <a:endParaRPr lang="en-N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513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54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20</a:t>
            </a:fld>
            <a:endParaRPr lang="en-N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58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22</a:t>
            </a:fld>
            <a:endParaRPr lang="en-N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813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8608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25</a:t>
            </a:fld>
            <a:endParaRPr lang="en-N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AA935-332D-4D2F-A650-CA2A5BA6D0D6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8508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27</a:t>
            </a:fld>
            <a:endParaRPr lang="en-N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28</a:t>
            </a:fld>
            <a:endParaRPr lang="en-N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0522">
              <a:spcBef>
                <a:spcPct val="0"/>
              </a:spcBef>
              <a:defRPr/>
            </a:pPr>
            <a:r>
              <a:rPr lang="cs-CZ" dirty="0" smtClean="0"/>
              <a:t>difficult discussion about appropriate terms with unwanted connotations and contexts (</a:t>
            </a:r>
            <a:r>
              <a:rPr lang="cs-CZ" dirty="0" smtClean="0">
                <a:solidFill>
                  <a:srgbClr val="FF0000"/>
                </a:solidFill>
              </a:rPr>
              <a:t>find old names for entities)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29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30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NZ" dirty="0"/>
              <a:t>So somewhere near the beginning of the file, there is the number 700 written in binary / hex code. According to the Official TIFF specifications, you should be able to follow this number with either a 1 or a 7. However, </a:t>
            </a:r>
            <a:r>
              <a:rPr lang="en-NZ" dirty="0" err="1"/>
              <a:t>JHove</a:t>
            </a:r>
            <a:r>
              <a:rPr lang="en-NZ" dirty="0"/>
              <a:t> doesn’t think so - if it sees anything other than a 1, it freaks out and says there's something wrong with the file (even though there isn't). </a:t>
            </a:r>
            <a:endParaRPr lang="cs-CZ" dirty="0"/>
          </a:p>
          <a:p>
            <a:pPr>
              <a:spcBef>
                <a:spcPct val="0"/>
              </a:spcBef>
            </a:pPr>
            <a:r>
              <a:rPr lang="cs-CZ" dirty="0"/>
              <a:t>fmt/7 superseeded by fmt/353 which is general tiff ID, does not say anything about the tiff version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cs-CZ" dirty="0"/>
              <a:t>sometimes we have to, if valid but the tool said it is not valid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cs-CZ" dirty="0" smtClean="0"/>
              <a:t>fmt/7 to fmt/353</a:t>
            </a:r>
            <a:r>
              <a:rPr lang="cs-CZ" baseline="0" dirty="0" smtClean="0"/>
              <a:t> – we dont want that, have a rule to rewrite fmt/353 to fmt/7</a:t>
            </a:r>
          </a:p>
          <a:p>
            <a:pPr>
              <a:spcBef>
                <a:spcPct val="0"/>
              </a:spcBef>
            </a:pPr>
            <a:r>
              <a:rPr lang="cs-CZ" baseline="0" dirty="0" smtClean="0"/>
              <a:t>not enough signatures, same signature for all 4 versions</a:t>
            </a: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60522">
              <a:spcBef>
                <a:spcPct val="0"/>
              </a:spcBef>
              <a:defRPr/>
            </a:pPr>
            <a:r>
              <a:rPr lang="cs-CZ" dirty="0" smtClean="0"/>
              <a:t>any source can be imported – we are doing the ones we use - flat file DB import</a:t>
            </a:r>
          </a:p>
          <a:p>
            <a:pPr>
              <a:spcBef>
                <a:spcPct val="0"/>
              </a:spcBef>
            </a:pPr>
            <a:endParaRPr lang="en-NZ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4CE6-8865-440F-9B3D-6F7191844357}" type="slidenum">
              <a:rPr lang="en-NZ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86425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60800"/>
            <a:ext cx="5688012" cy="1752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52" y="6021288"/>
            <a:ext cx="1230088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6" y="0"/>
            <a:ext cx="91725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206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206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206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206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.hutar@dia.govt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preservation.gov/formats/intro/format_eval_rel.s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_format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6406480" cy="1470025"/>
          </a:xfrm>
        </p:spPr>
        <p:txBody>
          <a:bodyPr/>
          <a:lstStyle/>
          <a:p>
            <a:r>
              <a:rPr lang="cs-CZ" b="1" dirty="0" smtClean="0"/>
              <a:t>The New Format Paradigm</a:t>
            </a:r>
            <a:endParaRPr lang="en-NZ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3" y="3140968"/>
            <a:ext cx="5688012" cy="1752600"/>
          </a:xfrm>
        </p:spPr>
        <p:txBody>
          <a:bodyPr/>
          <a:lstStyle/>
          <a:p>
            <a:r>
              <a:rPr lang="cs-CZ" sz="1800" dirty="0" smtClean="0"/>
              <a:t>Jan </a:t>
            </a:r>
            <a:r>
              <a:rPr lang="cs-CZ" sz="1800" dirty="0" smtClean="0"/>
              <a:t>Hutař</a:t>
            </a:r>
            <a:endParaRPr lang="en-NZ" sz="1800" dirty="0" smtClean="0"/>
          </a:p>
          <a:p>
            <a:r>
              <a:rPr lang="cs-CZ" sz="1800" dirty="0" smtClean="0"/>
              <a:t>Digital </a:t>
            </a:r>
            <a:r>
              <a:rPr lang="cs-CZ" sz="1800" dirty="0" smtClean="0"/>
              <a:t>Preservation Analyst</a:t>
            </a:r>
          </a:p>
          <a:p>
            <a:r>
              <a:rPr lang="cs-CZ" sz="1800" dirty="0" smtClean="0"/>
              <a:t>Archives New </a:t>
            </a:r>
            <a:r>
              <a:rPr lang="cs-CZ" sz="1800" dirty="0" smtClean="0"/>
              <a:t>Zealand</a:t>
            </a:r>
            <a:endParaRPr lang="en-NZ" sz="1800" dirty="0" smtClean="0"/>
          </a:p>
          <a:p>
            <a:r>
              <a:rPr lang="en-NZ" sz="1800" dirty="0">
                <a:hlinkClick r:id="rId3"/>
              </a:rPr>
              <a:t>jan.hutar@dia.govt.nz</a:t>
            </a:r>
            <a:r>
              <a:rPr lang="en-NZ" sz="1800" dirty="0"/>
              <a:t> </a:t>
            </a:r>
            <a:endParaRPr lang="cs-CZ" sz="1800" dirty="0"/>
          </a:p>
          <a:p>
            <a:endParaRPr lang="cs-CZ" sz="1800" dirty="0" smtClean="0"/>
          </a:p>
          <a:p>
            <a:endParaRPr lang="cs-CZ" sz="1800" dirty="0"/>
          </a:p>
          <a:p>
            <a:r>
              <a:rPr lang="cs-CZ" sz="1600" dirty="0" smtClean="0"/>
              <a:t>DPTR workshop, iPRES2014, 07/10/2014 Melbourne</a:t>
            </a:r>
            <a:endParaRPr lang="en-NZ" sz="16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08" y="6003595"/>
            <a:ext cx="1259632" cy="78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405017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Value added by DPTR on top of it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DPTR own input</a:t>
            </a:r>
          </a:p>
          <a:p>
            <a:r>
              <a:rPr lang="cs-CZ" dirty="0" smtClean="0"/>
              <a:t>imported sources auditing – timestamps, versioning etc.</a:t>
            </a:r>
          </a:p>
          <a:p>
            <a:r>
              <a:rPr lang="cs-CZ" dirty="0" smtClean="0"/>
              <a:t>ehancements</a:t>
            </a:r>
          </a:p>
          <a:p>
            <a:pPr lvl="1"/>
            <a:r>
              <a:rPr lang="cs-CZ" dirty="0" smtClean="0"/>
              <a:t>creating the relationships within format/other DPTR parts</a:t>
            </a:r>
          </a:p>
          <a:p>
            <a:pPr lvl="1"/>
            <a:r>
              <a:rPr lang="cs-CZ" dirty="0" smtClean="0"/>
              <a:t>adding new information</a:t>
            </a:r>
          </a:p>
          <a:p>
            <a:r>
              <a:rPr lang="cs-CZ" dirty="0" smtClean="0"/>
              <a:t>preservation analysts input – splitting up specifications</a:t>
            </a:r>
          </a:p>
          <a:p>
            <a:r>
              <a:rPr lang="cs-CZ" dirty="0"/>
              <a:t>community </a:t>
            </a:r>
            <a:r>
              <a:rPr lang="cs-CZ" dirty="0" smtClean="0"/>
              <a:t>input</a:t>
            </a:r>
          </a:p>
          <a:p>
            <a:r>
              <a:rPr lang="cs-CZ" dirty="0" smtClean="0"/>
              <a:t>tool development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86682138"/>
              </p:ext>
            </p:extLst>
          </p:nvPr>
        </p:nvGraphicFramePr>
        <p:xfrm>
          <a:off x="4427984" y="4653136"/>
          <a:ext cx="453650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057259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Proposed DPTR Format Solution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allows us to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describe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the format world </a:t>
            </a:r>
            <a:endParaRPr lang="cs-CZ" sz="2400" dirty="0" smtClean="0">
              <a:latin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200" dirty="0" smtClean="0">
                <a:latin typeface="Calibri" pitchFamily="34" charset="0"/>
                <a:cs typeface="Calibri" panose="020F0502020204030204" pitchFamily="34" charset="0"/>
              </a:rPr>
              <a:t>as </a:t>
            </a:r>
            <a:r>
              <a:rPr lang="en-GB" sz="2200" dirty="0">
                <a:latin typeface="Calibri" pitchFamily="34" charset="0"/>
                <a:cs typeface="Calibri" panose="020F0502020204030204" pitchFamily="34" charset="0"/>
              </a:rPr>
              <a:t>defined in specifications;</a:t>
            </a:r>
            <a:endParaRPr lang="en-NZ" sz="2200" dirty="0">
              <a:latin typeface="Calibri" pitchFamily="34" charset="0"/>
              <a:cs typeface="Calibri" panose="020F0502020204030204" pitchFamily="34" charset="0"/>
            </a:endParaRPr>
          </a:p>
          <a:p>
            <a:pPr lvl="1"/>
            <a:r>
              <a:rPr lang="en-GB" sz="2200" dirty="0" smtClean="0">
                <a:latin typeface="Calibri" pitchFamily="34" charset="0"/>
                <a:cs typeface="Calibri" panose="020F0502020204030204" pitchFamily="34" charset="0"/>
              </a:rPr>
              <a:t>as </a:t>
            </a:r>
            <a:r>
              <a:rPr lang="en-GB" sz="2200" dirty="0">
                <a:latin typeface="Calibri" pitchFamily="34" charset="0"/>
                <a:cs typeface="Calibri" panose="020F0502020204030204" pitchFamily="34" charset="0"/>
              </a:rPr>
              <a:t>found amongst digital objects “in the wild”;</a:t>
            </a:r>
            <a:endParaRPr lang="en-NZ" sz="22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offer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s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information for identifying these descriptions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;</a:t>
            </a:r>
            <a:endParaRPr lang="cs-CZ" sz="2400" dirty="0" smtClean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>
                <a:latin typeface="Calibri" pitchFamily="34" charset="0"/>
                <a:cs typeface="Calibri" panose="020F0502020204030204" pitchFamily="34" charset="0"/>
              </a:rPr>
              <a:t>will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allow for varying levels of understanding </a:t>
            </a:r>
            <a:r>
              <a:rPr lang="cs-CZ" sz="2400" dirty="0">
                <a:latin typeface="Calibri" pitchFamily="34" charset="0"/>
                <a:cs typeface="Calibri" panose="020F0502020204030204" pitchFamily="34" charset="0"/>
              </a:rPr>
              <a:t>of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a format;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can be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linked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to collected associated sources;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can be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linked </a:t>
            </a:r>
            <a:r>
              <a:rPr lang="en-GB" sz="2400" dirty="0">
                <a:latin typeface="Calibri" pitchFamily="34" charset="0"/>
                <a:cs typeface="Calibri" panose="020F0502020204030204" pitchFamily="34" charset="0"/>
              </a:rPr>
              <a:t>to software, hardware and carrier </a:t>
            </a:r>
            <a:r>
              <a:rPr lang="en-GB" sz="2400" dirty="0" smtClean="0">
                <a:latin typeface="Calibri" pitchFamily="34" charset="0"/>
                <a:cs typeface="Calibri" panose="020F0502020204030204" pitchFamily="34" charset="0"/>
              </a:rPr>
              <a:t>media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NZ" sz="2400" dirty="0" smtClean="0">
                <a:latin typeface="Calibri" pitchFamily="34" charset="0"/>
                <a:cs typeface="Calibri" panose="020F0502020204030204" pitchFamily="34" charset="0"/>
              </a:rPr>
              <a:t>‘community text’</a:t>
            </a:r>
            <a:r>
              <a:rPr lang="cs-CZ" sz="2400" dirty="0" smtClean="0">
                <a:latin typeface="Calibri" pitchFamily="34" charset="0"/>
                <a:cs typeface="Calibri" panose="020F0502020204030204" pitchFamily="34" charset="0"/>
              </a:rPr>
              <a:t> descriptions.</a:t>
            </a: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NZ" sz="2400" dirty="0">
              <a:latin typeface="Calibr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5949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DPTR Conceptual Data Model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66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923928" y="1628800"/>
            <a:ext cx="1296144" cy="10081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2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4400" b="1" dirty="0" smtClean="0"/>
              <a:t>DPTR </a:t>
            </a:r>
            <a:r>
              <a:rPr lang="cs-CZ" sz="4400" b="1" dirty="0"/>
              <a:t>File Format </a:t>
            </a:r>
            <a:r>
              <a:rPr lang="cs-CZ" sz="4400" b="1" dirty="0" smtClean="0"/>
              <a:t>Entities Definitions</a:t>
            </a:r>
          </a:p>
          <a:p>
            <a:endParaRPr lang="cs-CZ" dirty="0" smtClean="0"/>
          </a:p>
          <a:p>
            <a:r>
              <a:rPr lang="cs-CZ" dirty="0" smtClean="0"/>
              <a:t>Specification</a:t>
            </a:r>
          </a:p>
          <a:p>
            <a:r>
              <a:rPr lang="cs-CZ" dirty="0" smtClean="0"/>
              <a:t>Implementation</a:t>
            </a:r>
          </a:p>
          <a:p>
            <a:r>
              <a:rPr lang="cs-CZ" dirty="0" smtClean="0"/>
              <a:t>Composition</a:t>
            </a:r>
          </a:p>
          <a:p>
            <a:r>
              <a:rPr lang="cs-CZ" dirty="0" smtClean="0"/>
              <a:t>Aspect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 discrete feature / characteristic of a format.</a:t>
            </a:r>
            <a:endParaRPr lang="cs-CZ" i="1" dirty="0" smtClean="0"/>
          </a:p>
          <a:p>
            <a:endParaRPr lang="cs-CZ" dirty="0"/>
          </a:p>
          <a:p>
            <a:r>
              <a:rPr lang="cs-CZ" dirty="0" smtClean="0"/>
              <a:t>our term for a single element of information about the </a:t>
            </a:r>
            <a:r>
              <a:rPr lang="en-GB" dirty="0" smtClean="0"/>
              <a:t>features </a:t>
            </a:r>
            <a:r>
              <a:rPr lang="en-GB" dirty="0"/>
              <a:t>or characteristics of </a:t>
            </a:r>
            <a:r>
              <a:rPr lang="en-GB" dirty="0" smtClean="0"/>
              <a:t>formats</a:t>
            </a:r>
            <a:endParaRPr lang="cs-CZ" dirty="0" smtClean="0"/>
          </a:p>
          <a:p>
            <a:r>
              <a:rPr lang="cs-CZ" dirty="0" smtClean="0"/>
              <a:t>can be </a:t>
            </a:r>
            <a:r>
              <a:rPr lang="en-GB" dirty="0" smtClean="0"/>
              <a:t>used </a:t>
            </a:r>
            <a:r>
              <a:rPr lang="en-GB" dirty="0"/>
              <a:t>to describe other information that may not be classed as a direct property of the file or format</a:t>
            </a:r>
            <a:endParaRPr lang="cs-CZ" dirty="0"/>
          </a:p>
          <a:p>
            <a:r>
              <a:rPr lang="en-GB" dirty="0" smtClean="0"/>
              <a:t>building block </a:t>
            </a:r>
            <a:r>
              <a:rPr lang="en-GB" dirty="0"/>
              <a:t>for Specifications, </a:t>
            </a:r>
            <a:r>
              <a:rPr lang="en-GB" dirty="0" smtClean="0"/>
              <a:t>Implementations</a:t>
            </a:r>
            <a:r>
              <a:rPr lang="cs-CZ" dirty="0" smtClean="0"/>
              <a:t>, </a:t>
            </a:r>
            <a:r>
              <a:rPr lang="en-GB" dirty="0" smtClean="0"/>
              <a:t>and Compositions</a:t>
            </a:r>
            <a:r>
              <a:rPr lang="cs-CZ" dirty="0"/>
              <a:t> - </a:t>
            </a:r>
            <a:r>
              <a:rPr lang="cs-CZ" i="1" dirty="0"/>
              <a:t>connecting relevant Aspects</a:t>
            </a:r>
          </a:p>
          <a:p>
            <a:r>
              <a:rPr lang="cs-CZ" dirty="0" smtClean="0"/>
              <a:t>different types of Aspects (structural, text based, informational, linking...)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8100851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32965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/>
                <a:t>[</a:t>
              </a:r>
              <a:r>
                <a:rPr lang="cs-CZ" sz="2600" kern="1200" dirty="0" smtClean="0"/>
                <a:t>Property Value]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39952" y="2925571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45836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5284290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32965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/>
                <a:t>[</a:t>
              </a:r>
              <a:r>
                <a:rPr lang="cs-CZ" sz="2600" kern="1200" dirty="0" smtClean="0"/>
                <a:t>Property Value]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39952" y="2925571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52120" y="5049738"/>
            <a:ext cx="3312368" cy="971550"/>
            <a:chOff x="3400426" y="2895916"/>
            <a:chExt cx="2693944" cy="971550"/>
          </a:xfrm>
        </p:grpSpPr>
        <p:sp>
          <p:nvSpPr>
            <p:cNvPr id="16" name="Rectangle 15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[Aspect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6012160" y="5049738"/>
            <a:ext cx="648072" cy="251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6445822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Aspect</a:t>
            </a:r>
            <a:endParaRPr lang="en-NZ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7685548"/>
              </p:ext>
            </p:extLst>
          </p:nvPr>
        </p:nvGraphicFramePr>
        <p:xfrm>
          <a:off x="107504" y="13969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52120" y="4581128"/>
            <a:ext cx="3312368" cy="971550"/>
            <a:chOff x="3400426" y="2895916"/>
            <a:chExt cx="2693944" cy="971550"/>
          </a:xfrm>
        </p:grpSpPr>
        <p:sp>
          <p:nvSpPr>
            <p:cNvPr id="7" name="Rectangle 6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[Community Text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07904" y="2348879"/>
            <a:ext cx="4089219" cy="1006855"/>
            <a:chOff x="3324130" y="1527947"/>
            <a:chExt cx="2771869" cy="1006855"/>
          </a:xfrm>
        </p:grpSpPr>
        <p:sp>
          <p:nvSpPr>
            <p:cNvPr id="10" name="Rectangle 9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3324130" y="1527947"/>
              <a:ext cx="2771869" cy="1006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 Property Name]</a:t>
              </a:r>
              <a:endParaRPr lang="en-NZ" sz="26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27784" y="1492771"/>
            <a:ext cx="1883673" cy="1000125"/>
            <a:chOff x="2190416" y="141298"/>
            <a:chExt cx="1883673" cy="1000125"/>
          </a:xfrm>
        </p:grpSpPr>
        <p:sp>
          <p:nvSpPr>
            <p:cNvPr id="13" name="Rectangle 12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90416" y="141298"/>
              <a:ext cx="1883673" cy="1000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kern="1200" dirty="0" smtClean="0"/>
                <a:t>[Aspect]</a:t>
              </a:r>
              <a:endParaRPr lang="en-NZ" sz="26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6016" y="3429000"/>
            <a:ext cx="3312368" cy="971550"/>
            <a:chOff x="3400426" y="2895916"/>
            <a:chExt cx="2693944" cy="971550"/>
          </a:xfrm>
        </p:grpSpPr>
        <p:sp>
          <p:nvSpPr>
            <p:cNvPr id="16" name="Rectangle 15"/>
            <p:cNvSpPr/>
            <p:nvPr/>
          </p:nvSpPr>
          <p:spPr>
            <a:xfrm>
              <a:off x="4845374" y="2895916"/>
              <a:ext cx="1248996" cy="97155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400426" y="2895916"/>
              <a:ext cx="2693944" cy="971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cs-CZ" sz="2600" dirty="0" smtClean="0"/>
                <a:t>[Aspect</a:t>
              </a:r>
              <a:r>
                <a:rPr lang="cs-CZ" sz="2600" kern="1200" dirty="0" smtClean="0"/>
                <a:t>]</a:t>
              </a:r>
              <a:endParaRPr lang="en-NZ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541875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Top level TIFF example</a:t>
            </a:r>
            <a:endParaRPr lang="en-NZ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6381334" cy="41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1"/>
          <a:stretch/>
        </p:blipFill>
        <p:spPr bwMode="auto">
          <a:xfrm>
            <a:off x="6948264" y="1196752"/>
            <a:ext cx="2090264" cy="26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3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Aspect’s</a:t>
            </a:r>
            <a:r>
              <a:rPr lang="cs-CZ" dirty="0" smtClean="0"/>
              <a:t> Values vs </a:t>
            </a:r>
            <a:r>
              <a:rPr lang="cs-CZ" b="1" dirty="0" smtClean="0"/>
              <a:t>a</a:t>
            </a:r>
            <a:r>
              <a:rPr lang="cs-CZ" dirty="0" smtClean="0"/>
              <a:t> Value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beside names, properties and IDs Aspects also have Values and Ranges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36912"/>
            <a:ext cx="526819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01"/>
          <a:stretch/>
        </p:blipFill>
        <p:spPr bwMode="auto">
          <a:xfrm>
            <a:off x="467544" y="2568327"/>
            <a:ext cx="2090264" cy="26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3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Session Outline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Defining a File Format</a:t>
            </a:r>
          </a:p>
          <a:p>
            <a:r>
              <a:rPr lang="cs-CZ" dirty="0" smtClean="0"/>
              <a:t>What are we trying to solve with DPTR Format Part</a:t>
            </a:r>
          </a:p>
          <a:p>
            <a:r>
              <a:rPr lang="cs-CZ" dirty="0"/>
              <a:t>DPTR File Format </a:t>
            </a:r>
            <a:r>
              <a:rPr lang="cs-CZ" dirty="0" smtClean="0"/>
              <a:t>Entities Definitions</a:t>
            </a:r>
          </a:p>
          <a:p>
            <a:r>
              <a:rPr lang="en-NZ" smtClean="0"/>
              <a:t>Ongoing challenges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89484114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Specification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 formal statement of the precise features and characteristics (Aspects) by which a format may be identified, i.e. a formal statement of the precise requirements which a format must satisfy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i="1" dirty="0" smtClean="0"/>
          </a:p>
          <a:p>
            <a:r>
              <a:rPr lang="cs-CZ" dirty="0" smtClean="0"/>
              <a:t>defines the range of posibilities/Aspects outlined in spec</a:t>
            </a:r>
            <a:endParaRPr lang="cs-CZ" dirty="0"/>
          </a:p>
          <a:p>
            <a:r>
              <a:rPr lang="cs-CZ" dirty="0" smtClean="0"/>
              <a:t>de jure standards, de facto standards</a:t>
            </a:r>
          </a:p>
          <a:p>
            <a:r>
              <a:rPr lang="cs-CZ" dirty="0" smtClean="0"/>
              <a:t>written or not (&gt; Composition)</a:t>
            </a:r>
          </a:p>
          <a:p>
            <a:r>
              <a:rPr lang="cs-CZ" dirty="0" smtClean="0"/>
              <a:t>public or not public (&gt; Composition)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Specification Object</a:t>
            </a:r>
            <a:endParaRPr lang="en-NZ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71" b="51852"/>
          <a:stretch/>
        </p:blipFill>
        <p:spPr bwMode="auto">
          <a:xfrm>
            <a:off x="467544" y="1866111"/>
            <a:ext cx="4608512" cy="28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48064" y="2452246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850" y="34197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Aspect 1</a:t>
            </a:r>
            <a:endParaRPr lang="en-NZ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7784" y="364502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A1</a:t>
            </a:r>
            <a:endParaRPr lang="en-NZ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371703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A2</a:t>
            </a:r>
            <a:endParaRPr lang="en-NZ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5656" y="328498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A3</a:t>
            </a:r>
            <a:endParaRPr lang="en-NZ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7704" y="292494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A4</a:t>
            </a:r>
            <a:endParaRPr lang="en-NZ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995936" y="242088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A5</a:t>
            </a:r>
            <a:endParaRPr lang="en-NZ" sz="1400" dirty="0"/>
          </a:p>
        </p:txBody>
      </p:sp>
      <p:cxnSp>
        <p:nvCxnSpPr>
          <p:cNvPr id="28" name="Straight Arrow Connector 27"/>
          <p:cNvCxnSpPr>
            <a:stCxn id="16" idx="1"/>
          </p:cNvCxnSpPr>
          <p:nvPr/>
        </p:nvCxnSpPr>
        <p:spPr>
          <a:xfrm flipH="1">
            <a:off x="4572000" y="2636912"/>
            <a:ext cx="576064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1"/>
          </p:cNvCxnSpPr>
          <p:nvPr/>
        </p:nvCxnSpPr>
        <p:spPr>
          <a:xfrm flipH="1" flipV="1">
            <a:off x="3275856" y="3592761"/>
            <a:ext cx="1911994" cy="11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050" name="Table 20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980472"/>
              </p:ext>
            </p:extLst>
          </p:nvPr>
        </p:nvGraphicFramePr>
        <p:xfrm>
          <a:off x="4404717" y="4293096"/>
          <a:ext cx="376768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7403"/>
                <a:gridCol w="2520281"/>
              </a:tblGrid>
              <a:tr h="365194">
                <a:tc gridSpan="2">
                  <a:txBody>
                    <a:bodyPr/>
                    <a:lstStyle/>
                    <a:p>
                      <a:r>
                        <a:rPr lang="cs-CZ" dirty="0" smtClean="0"/>
                        <a:t>Specification 1</a:t>
                      </a:r>
                      <a:endParaRPr lang="en-N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</a:t>
                      </a:r>
                      <a:r>
                        <a:rPr lang="cs-CZ" baseline="0" dirty="0" smtClean="0"/>
                        <a:t>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65194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Implementation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An actualisation of a specification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i="1" dirty="0" smtClean="0"/>
          </a:p>
          <a:p>
            <a:r>
              <a:rPr lang="cs-CZ" dirty="0" smtClean="0"/>
              <a:t>this is the real object (file) example build from Aspects</a:t>
            </a:r>
            <a:endParaRPr lang="cs-CZ" dirty="0"/>
          </a:p>
          <a:p>
            <a:r>
              <a:rPr lang="en-GB" dirty="0"/>
              <a:t>an instantiation of a </a:t>
            </a:r>
            <a:r>
              <a:rPr lang="en-GB" dirty="0" smtClean="0"/>
              <a:t>format</a:t>
            </a:r>
            <a:endParaRPr lang="cs-CZ" dirty="0" smtClean="0"/>
          </a:p>
          <a:p>
            <a:r>
              <a:rPr lang="en-GB" dirty="0" smtClean="0"/>
              <a:t>can </a:t>
            </a:r>
            <a:r>
              <a:rPr lang="cs-CZ" dirty="0" smtClean="0"/>
              <a:t>co</a:t>
            </a:r>
            <a:r>
              <a:rPr lang="en-GB" dirty="0" err="1" smtClean="0"/>
              <a:t>nform</a:t>
            </a:r>
            <a:r>
              <a:rPr lang="en-GB" dirty="0" smtClean="0"/>
              <a:t> </a:t>
            </a:r>
            <a:r>
              <a:rPr lang="en-GB" dirty="0"/>
              <a:t>exactly or partially to a </a:t>
            </a:r>
            <a:r>
              <a:rPr lang="en-GB" dirty="0" smtClean="0"/>
              <a:t>Specification</a:t>
            </a:r>
            <a:endParaRPr lang="cs-CZ" dirty="0" smtClean="0"/>
          </a:p>
          <a:p>
            <a:r>
              <a:rPr lang="en-GB" dirty="0" smtClean="0"/>
              <a:t>can </a:t>
            </a:r>
            <a:r>
              <a:rPr lang="en-GB" dirty="0"/>
              <a:t>contain features or characteristics that are not described in the </a:t>
            </a:r>
            <a:r>
              <a:rPr lang="en-GB" dirty="0" smtClean="0"/>
              <a:t>Specification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Implementation Object</a:t>
            </a:r>
            <a:endParaRPr lang="en-N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2037" r="54167" b="32407"/>
          <a:stretch/>
        </p:blipFill>
        <p:spPr bwMode="auto">
          <a:xfrm>
            <a:off x="179512" y="1412776"/>
            <a:ext cx="43338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064" y="16195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27984" y="1844824"/>
            <a:ext cx="72008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3501008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Implementation1</a:t>
            </a:r>
            <a:endParaRPr lang="en-NZ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65315" y="3676382"/>
            <a:ext cx="720080" cy="1939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18212"/>
              </p:ext>
            </p:extLst>
          </p:nvPr>
        </p:nvGraphicFramePr>
        <p:xfrm>
          <a:off x="2868488" y="4588336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Specification 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Implementation 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6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7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8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07704" y="256490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A4</a:t>
            </a:r>
            <a:endParaRPr lang="en-NZ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26523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A1</a:t>
            </a:r>
            <a:endParaRPr lang="en-NZ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348126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A2</a:t>
            </a:r>
            <a:endParaRPr lang="en-NZ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A3</a:t>
            </a:r>
            <a:endParaRPr lang="en-NZ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21328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A5</a:t>
            </a:r>
            <a:endParaRPr lang="en-NZ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A6</a:t>
            </a:r>
            <a:endParaRPr lang="en-NZ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405732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A7</a:t>
            </a:r>
            <a:endParaRPr lang="en-NZ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391331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A8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881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Two </a:t>
            </a:r>
            <a:r>
              <a:rPr lang="cs-CZ" dirty="0" smtClean="0"/>
              <a:t>Implementations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6" b="38889"/>
          <a:stretch/>
        </p:blipFill>
        <p:spPr bwMode="auto">
          <a:xfrm>
            <a:off x="613656" y="1393969"/>
            <a:ext cx="4238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52467" y="2132856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355976" y="2317522"/>
            <a:ext cx="4964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0032" y="3150260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Implementation1</a:t>
            </a:r>
            <a:endParaRPr lang="en-NZ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779912" y="3334926"/>
            <a:ext cx="1080120" cy="329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52467" y="148478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Implementation2</a:t>
            </a:r>
            <a:endParaRPr lang="en-NZ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700339" y="166945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7624" y="2276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A9</a:t>
            </a:r>
            <a:endParaRPr lang="en-NZ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96511"/>
              </p:ext>
            </p:extLst>
          </p:nvPr>
        </p:nvGraphicFramePr>
        <p:xfrm>
          <a:off x="3700338" y="4221088"/>
          <a:ext cx="526415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2075"/>
                <a:gridCol w="2632075"/>
              </a:tblGrid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Implementation2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6</a:t>
                      </a:r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Aspect 9</a:t>
                      </a:r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55473">
                <a:tc>
                  <a:txBody>
                    <a:bodyPr/>
                    <a:lstStyle/>
                    <a:p>
                      <a:r>
                        <a:rPr lang="cs-CZ" dirty="0" smtClean="0"/>
                        <a:t>Aspect 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Composition Object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All of the Aspects associated with a format as manifested </a:t>
            </a:r>
            <a:r>
              <a:rPr lang="cs-CZ" i="1" dirty="0" smtClean="0"/>
              <a:t>in all </a:t>
            </a:r>
            <a:r>
              <a:rPr lang="en-GB" i="1" dirty="0" smtClean="0"/>
              <a:t>Implementations </a:t>
            </a:r>
            <a:r>
              <a:rPr lang="cs-CZ" i="1" dirty="0" smtClean="0"/>
              <a:t>and </a:t>
            </a:r>
            <a:r>
              <a:rPr lang="en-GB" i="1" dirty="0" smtClean="0"/>
              <a:t>a </a:t>
            </a:r>
            <a:r>
              <a:rPr lang="en-GB" i="1" dirty="0"/>
              <a:t>Specification</a:t>
            </a:r>
            <a:r>
              <a:rPr lang="en-GB" i="1" dirty="0" smtClean="0"/>
              <a:t>.</a:t>
            </a:r>
            <a:endParaRPr lang="cs-CZ" i="1" dirty="0" smtClean="0"/>
          </a:p>
          <a:p>
            <a:endParaRPr lang="cs-CZ" dirty="0" smtClean="0"/>
          </a:p>
          <a:p>
            <a:r>
              <a:rPr lang="cs-CZ" dirty="0" smtClean="0"/>
              <a:t>can be seen as a </a:t>
            </a:r>
            <a:r>
              <a:rPr lang="en-NZ" dirty="0" smtClean="0"/>
              <a:t>‘Format’ object</a:t>
            </a:r>
            <a:endParaRPr lang="cs-CZ" dirty="0" smtClean="0"/>
          </a:p>
          <a:p>
            <a:r>
              <a:rPr lang="en-GB" dirty="0"/>
              <a:t>macrocosm of </a:t>
            </a:r>
            <a:r>
              <a:rPr lang="cs-CZ" dirty="0" smtClean="0"/>
              <a:t>all </a:t>
            </a:r>
            <a:r>
              <a:rPr lang="en-GB" dirty="0" smtClean="0"/>
              <a:t>the </a:t>
            </a:r>
            <a:r>
              <a:rPr lang="en-GB" dirty="0"/>
              <a:t>Aspects that are used across all related Specifications and </a:t>
            </a:r>
            <a:r>
              <a:rPr lang="en-GB" dirty="0" smtClean="0"/>
              <a:t>Implementations</a:t>
            </a:r>
            <a:endParaRPr lang="cs-CZ" dirty="0" smtClean="0"/>
          </a:p>
          <a:p>
            <a:r>
              <a:rPr lang="en-GB" dirty="0"/>
              <a:t>may contain other Aspects that are not part of a Specification or an Implementation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The Composition Object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46" b="38889"/>
          <a:stretch/>
        </p:blipFill>
        <p:spPr bwMode="auto">
          <a:xfrm>
            <a:off x="1043608" y="2466975"/>
            <a:ext cx="4238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84364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Specification 1</a:t>
            </a:r>
            <a:endParaRPr lang="en-NZ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716016" y="3028310"/>
            <a:ext cx="1368152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48611" y="3789040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Composition1</a:t>
            </a:r>
            <a:endParaRPr lang="en-NZ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  <a:endCxn id="5122" idx="3"/>
          </p:cNvCxnSpPr>
          <p:nvPr/>
        </p:nvCxnSpPr>
        <p:spPr>
          <a:xfrm flipH="1">
            <a:off x="5282233" y="3973706"/>
            <a:ext cx="866378" cy="648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4168" y="184482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Implementation2</a:t>
            </a:r>
            <a:endParaRPr lang="en-NZ" dirty="0">
              <a:latin typeface="+mn-lt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923928" y="2029490"/>
            <a:ext cx="2160240" cy="679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5656" y="362527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A9</a:t>
            </a:r>
            <a:endParaRPr lang="en-NZ" sz="1400" dirty="0"/>
          </a:p>
        </p:txBody>
      </p:sp>
      <p:sp>
        <p:nvSpPr>
          <p:cNvPr id="13" name="Freeform 12"/>
          <p:cNvSpPr/>
          <p:nvPr/>
        </p:nvSpPr>
        <p:spPr>
          <a:xfrm>
            <a:off x="571500" y="2352675"/>
            <a:ext cx="4676950" cy="3048000"/>
          </a:xfrm>
          <a:custGeom>
            <a:avLst/>
            <a:gdLst>
              <a:gd name="connsiteX0" fmla="*/ 1028700 w 4676950"/>
              <a:gd name="connsiteY0" fmla="*/ 2971800 h 3048000"/>
              <a:gd name="connsiteX1" fmla="*/ 1028700 w 4676950"/>
              <a:gd name="connsiteY1" fmla="*/ 2971800 h 3048000"/>
              <a:gd name="connsiteX2" fmla="*/ 1571625 w 4676950"/>
              <a:gd name="connsiteY2" fmla="*/ 2981325 h 3048000"/>
              <a:gd name="connsiteX3" fmla="*/ 1666875 w 4676950"/>
              <a:gd name="connsiteY3" fmla="*/ 2990850 h 3048000"/>
              <a:gd name="connsiteX4" fmla="*/ 2095500 w 4676950"/>
              <a:gd name="connsiteY4" fmla="*/ 3000375 h 3048000"/>
              <a:gd name="connsiteX5" fmla="*/ 2390775 w 4676950"/>
              <a:gd name="connsiteY5" fmla="*/ 3028950 h 3048000"/>
              <a:gd name="connsiteX6" fmla="*/ 2486025 w 4676950"/>
              <a:gd name="connsiteY6" fmla="*/ 3038475 h 3048000"/>
              <a:gd name="connsiteX7" fmla="*/ 2971800 w 4676950"/>
              <a:gd name="connsiteY7" fmla="*/ 3048000 h 3048000"/>
              <a:gd name="connsiteX8" fmla="*/ 3981450 w 4676950"/>
              <a:gd name="connsiteY8" fmla="*/ 3028950 h 3048000"/>
              <a:gd name="connsiteX9" fmla="*/ 4019550 w 4676950"/>
              <a:gd name="connsiteY9" fmla="*/ 3019425 h 3048000"/>
              <a:gd name="connsiteX10" fmla="*/ 4095750 w 4676950"/>
              <a:gd name="connsiteY10" fmla="*/ 2981325 h 3048000"/>
              <a:gd name="connsiteX11" fmla="*/ 4124325 w 4676950"/>
              <a:gd name="connsiteY11" fmla="*/ 2952750 h 3048000"/>
              <a:gd name="connsiteX12" fmla="*/ 4162425 w 4676950"/>
              <a:gd name="connsiteY12" fmla="*/ 2933700 h 3048000"/>
              <a:gd name="connsiteX13" fmla="*/ 4191000 w 4676950"/>
              <a:gd name="connsiteY13" fmla="*/ 2886075 h 3048000"/>
              <a:gd name="connsiteX14" fmla="*/ 4238625 w 4676950"/>
              <a:gd name="connsiteY14" fmla="*/ 2847975 h 3048000"/>
              <a:gd name="connsiteX15" fmla="*/ 4286250 w 4676950"/>
              <a:gd name="connsiteY15" fmla="*/ 2800350 h 3048000"/>
              <a:gd name="connsiteX16" fmla="*/ 4343400 w 4676950"/>
              <a:gd name="connsiteY16" fmla="*/ 2695575 h 3048000"/>
              <a:gd name="connsiteX17" fmla="*/ 4371975 w 4676950"/>
              <a:gd name="connsiteY17" fmla="*/ 2638425 h 3048000"/>
              <a:gd name="connsiteX18" fmla="*/ 4391025 w 4676950"/>
              <a:gd name="connsiteY18" fmla="*/ 2581275 h 3048000"/>
              <a:gd name="connsiteX19" fmla="*/ 4438650 w 4676950"/>
              <a:gd name="connsiteY19" fmla="*/ 2514600 h 3048000"/>
              <a:gd name="connsiteX20" fmla="*/ 4495800 w 4676950"/>
              <a:gd name="connsiteY20" fmla="*/ 2419350 h 3048000"/>
              <a:gd name="connsiteX21" fmla="*/ 4505325 w 4676950"/>
              <a:gd name="connsiteY21" fmla="*/ 2371725 h 3048000"/>
              <a:gd name="connsiteX22" fmla="*/ 4543425 w 4676950"/>
              <a:gd name="connsiteY22" fmla="*/ 2324100 h 3048000"/>
              <a:gd name="connsiteX23" fmla="*/ 4581525 w 4676950"/>
              <a:gd name="connsiteY23" fmla="*/ 2219325 h 3048000"/>
              <a:gd name="connsiteX24" fmla="*/ 4591050 w 4676950"/>
              <a:gd name="connsiteY24" fmla="*/ 2162175 h 3048000"/>
              <a:gd name="connsiteX25" fmla="*/ 4619625 w 4676950"/>
              <a:gd name="connsiteY25" fmla="*/ 2133600 h 3048000"/>
              <a:gd name="connsiteX26" fmla="*/ 4657725 w 4676950"/>
              <a:gd name="connsiteY26" fmla="*/ 2000250 h 3048000"/>
              <a:gd name="connsiteX27" fmla="*/ 4667250 w 4676950"/>
              <a:gd name="connsiteY27" fmla="*/ 1933575 h 3048000"/>
              <a:gd name="connsiteX28" fmla="*/ 4667250 w 4676950"/>
              <a:gd name="connsiteY28" fmla="*/ 1524000 h 3048000"/>
              <a:gd name="connsiteX29" fmla="*/ 4638675 w 4676950"/>
              <a:gd name="connsiteY29" fmla="*/ 1381125 h 3048000"/>
              <a:gd name="connsiteX30" fmla="*/ 4629150 w 4676950"/>
              <a:gd name="connsiteY30" fmla="*/ 1276350 h 3048000"/>
              <a:gd name="connsiteX31" fmla="*/ 4600575 w 4676950"/>
              <a:gd name="connsiteY31" fmla="*/ 1219200 h 3048000"/>
              <a:gd name="connsiteX32" fmla="*/ 4552950 w 4676950"/>
              <a:gd name="connsiteY32" fmla="*/ 1133475 h 3048000"/>
              <a:gd name="connsiteX33" fmla="*/ 4505325 w 4676950"/>
              <a:gd name="connsiteY33" fmla="*/ 1028700 h 3048000"/>
              <a:gd name="connsiteX34" fmla="*/ 4505325 w 4676950"/>
              <a:gd name="connsiteY34" fmla="*/ 1028700 h 3048000"/>
              <a:gd name="connsiteX35" fmla="*/ 4495800 w 4676950"/>
              <a:gd name="connsiteY35" fmla="*/ 1000125 h 3048000"/>
              <a:gd name="connsiteX36" fmla="*/ 4476750 w 4676950"/>
              <a:gd name="connsiteY36" fmla="*/ 962025 h 3048000"/>
              <a:gd name="connsiteX37" fmla="*/ 4467225 w 4676950"/>
              <a:gd name="connsiteY37" fmla="*/ 923925 h 3048000"/>
              <a:gd name="connsiteX38" fmla="*/ 4419600 w 4676950"/>
              <a:gd name="connsiteY38" fmla="*/ 847725 h 3048000"/>
              <a:gd name="connsiteX39" fmla="*/ 4391025 w 4676950"/>
              <a:gd name="connsiteY39" fmla="*/ 819150 h 3048000"/>
              <a:gd name="connsiteX40" fmla="*/ 4362450 w 4676950"/>
              <a:gd name="connsiteY40" fmla="*/ 771525 h 3048000"/>
              <a:gd name="connsiteX41" fmla="*/ 4343400 w 4676950"/>
              <a:gd name="connsiteY41" fmla="*/ 742950 h 3048000"/>
              <a:gd name="connsiteX42" fmla="*/ 4324350 w 4676950"/>
              <a:gd name="connsiteY42" fmla="*/ 704850 h 3048000"/>
              <a:gd name="connsiteX43" fmla="*/ 4276725 w 4676950"/>
              <a:gd name="connsiteY43" fmla="*/ 666750 h 3048000"/>
              <a:gd name="connsiteX44" fmla="*/ 4248150 w 4676950"/>
              <a:gd name="connsiteY44" fmla="*/ 628650 h 3048000"/>
              <a:gd name="connsiteX45" fmla="*/ 4219575 w 4676950"/>
              <a:gd name="connsiteY45" fmla="*/ 600075 h 3048000"/>
              <a:gd name="connsiteX46" fmla="*/ 4162425 w 4676950"/>
              <a:gd name="connsiteY46" fmla="*/ 523875 h 3048000"/>
              <a:gd name="connsiteX47" fmla="*/ 4124325 w 4676950"/>
              <a:gd name="connsiteY47" fmla="*/ 514350 h 3048000"/>
              <a:gd name="connsiteX48" fmla="*/ 3990975 w 4676950"/>
              <a:gd name="connsiteY48" fmla="*/ 428625 h 3048000"/>
              <a:gd name="connsiteX49" fmla="*/ 3962400 w 4676950"/>
              <a:gd name="connsiteY49" fmla="*/ 400050 h 3048000"/>
              <a:gd name="connsiteX50" fmla="*/ 3895725 w 4676950"/>
              <a:gd name="connsiteY50" fmla="*/ 371475 h 3048000"/>
              <a:gd name="connsiteX51" fmla="*/ 3857625 w 4676950"/>
              <a:gd name="connsiteY51" fmla="*/ 352425 h 3048000"/>
              <a:gd name="connsiteX52" fmla="*/ 3781425 w 4676950"/>
              <a:gd name="connsiteY52" fmla="*/ 323850 h 3048000"/>
              <a:gd name="connsiteX53" fmla="*/ 3752850 w 4676950"/>
              <a:gd name="connsiteY53" fmla="*/ 304800 h 3048000"/>
              <a:gd name="connsiteX54" fmla="*/ 3619500 w 4676950"/>
              <a:gd name="connsiteY54" fmla="*/ 238125 h 3048000"/>
              <a:gd name="connsiteX55" fmla="*/ 3524250 w 4676950"/>
              <a:gd name="connsiteY55" fmla="*/ 219075 h 3048000"/>
              <a:gd name="connsiteX56" fmla="*/ 3448050 w 4676950"/>
              <a:gd name="connsiteY56" fmla="*/ 200025 h 3048000"/>
              <a:gd name="connsiteX57" fmla="*/ 3400425 w 4676950"/>
              <a:gd name="connsiteY57" fmla="*/ 180975 h 3048000"/>
              <a:gd name="connsiteX58" fmla="*/ 3219450 w 4676950"/>
              <a:gd name="connsiteY58" fmla="*/ 142875 h 3048000"/>
              <a:gd name="connsiteX59" fmla="*/ 3028950 w 4676950"/>
              <a:gd name="connsiteY59" fmla="*/ 104775 h 3048000"/>
              <a:gd name="connsiteX60" fmla="*/ 2905125 w 4676950"/>
              <a:gd name="connsiteY60" fmla="*/ 76200 h 3048000"/>
              <a:gd name="connsiteX61" fmla="*/ 2819400 w 4676950"/>
              <a:gd name="connsiteY61" fmla="*/ 66675 h 3048000"/>
              <a:gd name="connsiteX62" fmla="*/ 2686050 w 4676950"/>
              <a:gd name="connsiteY62" fmla="*/ 38100 h 3048000"/>
              <a:gd name="connsiteX63" fmla="*/ 2543175 w 4676950"/>
              <a:gd name="connsiteY63" fmla="*/ 28575 h 3048000"/>
              <a:gd name="connsiteX64" fmla="*/ 2457450 w 4676950"/>
              <a:gd name="connsiteY64" fmla="*/ 19050 h 3048000"/>
              <a:gd name="connsiteX65" fmla="*/ 2352675 w 4676950"/>
              <a:gd name="connsiteY65" fmla="*/ 0 h 3048000"/>
              <a:gd name="connsiteX66" fmla="*/ 1371600 w 4676950"/>
              <a:gd name="connsiteY66" fmla="*/ 9525 h 3048000"/>
              <a:gd name="connsiteX67" fmla="*/ 1171575 w 4676950"/>
              <a:gd name="connsiteY67" fmla="*/ 28575 h 3048000"/>
              <a:gd name="connsiteX68" fmla="*/ 1066800 w 4676950"/>
              <a:gd name="connsiteY68" fmla="*/ 66675 h 3048000"/>
              <a:gd name="connsiteX69" fmla="*/ 971550 w 4676950"/>
              <a:gd name="connsiteY69" fmla="*/ 123825 h 3048000"/>
              <a:gd name="connsiteX70" fmla="*/ 885825 w 4676950"/>
              <a:gd name="connsiteY70" fmla="*/ 171450 h 3048000"/>
              <a:gd name="connsiteX71" fmla="*/ 847725 w 4676950"/>
              <a:gd name="connsiteY71" fmla="*/ 200025 h 3048000"/>
              <a:gd name="connsiteX72" fmla="*/ 742950 w 4676950"/>
              <a:gd name="connsiteY72" fmla="*/ 304800 h 3048000"/>
              <a:gd name="connsiteX73" fmla="*/ 600075 w 4676950"/>
              <a:gd name="connsiteY73" fmla="*/ 390525 h 3048000"/>
              <a:gd name="connsiteX74" fmla="*/ 504825 w 4676950"/>
              <a:gd name="connsiteY74" fmla="*/ 495300 h 3048000"/>
              <a:gd name="connsiteX75" fmla="*/ 466725 w 4676950"/>
              <a:gd name="connsiteY75" fmla="*/ 523875 h 3048000"/>
              <a:gd name="connsiteX76" fmla="*/ 390525 w 4676950"/>
              <a:gd name="connsiteY76" fmla="*/ 628650 h 3048000"/>
              <a:gd name="connsiteX77" fmla="*/ 314325 w 4676950"/>
              <a:gd name="connsiteY77" fmla="*/ 714375 h 3048000"/>
              <a:gd name="connsiteX78" fmla="*/ 266700 w 4676950"/>
              <a:gd name="connsiteY78" fmla="*/ 800100 h 3048000"/>
              <a:gd name="connsiteX79" fmla="*/ 228600 w 4676950"/>
              <a:gd name="connsiteY79" fmla="*/ 847725 h 3048000"/>
              <a:gd name="connsiteX80" fmla="*/ 114300 w 4676950"/>
              <a:gd name="connsiteY80" fmla="*/ 1066800 h 3048000"/>
              <a:gd name="connsiteX81" fmla="*/ 85725 w 4676950"/>
              <a:gd name="connsiteY81" fmla="*/ 1143000 h 3048000"/>
              <a:gd name="connsiteX82" fmla="*/ 19050 w 4676950"/>
              <a:gd name="connsiteY82" fmla="*/ 1314450 h 3048000"/>
              <a:gd name="connsiteX83" fmla="*/ 0 w 4676950"/>
              <a:gd name="connsiteY83" fmla="*/ 1485900 h 3048000"/>
              <a:gd name="connsiteX84" fmla="*/ 19050 w 4676950"/>
              <a:gd name="connsiteY84" fmla="*/ 2000250 h 3048000"/>
              <a:gd name="connsiteX85" fmla="*/ 28575 w 4676950"/>
              <a:gd name="connsiteY85" fmla="*/ 2028825 h 3048000"/>
              <a:gd name="connsiteX86" fmla="*/ 57150 w 4676950"/>
              <a:gd name="connsiteY86" fmla="*/ 2162175 h 3048000"/>
              <a:gd name="connsiteX87" fmla="*/ 95250 w 4676950"/>
              <a:gd name="connsiteY87" fmla="*/ 2238375 h 3048000"/>
              <a:gd name="connsiteX88" fmla="*/ 152400 w 4676950"/>
              <a:gd name="connsiteY88" fmla="*/ 2362200 h 3048000"/>
              <a:gd name="connsiteX89" fmla="*/ 209550 w 4676950"/>
              <a:gd name="connsiteY89" fmla="*/ 2457450 h 3048000"/>
              <a:gd name="connsiteX90" fmla="*/ 257175 w 4676950"/>
              <a:gd name="connsiteY90" fmla="*/ 2524125 h 3048000"/>
              <a:gd name="connsiteX91" fmla="*/ 295275 w 4676950"/>
              <a:gd name="connsiteY91" fmla="*/ 2571750 h 3048000"/>
              <a:gd name="connsiteX92" fmla="*/ 352425 w 4676950"/>
              <a:gd name="connsiteY92" fmla="*/ 2619375 h 3048000"/>
              <a:gd name="connsiteX93" fmla="*/ 400050 w 4676950"/>
              <a:gd name="connsiteY93" fmla="*/ 2667000 h 3048000"/>
              <a:gd name="connsiteX94" fmla="*/ 466725 w 4676950"/>
              <a:gd name="connsiteY94" fmla="*/ 2714625 h 3048000"/>
              <a:gd name="connsiteX95" fmla="*/ 523875 w 4676950"/>
              <a:gd name="connsiteY95" fmla="*/ 2762250 h 3048000"/>
              <a:gd name="connsiteX96" fmla="*/ 552450 w 4676950"/>
              <a:gd name="connsiteY96" fmla="*/ 2771775 h 3048000"/>
              <a:gd name="connsiteX97" fmla="*/ 600075 w 4676950"/>
              <a:gd name="connsiteY97" fmla="*/ 2790825 h 3048000"/>
              <a:gd name="connsiteX98" fmla="*/ 657225 w 4676950"/>
              <a:gd name="connsiteY98" fmla="*/ 2838450 h 3048000"/>
              <a:gd name="connsiteX99" fmla="*/ 704850 w 4676950"/>
              <a:gd name="connsiteY99" fmla="*/ 2857500 h 3048000"/>
              <a:gd name="connsiteX100" fmla="*/ 733425 w 4676950"/>
              <a:gd name="connsiteY100" fmla="*/ 2876550 h 3048000"/>
              <a:gd name="connsiteX101" fmla="*/ 828675 w 4676950"/>
              <a:gd name="connsiteY101" fmla="*/ 2905125 h 3048000"/>
              <a:gd name="connsiteX102" fmla="*/ 857250 w 4676950"/>
              <a:gd name="connsiteY102" fmla="*/ 2914650 h 3048000"/>
              <a:gd name="connsiteX103" fmla="*/ 904875 w 4676950"/>
              <a:gd name="connsiteY103" fmla="*/ 2924175 h 3048000"/>
              <a:gd name="connsiteX104" fmla="*/ 981075 w 4676950"/>
              <a:gd name="connsiteY104" fmla="*/ 2943225 h 3048000"/>
              <a:gd name="connsiteX105" fmla="*/ 1057275 w 4676950"/>
              <a:gd name="connsiteY105" fmla="*/ 2962275 h 3048000"/>
              <a:gd name="connsiteX106" fmla="*/ 1028700 w 4676950"/>
              <a:gd name="connsiteY106" fmla="*/ 29718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76950" h="3048000">
                <a:moveTo>
                  <a:pt x="1028700" y="2971800"/>
                </a:moveTo>
                <a:lnTo>
                  <a:pt x="1028700" y="2971800"/>
                </a:lnTo>
                <a:lnTo>
                  <a:pt x="1571625" y="2981325"/>
                </a:lnTo>
                <a:cubicBezTo>
                  <a:pt x="1603519" y="2982277"/>
                  <a:pt x="1634988" y="2989690"/>
                  <a:pt x="1666875" y="2990850"/>
                </a:cubicBezTo>
                <a:cubicBezTo>
                  <a:pt x="1809691" y="2996043"/>
                  <a:pt x="1952625" y="2997200"/>
                  <a:pt x="2095500" y="3000375"/>
                </a:cubicBezTo>
                <a:cubicBezTo>
                  <a:pt x="2330818" y="3026521"/>
                  <a:pt x="1957715" y="2985644"/>
                  <a:pt x="2390775" y="3028950"/>
                </a:cubicBezTo>
                <a:cubicBezTo>
                  <a:pt x="2422525" y="3032125"/>
                  <a:pt x="2454134" y="3037429"/>
                  <a:pt x="2486025" y="3038475"/>
                </a:cubicBezTo>
                <a:cubicBezTo>
                  <a:pt x="2647894" y="3043782"/>
                  <a:pt x="2809875" y="3044825"/>
                  <a:pt x="2971800" y="3048000"/>
                </a:cubicBezTo>
                <a:lnTo>
                  <a:pt x="3981450" y="3028950"/>
                </a:lnTo>
                <a:cubicBezTo>
                  <a:pt x="3994536" y="3028593"/>
                  <a:pt x="4007841" y="3025279"/>
                  <a:pt x="4019550" y="3019425"/>
                </a:cubicBezTo>
                <a:cubicBezTo>
                  <a:pt x="4116695" y="2970852"/>
                  <a:pt x="4002195" y="3004714"/>
                  <a:pt x="4095750" y="2981325"/>
                </a:cubicBezTo>
                <a:cubicBezTo>
                  <a:pt x="4105275" y="2971800"/>
                  <a:pt x="4113364" y="2960580"/>
                  <a:pt x="4124325" y="2952750"/>
                </a:cubicBezTo>
                <a:cubicBezTo>
                  <a:pt x="4135879" y="2944497"/>
                  <a:pt x="4152385" y="2943740"/>
                  <a:pt x="4162425" y="2933700"/>
                </a:cubicBezTo>
                <a:cubicBezTo>
                  <a:pt x="4175516" y="2920609"/>
                  <a:pt x="4178700" y="2899912"/>
                  <a:pt x="4191000" y="2886075"/>
                </a:cubicBezTo>
                <a:cubicBezTo>
                  <a:pt x="4204506" y="2870880"/>
                  <a:pt x="4223514" y="2861575"/>
                  <a:pt x="4238625" y="2847975"/>
                </a:cubicBezTo>
                <a:cubicBezTo>
                  <a:pt x="4255312" y="2832956"/>
                  <a:pt x="4272033" y="2817726"/>
                  <a:pt x="4286250" y="2800350"/>
                </a:cubicBezTo>
                <a:cubicBezTo>
                  <a:pt x="4331636" y="2744878"/>
                  <a:pt x="4317488" y="2752581"/>
                  <a:pt x="4343400" y="2695575"/>
                </a:cubicBezTo>
                <a:cubicBezTo>
                  <a:pt x="4352213" y="2676186"/>
                  <a:pt x="4363783" y="2658085"/>
                  <a:pt x="4371975" y="2638425"/>
                </a:cubicBezTo>
                <a:cubicBezTo>
                  <a:pt x="4379698" y="2619889"/>
                  <a:pt x="4381505" y="2598955"/>
                  <a:pt x="4391025" y="2581275"/>
                </a:cubicBezTo>
                <a:cubicBezTo>
                  <a:pt x="4403974" y="2557227"/>
                  <a:pt x="4422775" y="2536825"/>
                  <a:pt x="4438650" y="2514600"/>
                </a:cubicBezTo>
                <a:cubicBezTo>
                  <a:pt x="4502361" y="2323467"/>
                  <a:pt x="4408635" y="2576247"/>
                  <a:pt x="4495800" y="2419350"/>
                </a:cubicBezTo>
                <a:cubicBezTo>
                  <a:pt x="4503662" y="2405198"/>
                  <a:pt x="4498085" y="2386205"/>
                  <a:pt x="4505325" y="2371725"/>
                </a:cubicBezTo>
                <a:cubicBezTo>
                  <a:pt x="4514417" y="2353541"/>
                  <a:pt x="4532965" y="2341533"/>
                  <a:pt x="4543425" y="2324100"/>
                </a:cubicBezTo>
                <a:cubicBezTo>
                  <a:pt x="4551541" y="2310573"/>
                  <a:pt x="4578668" y="2230752"/>
                  <a:pt x="4581525" y="2219325"/>
                </a:cubicBezTo>
                <a:cubicBezTo>
                  <a:pt x="4586209" y="2200589"/>
                  <a:pt x="4583206" y="2179823"/>
                  <a:pt x="4591050" y="2162175"/>
                </a:cubicBezTo>
                <a:cubicBezTo>
                  <a:pt x="4596521" y="2149866"/>
                  <a:pt x="4610100" y="2143125"/>
                  <a:pt x="4619625" y="2133600"/>
                </a:cubicBezTo>
                <a:cubicBezTo>
                  <a:pt x="4633195" y="2092890"/>
                  <a:pt x="4651745" y="2042110"/>
                  <a:pt x="4657725" y="2000250"/>
                </a:cubicBezTo>
                <a:lnTo>
                  <a:pt x="4667250" y="1933575"/>
                </a:lnTo>
                <a:cubicBezTo>
                  <a:pt x="4675727" y="1747086"/>
                  <a:pt x="4683995" y="1708196"/>
                  <a:pt x="4667250" y="1524000"/>
                </a:cubicBezTo>
                <a:cubicBezTo>
                  <a:pt x="4659487" y="1438610"/>
                  <a:pt x="4657051" y="1436254"/>
                  <a:pt x="4638675" y="1381125"/>
                </a:cubicBezTo>
                <a:cubicBezTo>
                  <a:pt x="4635500" y="1346200"/>
                  <a:pt x="4634110" y="1311067"/>
                  <a:pt x="4629150" y="1276350"/>
                </a:cubicBezTo>
                <a:cubicBezTo>
                  <a:pt x="4624362" y="1242832"/>
                  <a:pt x="4615666" y="1249382"/>
                  <a:pt x="4600575" y="1219200"/>
                </a:cubicBezTo>
                <a:cubicBezTo>
                  <a:pt x="4556920" y="1131890"/>
                  <a:pt x="4609155" y="1208415"/>
                  <a:pt x="4552950" y="1133475"/>
                </a:cubicBezTo>
                <a:cubicBezTo>
                  <a:pt x="4538935" y="1063399"/>
                  <a:pt x="4552405" y="1099320"/>
                  <a:pt x="4505325" y="1028700"/>
                </a:cubicBezTo>
                <a:lnTo>
                  <a:pt x="4505325" y="1028700"/>
                </a:lnTo>
                <a:cubicBezTo>
                  <a:pt x="4502150" y="1019175"/>
                  <a:pt x="4499755" y="1009353"/>
                  <a:pt x="4495800" y="1000125"/>
                </a:cubicBezTo>
                <a:cubicBezTo>
                  <a:pt x="4490207" y="987074"/>
                  <a:pt x="4481736" y="975320"/>
                  <a:pt x="4476750" y="962025"/>
                </a:cubicBezTo>
                <a:cubicBezTo>
                  <a:pt x="4472153" y="949768"/>
                  <a:pt x="4472542" y="935888"/>
                  <a:pt x="4467225" y="923925"/>
                </a:cubicBezTo>
                <a:cubicBezTo>
                  <a:pt x="4465455" y="919942"/>
                  <a:pt x="4428703" y="858648"/>
                  <a:pt x="4419600" y="847725"/>
                </a:cubicBezTo>
                <a:cubicBezTo>
                  <a:pt x="4410976" y="837377"/>
                  <a:pt x="4399107" y="829926"/>
                  <a:pt x="4391025" y="819150"/>
                </a:cubicBezTo>
                <a:cubicBezTo>
                  <a:pt x="4379917" y="804339"/>
                  <a:pt x="4372262" y="787224"/>
                  <a:pt x="4362450" y="771525"/>
                </a:cubicBezTo>
                <a:cubicBezTo>
                  <a:pt x="4356383" y="761817"/>
                  <a:pt x="4349080" y="752889"/>
                  <a:pt x="4343400" y="742950"/>
                </a:cubicBezTo>
                <a:cubicBezTo>
                  <a:pt x="4336355" y="730622"/>
                  <a:pt x="4333700" y="715536"/>
                  <a:pt x="4324350" y="704850"/>
                </a:cubicBezTo>
                <a:cubicBezTo>
                  <a:pt x="4310963" y="689550"/>
                  <a:pt x="4291100" y="681125"/>
                  <a:pt x="4276725" y="666750"/>
                </a:cubicBezTo>
                <a:cubicBezTo>
                  <a:pt x="4265500" y="655525"/>
                  <a:pt x="4258481" y="640703"/>
                  <a:pt x="4248150" y="628650"/>
                </a:cubicBezTo>
                <a:cubicBezTo>
                  <a:pt x="4239384" y="618423"/>
                  <a:pt x="4228105" y="610501"/>
                  <a:pt x="4219575" y="600075"/>
                </a:cubicBezTo>
                <a:cubicBezTo>
                  <a:pt x="4199470" y="575502"/>
                  <a:pt x="4186025" y="545115"/>
                  <a:pt x="4162425" y="523875"/>
                </a:cubicBezTo>
                <a:cubicBezTo>
                  <a:pt x="4152695" y="515118"/>
                  <a:pt x="4137025" y="517525"/>
                  <a:pt x="4124325" y="514350"/>
                </a:cubicBezTo>
                <a:cubicBezTo>
                  <a:pt x="4011430" y="432245"/>
                  <a:pt x="4060519" y="451806"/>
                  <a:pt x="3990975" y="428625"/>
                </a:cubicBezTo>
                <a:cubicBezTo>
                  <a:pt x="3981450" y="419100"/>
                  <a:pt x="3973951" y="406980"/>
                  <a:pt x="3962400" y="400050"/>
                </a:cubicBezTo>
                <a:cubicBezTo>
                  <a:pt x="3941666" y="387609"/>
                  <a:pt x="3917738" y="381481"/>
                  <a:pt x="3895725" y="371475"/>
                </a:cubicBezTo>
                <a:cubicBezTo>
                  <a:pt x="3882799" y="365599"/>
                  <a:pt x="3870676" y="358018"/>
                  <a:pt x="3857625" y="352425"/>
                </a:cubicBezTo>
                <a:cubicBezTo>
                  <a:pt x="3799919" y="327694"/>
                  <a:pt x="3860358" y="363317"/>
                  <a:pt x="3781425" y="323850"/>
                </a:cubicBezTo>
                <a:cubicBezTo>
                  <a:pt x="3771186" y="318730"/>
                  <a:pt x="3762967" y="310156"/>
                  <a:pt x="3752850" y="304800"/>
                </a:cubicBezTo>
                <a:cubicBezTo>
                  <a:pt x="3708929" y="281548"/>
                  <a:pt x="3666646" y="253840"/>
                  <a:pt x="3619500" y="238125"/>
                </a:cubicBezTo>
                <a:cubicBezTo>
                  <a:pt x="3554942" y="216606"/>
                  <a:pt x="3633699" y="240965"/>
                  <a:pt x="3524250" y="219075"/>
                </a:cubicBezTo>
                <a:cubicBezTo>
                  <a:pt x="3498577" y="213940"/>
                  <a:pt x="3473074" y="207725"/>
                  <a:pt x="3448050" y="200025"/>
                </a:cubicBezTo>
                <a:cubicBezTo>
                  <a:pt x="3431708" y="194997"/>
                  <a:pt x="3416767" y="186003"/>
                  <a:pt x="3400425" y="180975"/>
                </a:cubicBezTo>
                <a:cubicBezTo>
                  <a:pt x="3341553" y="162861"/>
                  <a:pt x="3280061" y="152977"/>
                  <a:pt x="3219450" y="142875"/>
                </a:cubicBezTo>
                <a:cubicBezTo>
                  <a:pt x="3128876" y="97588"/>
                  <a:pt x="3219537" y="137635"/>
                  <a:pt x="3028950" y="104775"/>
                </a:cubicBezTo>
                <a:cubicBezTo>
                  <a:pt x="2987206" y="97578"/>
                  <a:pt x="2946802" y="83778"/>
                  <a:pt x="2905125" y="76200"/>
                </a:cubicBezTo>
                <a:cubicBezTo>
                  <a:pt x="2876838" y="71057"/>
                  <a:pt x="2847726" y="71601"/>
                  <a:pt x="2819400" y="66675"/>
                </a:cubicBezTo>
                <a:cubicBezTo>
                  <a:pt x="2774613" y="58886"/>
                  <a:pt x="2731083" y="44311"/>
                  <a:pt x="2686050" y="38100"/>
                </a:cubicBezTo>
                <a:cubicBezTo>
                  <a:pt x="2638767" y="31578"/>
                  <a:pt x="2590741" y="32539"/>
                  <a:pt x="2543175" y="28575"/>
                </a:cubicBezTo>
                <a:cubicBezTo>
                  <a:pt x="2514523" y="26187"/>
                  <a:pt x="2485949" y="22850"/>
                  <a:pt x="2457450" y="19050"/>
                </a:cubicBezTo>
                <a:cubicBezTo>
                  <a:pt x="2420890" y="14175"/>
                  <a:pt x="2388591" y="7183"/>
                  <a:pt x="2352675" y="0"/>
                </a:cubicBezTo>
                <a:lnTo>
                  <a:pt x="1371600" y="9525"/>
                </a:lnTo>
                <a:cubicBezTo>
                  <a:pt x="1228223" y="11915"/>
                  <a:pt x="1254474" y="7850"/>
                  <a:pt x="1171575" y="28575"/>
                </a:cubicBezTo>
                <a:cubicBezTo>
                  <a:pt x="1075261" y="86364"/>
                  <a:pt x="1175728" y="33997"/>
                  <a:pt x="1066800" y="66675"/>
                </a:cubicBezTo>
                <a:cubicBezTo>
                  <a:pt x="1036992" y="75617"/>
                  <a:pt x="994124" y="110657"/>
                  <a:pt x="971550" y="123825"/>
                </a:cubicBezTo>
                <a:cubicBezTo>
                  <a:pt x="892599" y="169880"/>
                  <a:pt x="938336" y="133942"/>
                  <a:pt x="885825" y="171450"/>
                </a:cubicBezTo>
                <a:cubicBezTo>
                  <a:pt x="872907" y="180677"/>
                  <a:pt x="859331" y="189193"/>
                  <a:pt x="847725" y="200025"/>
                </a:cubicBezTo>
                <a:cubicBezTo>
                  <a:pt x="811617" y="233726"/>
                  <a:pt x="789807" y="289181"/>
                  <a:pt x="742950" y="304800"/>
                </a:cubicBezTo>
                <a:cubicBezTo>
                  <a:pt x="676313" y="327012"/>
                  <a:pt x="698198" y="316933"/>
                  <a:pt x="600075" y="390525"/>
                </a:cubicBezTo>
                <a:cubicBezTo>
                  <a:pt x="571917" y="411644"/>
                  <a:pt x="523726" y="476399"/>
                  <a:pt x="504825" y="495300"/>
                </a:cubicBezTo>
                <a:cubicBezTo>
                  <a:pt x="493600" y="506525"/>
                  <a:pt x="479425" y="514350"/>
                  <a:pt x="466725" y="523875"/>
                </a:cubicBezTo>
                <a:cubicBezTo>
                  <a:pt x="432496" y="580923"/>
                  <a:pt x="440486" y="573138"/>
                  <a:pt x="390525" y="628650"/>
                </a:cubicBezTo>
                <a:cubicBezTo>
                  <a:pt x="354886" y="668249"/>
                  <a:pt x="344587" y="667301"/>
                  <a:pt x="314325" y="714375"/>
                </a:cubicBezTo>
                <a:cubicBezTo>
                  <a:pt x="296648" y="741872"/>
                  <a:pt x="284377" y="772603"/>
                  <a:pt x="266700" y="800100"/>
                </a:cubicBezTo>
                <a:cubicBezTo>
                  <a:pt x="255706" y="817201"/>
                  <a:pt x="239877" y="830809"/>
                  <a:pt x="228600" y="847725"/>
                </a:cubicBezTo>
                <a:cubicBezTo>
                  <a:pt x="199097" y="891980"/>
                  <a:pt x="120351" y="1050665"/>
                  <a:pt x="114300" y="1066800"/>
                </a:cubicBezTo>
                <a:cubicBezTo>
                  <a:pt x="104775" y="1092200"/>
                  <a:pt x="96252" y="1117999"/>
                  <a:pt x="85725" y="1143000"/>
                </a:cubicBezTo>
                <a:cubicBezTo>
                  <a:pt x="49170" y="1229819"/>
                  <a:pt x="36207" y="1234384"/>
                  <a:pt x="19050" y="1314450"/>
                </a:cubicBezTo>
                <a:cubicBezTo>
                  <a:pt x="9902" y="1357141"/>
                  <a:pt x="3222" y="1450459"/>
                  <a:pt x="0" y="1485900"/>
                </a:cubicBezTo>
                <a:cubicBezTo>
                  <a:pt x="674" y="1515541"/>
                  <a:pt x="-2193" y="1862174"/>
                  <a:pt x="19050" y="2000250"/>
                </a:cubicBezTo>
                <a:cubicBezTo>
                  <a:pt x="20577" y="2010173"/>
                  <a:pt x="26317" y="2019042"/>
                  <a:pt x="28575" y="2028825"/>
                </a:cubicBezTo>
                <a:cubicBezTo>
                  <a:pt x="41697" y="2085686"/>
                  <a:pt x="43207" y="2113374"/>
                  <a:pt x="57150" y="2162175"/>
                </a:cubicBezTo>
                <a:cubicBezTo>
                  <a:pt x="76394" y="2229531"/>
                  <a:pt x="54382" y="2143017"/>
                  <a:pt x="95250" y="2238375"/>
                </a:cubicBezTo>
                <a:cubicBezTo>
                  <a:pt x="182929" y="2442959"/>
                  <a:pt x="77248" y="2245297"/>
                  <a:pt x="152400" y="2362200"/>
                </a:cubicBezTo>
                <a:cubicBezTo>
                  <a:pt x="172422" y="2393346"/>
                  <a:pt x="209550" y="2457450"/>
                  <a:pt x="209550" y="2457450"/>
                </a:cubicBezTo>
                <a:cubicBezTo>
                  <a:pt x="226263" y="2524302"/>
                  <a:pt x="204555" y="2471505"/>
                  <a:pt x="257175" y="2524125"/>
                </a:cubicBezTo>
                <a:cubicBezTo>
                  <a:pt x="271550" y="2538500"/>
                  <a:pt x="281888" y="2556450"/>
                  <a:pt x="295275" y="2571750"/>
                </a:cubicBezTo>
                <a:cubicBezTo>
                  <a:pt x="348797" y="2632918"/>
                  <a:pt x="298320" y="2572033"/>
                  <a:pt x="352425" y="2619375"/>
                </a:cubicBezTo>
                <a:cubicBezTo>
                  <a:pt x="369321" y="2634159"/>
                  <a:pt x="382803" y="2652627"/>
                  <a:pt x="400050" y="2667000"/>
                </a:cubicBezTo>
                <a:cubicBezTo>
                  <a:pt x="421032" y="2684485"/>
                  <a:pt x="445398" y="2697563"/>
                  <a:pt x="466725" y="2714625"/>
                </a:cubicBezTo>
                <a:cubicBezTo>
                  <a:pt x="501834" y="2742712"/>
                  <a:pt x="485418" y="2743022"/>
                  <a:pt x="523875" y="2762250"/>
                </a:cubicBezTo>
                <a:cubicBezTo>
                  <a:pt x="532855" y="2766740"/>
                  <a:pt x="543049" y="2768250"/>
                  <a:pt x="552450" y="2771775"/>
                </a:cubicBezTo>
                <a:cubicBezTo>
                  <a:pt x="568459" y="2777778"/>
                  <a:pt x="584200" y="2784475"/>
                  <a:pt x="600075" y="2790825"/>
                </a:cubicBezTo>
                <a:cubicBezTo>
                  <a:pt x="621141" y="2811891"/>
                  <a:pt x="630703" y="2825189"/>
                  <a:pt x="657225" y="2838450"/>
                </a:cubicBezTo>
                <a:cubicBezTo>
                  <a:pt x="672518" y="2846096"/>
                  <a:pt x="689557" y="2849854"/>
                  <a:pt x="704850" y="2857500"/>
                </a:cubicBezTo>
                <a:cubicBezTo>
                  <a:pt x="715089" y="2862620"/>
                  <a:pt x="722964" y="2871901"/>
                  <a:pt x="733425" y="2876550"/>
                </a:cubicBezTo>
                <a:cubicBezTo>
                  <a:pt x="774169" y="2894658"/>
                  <a:pt x="789886" y="2894042"/>
                  <a:pt x="828675" y="2905125"/>
                </a:cubicBezTo>
                <a:cubicBezTo>
                  <a:pt x="838329" y="2907883"/>
                  <a:pt x="847510" y="2912215"/>
                  <a:pt x="857250" y="2914650"/>
                </a:cubicBezTo>
                <a:cubicBezTo>
                  <a:pt x="872956" y="2918577"/>
                  <a:pt x="889100" y="2920535"/>
                  <a:pt x="904875" y="2924175"/>
                </a:cubicBezTo>
                <a:cubicBezTo>
                  <a:pt x="930386" y="2930062"/>
                  <a:pt x="956237" y="2934946"/>
                  <a:pt x="981075" y="2943225"/>
                </a:cubicBezTo>
                <a:cubicBezTo>
                  <a:pt x="1014316" y="2954305"/>
                  <a:pt x="1017046" y="2956528"/>
                  <a:pt x="1057275" y="2962275"/>
                </a:cubicBezTo>
                <a:cubicBezTo>
                  <a:pt x="1063561" y="2963173"/>
                  <a:pt x="1069975" y="2962275"/>
                  <a:pt x="1028700" y="297180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/>
          <p:cNvSpPr txBox="1"/>
          <p:nvPr/>
        </p:nvSpPr>
        <p:spPr>
          <a:xfrm>
            <a:off x="6076603" y="4725144"/>
            <a:ext cx="1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latin typeface="+mn-lt"/>
              </a:rPr>
              <a:t>Implementation</a:t>
            </a:r>
            <a:r>
              <a:rPr lang="en-NZ" dirty="0" smtClean="0">
                <a:latin typeface="+mn-lt"/>
              </a:rPr>
              <a:t>1</a:t>
            </a:r>
            <a:endParaRPr lang="en-NZ" dirty="0">
              <a:latin typeface="+mn-lt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4211960" y="4909810"/>
            <a:ext cx="18646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Summary of Format Entities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cs-CZ" dirty="0" smtClean="0"/>
              <a:t>spects can provide required level</a:t>
            </a:r>
            <a:r>
              <a:rPr lang="en-NZ" dirty="0" smtClean="0"/>
              <a:t>s</a:t>
            </a:r>
            <a:r>
              <a:rPr lang="cs-CZ" dirty="0" smtClean="0"/>
              <a:t> of granularity</a:t>
            </a:r>
          </a:p>
          <a:p>
            <a:r>
              <a:rPr lang="cs-CZ" dirty="0" smtClean="0"/>
              <a:t>our format model enables to understand, describe an</a:t>
            </a:r>
            <a:r>
              <a:rPr lang="en-NZ" dirty="0" smtClean="0"/>
              <a:t>d</a:t>
            </a:r>
            <a:r>
              <a:rPr lang="cs-CZ" dirty="0" smtClean="0"/>
              <a:t> reference </a:t>
            </a:r>
            <a:r>
              <a:rPr lang="en-NZ" dirty="0" smtClean="0"/>
              <a:t>deviation</a:t>
            </a:r>
            <a:r>
              <a:rPr lang="cs-CZ" dirty="0" smtClean="0"/>
              <a:t>s and varieties if necessary</a:t>
            </a:r>
          </a:p>
          <a:p>
            <a:r>
              <a:rPr lang="cs-CZ" dirty="0"/>
              <a:t>each of shown entities can be considered as a </a:t>
            </a:r>
            <a:r>
              <a:rPr lang="en-NZ" dirty="0"/>
              <a:t>‘format’</a:t>
            </a:r>
            <a:endParaRPr lang="cs-CZ" dirty="0"/>
          </a:p>
          <a:p>
            <a:pPr marL="0" indent="0">
              <a:buNone/>
            </a:pP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23728" y="3573016"/>
            <a:ext cx="4351362" cy="31683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ounded Rectangle 7"/>
          <p:cNvSpPr/>
          <p:nvPr/>
        </p:nvSpPr>
        <p:spPr>
          <a:xfrm>
            <a:off x="5148064" y="3933056"/>
            <a:ext cx="1008112" cy="25202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ounded Rectangle 8"/>
          <p:cNvSpPr/>
          <p:nvPr/>
        </p:nvSpPr>
        <p:spPr>
          <a:xfrm>
            <a:off x="2411760" y="3933056"/>
            <a:ext cx="2520280" cy="25202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ounded Rectangle 9"/>
          <p:cNvSpPr/>
          <p:nvPr/>
        </p:nvSpPr>
        <p:spPr>
          <a:xfrm>
            <a:off x="2987824" y="4606280"/>
            <a:ext cx="2808312" cy="14150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Specification</a:t>
            </a:r>
            <a:endParaRPr lang="en-NZ" sz="14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39853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Implementation1</a:t>
            </a:r>
            <a:endParaRPr lang="en-NZ" sz="14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5193941" y="482328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Implementation2</a:t>
            </a:r>
            <a:endParaRPr lang="en-NZ" sz="1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355327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latin typeface="+mn-lt"/>
              </a:rPr>
              <a:t>Composition</a:t>
            </a:r>
            <a:endParaRPr lang="en-NZ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792021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Community Text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DPTR is description of entities – community text is </a:t>
            </a:r>
            <a:r>
              <a:rPr lang="en-NZ" dirty="0"/>
              <a:t>‘</a:t>
            </a:r>
            <a:r>
              <a:rPr lang="en-NZ" i="1" dirty="0"/>
              <a:t>what I think about this</a:t>
            </a:r>
            <a:r>
              <a:rPr lang="en-NZ" dirty="0"/>
              <a:t>’ and ‘</a:t>
            </a:r>
            <a:r>
              <a:rPr lang="en-NZ" i="1" dirty="0"/>
              <a:t>what I have found about this</a:t>
            </a:r>
            <a:r>
              <a:rPr lang="en-NZ" dirty="0"/>
              <a:t>’</a:t>
            </a:r>
          </a:p>
          <a:p>
            <a:r>
              <a:rPr lang="cs-CZ" dirty="0" smtClean="0"/>
              <a:t>can be connected to anything in the DPTR</a:t>
            </a:r>
          </a:p>
          <a:p>
            <a:r>
              <a:rPr lang="cs-CZ" dirty="0" smtClean="0"/>
              <a:t>institution related or general notes and facts</a:t>
            </a:r>
          </a:p>
          <a:p>
            <a:r>
              <a:rPr lang="cs-CZ" dirty="0" smtClean="0"/>
              <a:t>searchable</a:t>
            </a:r>
          </a:p>
          <a:p>
            <a:r>
              <a:rPr lang="cs-CZ" dirty="0" smtClean="0"/>
              <a:t>private or open</a:t>
            </a:r>
          </a:p>
          <a:p>
            <a:r>
              <a:rPr lang="cs-CZ" dirty="0"/>
              <a:t>this will </a:t>
            </a:r>
            <a:r>
              <a:rPr lang="cs-CZ" dirty="0" smtClean="0"/>
              <a:t>make the </a:t>
            </a:r>
            <a:r>
              <a:rPr lang="cs-CZ" dirty="0"/>
              <a:t>DPTR living platform for the DP community &gt; knowledge base on top of </a:t>
            </a:r>
            <a:r>
              <a:rPr lang="en-NZ" dirty="0" smtClean="0"/>
              <a:t>the</a:t>
            </a:r>
            <a:r>
              <a:rPr lang="cs-CZ" dirty="0" smtClean="0"/>
              <a:t> </a:t>
            </a:r>
            <a:r>
              <a:rPr lang="cs-CZ" dirty="0" smtClean="0"/>
              <a:t>registry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Ongoing uncertain areas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the </a:t>
            </a:r>
            <a:r>
              <a:rPr lang="en-NZ" dirty="0" smtClean="0"/>
              <a:t>‘</a:t>
            </a:r>
            <a:r>
              <a:rPr lang="cs-CZ" dirty="0" smtClean="0"/>
              <a:t>language</a:t>
            </a:r>
            <a:r>
              <a:rPr lang="en-NZ" dirty="0" smtClean="0"/>
              <a:t>’</a:t>
            </a:r>
            <a:r>
              <a:rPr lang="cs-CZ" dirty="0" smtClean="0"/>
              <a:t> problem– terminology – difficult </a:t>
            </a:r>
            <a:r>
              <a:rPr lang="en-NZ" dirty="0" smtClean="0"/>
              <a:t>to find </a:t>
            </a:r>
            <a:r>
              <a:rPr lang="cs-CZ" dirty="0" smtClean="0"/>
              <a:t>appropriate terms with </a:t>
            </a:r>
            <a:r>
              <a:rPr lang="en-NZ" dirty="0" smtClean="0"/>
              <a:t>no </a:t>
            </a:r>
            <a:r>
              <a:rPr lang="cs-CZ" dirty="0" smtClean="0"/>
              <a:t>unwanted connotations and contexts </a:t>
            </a:r>
            <a:endParaRPr lang="en-NZ" dirty="0" smtClean="0"/>
          </a:p>
          <a:p>
            <a:r>
              <a:rPr lang="cs-CZ" dirty="0"/>
              <a:t>DPTR </a:t>
            </a:r>
            <a:r>
              <a:rPr lang="en-NZ" dirty="0" smtClean="0"/>
              <a:t>plans and ideas are</a:t>
            </a:r>
            <a:r>
              <a:rPr lang="cs-CZ" dirty="0" smtClean="0"/>
              <a:t> </a:t>
            </a:r>
            <a:r>
              <a:rPr lang="cs-CZ" dirty="0"/>
              <a:t>big – is it achievable?</a:t>
            </a:r>
          </a:p>
          <a:p>
            <a:r>
              <a:rPr lang="cs-CZ" dirty="0"/>
              <a:t>a</a:t>
            </a:r>
            <a:r>
              <a:rPr lang="cs-CZ" dirty="0" smtClean="0"/>
              <a:t>spect typing – when do we know enough to freeze the status </a:t>
            </a:r>
            <a:r>
              <a:rPr lang="cs-CZ" dirty="0" smtClean="0"/>
              <a:t>quo</a:t>
            </a:r>
            <a:r>
              <a:rPr lang="en-NZ" dirty="0" smtClean="0"/>
              <a:t> of Aspect types</a:t>
            </a:r>
            <a:r>
              <a:rPr lang="cs-CZ" dirty="0" smtClean="0"/>
              <a:t>?</a:t>
            </a:r>
            <a:endParaRPr lang="cs-CZ" dirty="0" smtClean="0"/>
          </a:p>
          <a:p>
            <a:r>
              <a:rPr lang="cs-CZ" dirty="0"/>
              <a:t>t</a:t>
            </a:r>
            <a:r>
              <a:rPr lang="cs-CZ" dirty="0" smtClean="0"/>
              <a:t>echnology to make this work </a:t>
            </a:r>
            <a:r>
              <a:rPr lang="en-NZ" dirty="0" smtClean="0"/>
              <a:t>vs. </a:t>
            </a:r>
            <a:r>
              <a:rPr lang="cs-CZ" dirty="0" smtClean="0"/>
              <a:t>conceptual model</a:t>
            </a:r>
          </a:p>
          <a:p>
            <a:r>
              <a:rPr lang="cs-CZ" dirty="0"/>
              <a:t>l</a:t>
            </a:r>
            <a:r>
              <a:rPr lang="cs-CZ" dirty="0" smtClean="0"/>
              <a:t>ack of tools for analysis to generate the DPTR content</a:t>
            </a:r>
          </a:p>
          <a:p>
            <a:r>
              <a:rPr lang="cs-CZ" dirty="0" smtClean="0"/>
              <a:t>future tools for identification/validation based on DPTR</a:t>
            </a:r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Defining a File Format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“</a:t>
            </a:r>
            <a:r>
              <a:rPr lang="en-NZ" sz="2400" dirty="0" smtClean="0"/>
              <a:t>packages </a:t>
            </a:r>
            <a:r>
              <a:rPr lang="en-NZ" sz="2400" dirty="0"/>
              <a:t>of information that can be stored as data files or sent via network as data streams (aka </a:t>
            </a:r>
            <a:r>
              <a:rPr lang="en-NZ" sz="2400" dirty="0" err="1"/>
              <a:t>bitstreams</a:t>
            </a:r>
            <a:r>
              <a:rPr lang="en-NZ" sz="2400" dirty="0"/>
              <a:t>, byte streams</a:t>
            </a:r>
            <a:r>
              <a:rPr lang="en-NZ" sz="2400" dirty="0" smtClean="0"/>
              <a:t>).</a:t>
            </a:r>
            <a:r>
              <a:rPr lang="en-GB" sz="2400" dirty="0"/>
              <a:t> </a:t>
            </a:r>
            <a:r>
              <a:rPr lang="en-GB" sz="2400" dirty="0" smtClean="0"/>
              <a:t>“</a:t>
            </a:r>
            <a:r>
              <a:rPr lang="cs-CZ" sz="2400" dirty="0"/>
              <a:t> </a:t>
            </a:r>
            <a:r>
              <a:rPr lang="cs-CZ" sz="1400" dirty="0" smtClean="0">
                <a:hlinkClick r:id="rId3"/>
              </a:rPr>
              <a:t>http</a:t>
            </a:r>
            <a:r>
              <a:rPr lang="cs-CZ" sz="1400" dirty="0">
                <a:hlinkClick r:id="rId3"/>
              </a:rPr>
              <a:t>://</a:t>
            </a:r>
            <a:r>
              <a:rPr lang="cs-CZ" sz="1400" dirty="0" smtClean="0">
                <a:hlinkClick r:id="rId3"/>
              </a:rPr>
              <a:t>www.digitalpreservation.gov/formats/intro/format_eval_rel.shtml</a:t>
            </a:r>
            <a:endParaRPr lang="cs-CZ" dirty="0" smtClean="0"/>
          </a:p>
          <a:p>
            <a:r>
              <a:rPr lang="en-GB" sz="2400" dirty="0" smtClean="0"/>
              <a:t>“</a:t>
            </a:r>
            <a:r>
              <a:rPr lang="en-NZ" sz="2400" dirty="0" smtClean="0"/>
              <a:t>a </a:t>
            </a:r>
            <a:r>
              <a:rPr lang="en-NZ" sz="2400" dirty="0"/>
              <a:t>standard way that information is encoded for storage in a computer </a:t>
            </a:r>
            <a:r>
              <a:rPr lang="en-NZ" sz="2400" dirty="0" smtClean="0"/>
              <a:t>file</a:t>
            </a:r>
            <a:r>
              <a:rPr lang="en-GB" sz="2400" dirty="0" smtClean="0"/>
              <a:t>“</a:t>
            </a:r>
            <a:r>
              <a:rPr lang="cs-CZ" sz="2400" dirty="0"/>
              <a:t> </a:t>
            </a:r>
            <a:r>
              <a:rPr lang="cs-CZ" sz="1400" dirty="0" smtClean="0">
                <a:hlinkClick r:id="rId4"/>
              </a:rPr>
              <a:t>http</a:t>
            </a:r>
            <a:r>
              <a:rPr lang="cs-CZ" sz="1400" dirty="0">
                <a:hlinkClick r:id="rId4"/>
              </a:rPr>
              <a:t>://</a:t>
            </a:r>
            <a:r>
              <a:rPr lang="cs-CZ" sz="1400" dirty="0" smtClean="0">
                <a:hlinkClick r:id="rId4"/>
              </a:rPr>
              <a:t>en.wikipedia.org/wiki/File_format</a:t>
            </a:r>
            <a:r>
              <a:rPr lang="cs-CZ" sz="1400" dirty="0" smtClean="0"/>
              <a:t> </a:t>
            </a:r>
            <a:endParaRPr lang="cs-CZ" dirty="0" smtClean="0"/>
          </a:p>
          <a:p>
            <a:r>
              <a:rPr lang="cs-CZ" sz="2400" dirty="0" smtClean="0"/>
              <a:t>File format can </a:t>
            </a:r>
            <a:r>
              <a:rPr lang="cs-CZ" sz="2400" dirty="0"/>
              <a:t>be </a:t>
            </a:r>
            <a:r>
              <a:rPr lang="cs-CZ" sz="2400" dirty="0" smtClean="0"/>
              <a:t>expressed in many different ways</a:t>
            </a:r>
            <a:endParaRPr lang="cs-CZ" sz="2400" dirty="0"/>
          </a:p>
          <a:p>
            <a:pPr lvl="1"/>
            <a:r>
              <a:rPr lang="cs-CZ" sz="2000" dirty="0" smtClean="0"/>
              <a:t>specification – TIFF v6</a:t>
            </a:r>
          </a:p>
          <a:p>
            <a:pPr lvl="1"/>
            <a:r>
              <a:rPr lang="cs-CZ" sz="2000" dirty="0" smtClean="0"/>
              <a:t>extension – TIFF family</a:t>
            </a:r>
          </a:p>
          <a:p>
            <a:pPr lvl="1"/>
            <a:r>
              <a:rPr lang="cs-CZ" sz="2000" dirty="0" smtClean="0"/>
              <a:t>mime type etc</a:t>
            </a:r>
          </a:p>
          <a:p>
            <a:r>
              <a:rPr lang="cs-CZ" sz="2400" dirty="0"/>
              <a:t>DPTR aims to accomodate and support different views</a:t>
            </a:r>
          </a:p>
          <a:p>
            <a:pPr lvl="1"/>
            <a:endParaRPr lang="cs-CZ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4185084"/>
            <a:ext cx="173745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G:\Fileplan\NDHA\Business Unit\Format Library\NSLA Format Registry\Website\nar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7395" y="2848087"/>
            <a:ext cx="1175592" cy="1089819"/>
          </a:xfrm>
          <a:prstGeom prst="rect">
            <a:avLst/>
          </a:prstGeom>
          <a:noFill/>
        </p:spPr>
      </p:pic>
      <p:pic>
        <p:nvPicPr>
          <p:cNvPr id="1028" name="Picture 4" descr="G:\Fileplan\NDHA\Business Unit\Format Library\NSLA Format Registry\Website\nl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2780928"/>
            <a:ext cx="1216485" cy="1224136"/>
          </a:xfrm>
          <a:prstGeom prst="rect">
            <a:avLst/>
          </a:prstGeom>
          <a:noFill/>
        </p:spPr>
      </p:pic>
      <p:pic>
        <p:nvPicPr>
          <p:cNvPr id="1029" name="Picture 5" descr="G:\Fileplan\NDHA\Business Unit\Format Library\NSLA Format Registry\Website\portsmou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319140"/>
            <a:ext cx="970447" cy="812007"/>
          </a:xfrm>
          <a:prstGeom prst="rect">
            <a:avLst/>
          </a:prstGeom>
          <a:noFill/>
        </p:spPr>
      </p:pic>
      <p:pic>
        <p:nvPicPr>
          <p:cNvPr id="1030" name="Picture 6" descr="G:\Fileplan\NDHA\Business Unit\Format Library\NSLA Format Registry\Website\nlnz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105167"/>
            <a:ext cx="2652118" cy="734624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7" y="4482171"/>
            <a:ext cx="2368525" cy="64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63" y="1332057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rgbClr val="002060"/>
                </a:solidFill>
                <a:latin typeface="+mn-lt"/>
                <a:cs typeface="+mn-cs"/>
              </a:rPr>
              <a:t>Thank you for your </a:t>
            </a:r>
            <a:r>
              <a:rPr lang="cs-CZ" sz="3200" dirty="0" smtClean="0">
                <a:solidFill>
                  <a:srgbClr val="002060"/>
                </a:solidFill>
                <a:latin typeface="+mn-lt"/>
                <a:cs typeface="+mn-cs"/>
              </a:rPr>
              <a:t>attention</a:t>
            </a:r>
            <a:r>
              <a:rPr lang="en-NZ" sz="3200" dirty="0" smtClean="0">
                <a:solidFill>
                  <a:srgbClr val="002060"/>
                </a:solidFill>
                <a:latin typeface="+mn-lt"/>
                <a:cs typeface="+mn-cs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8637909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Defining a File Format cont.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ormat </a:t>
            </a:r>
            <a:r>
              <a:rPr lang="en-GB" dirty="0"/>
              <a:t>is an abstract entity in the </a:t>
            </a:r>
            <a:r>
              <a:rPr lang="cs-CZ" dirty="0"/>
              <a:t>DPTR </a:t>
            </a:r>
            <a:r>
              <a:rPr lang="en-GB" dirty="0"/>
              <a:t>model</a:t>
            </a:r>
            <a:endParaRPr lang="cs-CZ" dirty="0"/>
          </a:p>
          <a:p>
            <a:r>
              <a:rPr lang="cs-CZ" dirty="0" smtClean="0"/>
              <a:t>DPTR brings 4 </a:t>
            </a:r>
            <a:r>
              <a:rPr lang="en-GB" dirty="0"/>
              <a:t>new concepts that extend the current way of talking about formats</a:t>
            </a:r>
            <a:endParaRPr lang="cs-CZ" dirty="0"/>
          </a:p>
          <a:p>
            <a:pPr lvl="1"/>
            <a:r>
              <a:rPr lang="cs-CZ" dirty="0" smtClean="0"/>
              <a:t>3</a:t>
            </a:r>
            <a:r>
              <a:rPr lang="en-GB" dirty="0" smtClean="0"/>
              <a:t> </a:t>
            </a:r>
            <a:r>
              <a:rPr lang="cs-CZ" dirty="0"/>
              <a:t>new ways of format understanding</a:t>
            </a:r>
            <a:r>
              <a:rPr lang="en-GB" dirty="0"/>
              <a:t>: </a:t>
            </a:r>
            <a:r>
              <a:rPr lang="en-GB" b="1" dirty="0"/>
              <a:t>Specification</a:t>
            </a:r>
            <a:r>
              <a:rPr lang="en-GB" dirty="0"/>
              <a:t>, </a:t>
            </a:r>
            <a:r>
              <a:rPr lang="en-GB" b="1" dirty="0"/>
              <a:t>Implementation</a:t>
            </a:r>
            <a:r>
              <a:rPr lang="en-GB" dirty="0"/>
              <a:t> and </a:t>
            </a:r>
            <a:r>
              <a:rPr lang="en-GB" b="1" dirty="0"/>
              <a:t>Composition</a:t>
            </a:r>
            <a:r>
              <a:rPr lang="en-GB" dirty="0"/>
              <a:t>. </a:t>
            </a:r>
            <a:endParaRPr lang="cs-CZ" dirty="0"/>
          </a:p>
          <a:p>
            <a:pPr lvl="1"/>
            <a:r>
              <a:rPr lang="cs-CZ" b="1" dirty="0" smtClean="0"/>
              <a:t>Aspect - </a:t>
            </a:r>
            <a:r>
              <a:rPr lang="en-GB" dirty="0" smtClean="0"/>
              <a:t>the </a:t>
            </a:r>
            <a:r>
              <a:rPr lang="en-GB" dirty="0"/>
              <a:t>building block for </a:t>
            </a:r>
            <a:r>
              <a:rPr lang="cs-CZ" dirty="0" smtClean="0"/>
              <a:t>those concepts</a:t>
            </a:r>
            <a:r>
              <a:rPr lang="en-GB" dirty="0" smtClean="0"/>
              <a:t>. </a:t>
            </a:r>
            <a:endParaRPr lang="en-NZ" dirty="0"/>
          </a:p>
          <a:p>
            <a:r>
              <a:rPr lang="cs-CZ" b="1" dirty="0" smtClean="0"/>
              <a:t>S</a:t>
            </a:r>
            <a:r>
              <a:rPr lang="en-GB" b="1" dirty="0" err="1" smtClean="0"/>
              <a:t>pecifications</a:t>
            </a:r>
            <a:r>
              <a:rPr lang="en-GB" b="1" dirty="0"/>
              <a:t>, Implementations and Compositions are different forms of Format</a:t>
            </a:r>
            <a:r>
              <a:rPr lang="en-GB" dirty="0" smtClean="0"/>
              <a:t>.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56705145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Current Universe 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we have &gt; </a:t>
            </a:r>
          </a:p>
          <a:p>
            <a:r>
              <a:rPr lang="cs-CZ" dirty="0" smtClean="0"/>
              <a:t>variety of file formats </a:t>
            </a:r>
          </a:p>
          <a:p>
            <a:pPr lvl="1"/>
            <a:r>
              <a:rPr lang="cs-CZ" dirty="0" smtClean="0"/>
              <a:t>valid, but unknown to PRONOM (.wbk; .ppp)</a:t>
            </a:r>
          </a:p>
          <a:p>
            <a:pPr lvl="1"/>
            <a:r>
              <a:rPr lang="cs-CZ" dirty="0" smtClean="0"/>
              <a:t>variety of non valid files</a:t>
            </a:r>
          </a:p>
          <a:p>
            <a:pPr lvl="1"/>
            <a:r>
              <a:rPr lang="cs-CZ" dirty="0" smtClean="0"/>
              <a:t>valid but reported as non valid files</a:t>
            </a:r>
          </a:p>
          <a:p>
            <a:pPr marL="0" indent="0">
              <a:buNone/>
            </a:pPr>
            <a:r>
              <a:rPr lang="cs-CZ" dirty="0" smtClean="0"/>
              <a:t>we want &gt; </a:t>
            </a:r>
          </a:p>
          <a:p>
            <a:r>
              <a:rPr lang="cs-CZ" dirty="0"/>
              <a:t>to identify and reference varieties and versions</a:t>
            </a:r>
          </a:p>
          <a:p>
            <a:r>
              <a:rPr lang="cs-CZ" dirty="0" smtClean="0"/>
              <a:t>piles of the same shaped objects (consistency)</a:t>
            </a:r>
          </a:p>
          <a:p>
            <a:pPr lvl="1"/>
            <a:r>
              <a:rPr lang="cs-CZ" dirty="0" smtClean="0"/>
              <a:t>pile</a:t>
            </a:r>
            <a:r>
              <a:rPr lang="en-NZ" dirty="0" smtClean="0"/>
              <a:t>s</a:t>
            </a:r>
            <a:r>
              <a:rPr lang="cs-CZ" dirty="0" smtClean="0"/>
              <a:t> </a:t>
            </a:r>
            <a:r>
              <a:rPr lang="cs-CZ" dirty="0" smtClean="0"/>
              <a:t>of </a:t>
            </a:r>
            <a:r>
              <a:rPr lang="en-NZ" dirty="0" smtClean="0"/>
              <a:t>v4, v5, v6 </a:t>
            </a:r>
            <a:r>
              <a:rPr lang="cs-CZ" dirty="0" smtClean="0"/>
              <a:t>TIFFs</a:t>
            </a:r>
            <a:r>
              <a:rPr lang="en-NZ" dirty="0" smtClean="0"/>
              <a:t> rather than</a:t>
            </a:r>
            <a:r>
              <a:rPr lang="cs-CZ" dirty="0" smtClean="0"/>
              <a:t> </a:t>
            </a:r>
            <a:r>
              <a:rPr lang="en-NZ" dirty="0" smtClean="0"/>
              <a:t>1 </a:t>
            </a:r>
            <a:r>
              <a:rPr lang="cs-CZ" dirty="0" smtClean="0"/>
              <a:t>fmt/353</a:t>
            </a:r>
            <a:r>
              <a:rPr lang="en-NZ" dirty="0" smtClean="0"/>
              <a:t> pile</a:t>
            </a:r>
            <a:endParaRPr lang="cs-C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710738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Current Universe cont</a:t>
            </a:r>
            <a:r>
              <a:rPr lang="cs-CZ" dirty="0" smtClean="0"/>
              <a:t>.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not to ingest problematic (not valid) files </a:t>
            </a:r>
            <a:r>
              <a:rPr lang="en-NZ" dirty="0" smtClean="0"/>
              <a:t>- </a:t>
            </a:r>
            <a:r>
              <a:rPr lang="cs-CZ" dirty="0" smtClean="0"/>
              <a:t>if possible</a:t>
            </a:r>
            <a:r>
              <a:rPr lang="en-NZ" dirty="0" smtClean="0"/>
              <a:t> </a:t>
            </a:r>
            <a:endParaRPr lang="cs-CZ" dirty="0" smtClean="0"/>
          </a:p>
          <a:p>
            <a:r>
              <a:rPr lang="cs-CZ" dirty="0" smtClean="0"/>
              <a:t>problem</a:t>
            </a:r>
            <a:r>
              <a:rPr lang="en-NZ" dirty="0" smtClean="0"/>
              <a:t>s</a:t>
            </a:r>
            <a:r>
              <a:rPr lang="cs-CZ" dirty="0" smtClean="0"/>
              <a:t> </a:t>
            </a:r>
            <a:r>
              <a:rPr lang="cs-CZ" dirty="0" smtClean="0"/>
              <a:t>with tools (false alerts)</a:t>
            </a:r>
          </a:p>
          <a:p>
            <a:pPr lvl="1"/>
            <a:r>
              <a:rPr lang="cs-CZ" sz="2000" dirty="0" smtClean="0"/>
              <a:t>JHOVE 1.6 </a:t>
            </a:r>
            <a:r>
              <a:rPr lang="en-NZ" sz="2000" dirty="0" smtClean="0"/>
              <a:t>issue </a:t>
            </a:r>
            <a:r>
              <a:rPr lang="en-NZ" sz="2000" dirty="0"/>
              <a:t>with the tag 700 in TIFF </a:t>
            </a:r>
            <a:r>
              <a:rPr lang="cs-CZ" sz="2000" dirty="0" smtClean="0"/>
              <a:t>„I see 7 instead of 1</a:t>
            </a:r>
            <a:r>
              <a:rPr lang="cs-CZ" sz="2000" dirty="0" smtClean="0"/>
              <a:t>“</a:t>
            </a:r>
            <a:endParaRPr lang="en-NZ" sz="2000" dirty="0" smtClean="0"/>
          </a:p>
          <a:p>
            <a:pPr lvl="1"/>
            <a:r>
              <a:rPr lang="en-NZ" sz="2000" dirty="0" err="1" smtClean="0"/>
              <a:t>wbk</a:t>
            </a:r>
            <a:r>
              <a:rPr lang="en-NZ" sz="2000" dirty="0" smtClean="0"/>
              <a:t> DROID extension mismatch</a:t>
            </a:r>
            <a:endParaRPr lang="cs-CZ" sz="2000" dirty="0" smtClean="0"/>
          </a:p>
          <a:p>
            <a:pPr marL="342900" lvl="1" indent="-342900">
              <a:buFontTx/>
              <a:buChar char="•"/>
            </a:pPr>
            <a:r>
              <a:rPr lang="cs-CZ" sz="2600" dirty="0" smtClean="0"/>
              <a:t>lack </a:t>
            </a:r>
            <a:r>
              <a:rPr lang="cs-CZ" sz="2600" dirty="0"/>
              <a:t>of tools – extractors, validators</a:t>
            </a:r>
          </a:p>
          <a:p>
            <a:r>
              <a:rPr lang="cs-CZ" dirty="0" smtClean="0"/>
              <a:t>dependency on </a:t>
            </a:r>
            <a:r>
              <a:rPr lang="cs-CZ" dirty="0"/>
              <a:t>PRONOM </a:t>
            </a:r>
            <a:r>
              <a:rPr lang="cs-CZ" dirty="0" smtClean="0"/>
              <a:t>through DROID – many LTP systems able to use </a:t>
            </a:r>
            <a:r>
              <a:rPr lang="cs-CZ" dirty="0"/>
              <a:t>any registry, but in real </a:t>
            </a:r>
            <a:r>
              <a:rPr lang="cs-CZ" dirty="0" smtClean="0"/>
              <a:t>using PRONOM</a:t>
            </a:r>
            <a:endParaRPr lang="cs-CZ" dirty="0"/>
          </a:p>
          <a:p>
            <a:endParaRPr lang="cs-C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1419903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Shifting Sources in the Format World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sources = content of current registries; websites etc.</a:t>
            </a:r>
          </a:p>
          <a:p>
            <a:r>
              <a:rPr lang="cs-CZ" dirty="0" smtClean="0"/>
              <a:t>ongoing change – like generic TIFF fmt/353 in PRONOM</a:t>
            </a:r>
          </a:p>
          <a:p>
            <a:r>
              <a:rPr lang="cs-CZ" dirty="0" smtClean="0"/>
              <a:t>not really user driven – institution driven</a:t>
            </a:r>
          </a:p>
          <a:p>
            <a:r>
              <a:rPr lang="cs-CZ" dirty="0" smtClean="0"/>
              <a:t>hard to follow – why my TIFFs were fmt/7 and are fmt/353 two years later?</a:t>
            </a:r>
          </a:p>
          <a:p>
            <a:r>
              <a:rPr lang="cs-CZ" dirty="0" smtClean="0"/>
              <a:t>sources and tools are scattered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00304" y="3933056"/>
            <a:ext cx="1008000" cy="1008000"/>
            <a:chOff x="2909123" y="200398"/>
            <a:chExt cx="891099" cy="891099"/>
          </a:xfrm>
        </p:grpSpPr>
        <p:sp>
          <p:nvSpPr>
            <p:cNvPr id="19" name="Oval 18"/>
            <p:cNvSpPr/>
            <p:nvPr/>
          </p:nvSpPr>
          <p:spPr>
            <a:xfrm>
              <a:off x="2909123" y="200398"/>
              <a:ext cx="891099" cy="89109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shade val="80000"/>
                <a:hueOff val="0"/>
                <a:satOff val="0"/>
                <a:lumOff val="58383"/>
                <a:alphaOff val="0"/>
              </a:schemeClr>
            </a:fillRef>
            <a:effectRef idx="2">
              <a:schemeClr val="accent4">
                <a:shade val="80000"/>
                <a:hueOff val="0"/>
                <a:satOff val="0"/>
                <a:lumOff val="583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3039621" y="330896"/>
              <a:ext cx="630103" cy="630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800" kern="1200" dirty="0" smtClean="0"/>
                <a:t>Tiff v6 fmt/10</a:t>
              </a:r>
              <a:endParaRPr lang="en-NZ" sz="1800" kern="1200" dirty="0"/>
            </a:p>
          </p:txBody>
        </p:sp>
      </p:grp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1516362"/>
              </p:ext>
            </p:extLst>
          </p:nvPr>
        </p:nvGraphicFramePr>
        <p:xfrm>
          <a:off x="3923928" y="3573016"/>
          <a:ext cx="5976664" cy="316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What are we after?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b</a:t>
            </a:r>
            <a:r>
              <a:rPr lang="en-GB" dirty="0" smtClean="0"/>
              <a:t>e </a:t>
            </a:r>
            <a:r>
              <a:rPr lang="en-GB" dirty="0"/>
              <a:t>able to view diverse sources of format information in one place and in a homogeneous form; </a:t>
            </a:r>
            <a:endParaRPr lang="en-NZ" dirty="0"/>
          </a:p>
          <a:p>
            <a:pPr lvl="0"/>
            <a:r>
              <a:rPr lang="cs-CZ" dirty="0"/>
              <a:t>d</a:t>
            </a:r>
            <a:r>
              <a:rPr lang="en-GB" dirty="0" err="1" smtClean="0"/>
              <a:t>efine</a:t>
            </a:r>
            <a:r>
              <a:rPr lang="en-GB" dirty="0" smtClean="0"/>
              <a:t> </a:t>
            </a:r>
            <a:r>
              <a:rPr lang="en-GB" dirty="0"/>
              <a:t>records that </a:t>
            </a:r>
            <a:r>
              <a:rPr lang="cs-CZ" dirty="0" smtClean="0"/>
              <a:t>describe and </a:t>
            </a:r>
            <a:r>
              <a:rPr lang="en-GB" dirty="0" smtClean="0"/>
              <a:t>identify </a:t>
            </a:r>
            <a:r>
              <a:rPr lang="en-GB" dirty="0"/>
              <a:t>very specific variants of formats;</a:t>
            </a:r>
            <a:endParaRPr lang="en-NZ" dirty="0"/>
          </a:p>
          <a:p>
            <a:pPr lvl="0"/>
            <a:r>
              <a:rPr lang="cs-CZ" dirty="0"/>
              <a:t>h</a:t>
            </a:r>
            <a:r>
              <a:rPr lang="en-GB" dirty="0" err="1" smtClean="0"/>
              <a:t>ave</a:t>
            </a:r>
            <a:r>
              <a:rPr lang="en-GB" dirty="0" smtClean="0"/>
              <a:t> </a:t>
            </a:r>
            <a:r>
              <a:rPr lang="en-GB" dirty="0"/>
              <a:t>a full audit trail of change for </a:t>
            </a:r>
            <a:r>
              <a:rPr lang="en-GB" dirty="0" smtClean="0"/>
              <a:t>records</a:t>
            </a:r>
            <a:r>
              <a:rPr lang="cs-CZ" dirty="0" smtClean="0"/>
              <a:t>;</a:t>
            </a:r>
          </a:p>
          <a:p>
            <a:pPr lvl="0"/>
            <a:r>
              <a:rPr lang="cs-CZ" dirty="0"/>
              <a:t>a</a:t>
            </a:r>
            <a:r>
              <a:rPr lang="cs-CZ" dirty="0" smtClean="0"/>
              <a:t>bility to build profile for an institution;</a:t>
            </a:r>
          </a:p>
          <a:p>
            <a:pPr lvl="0"/>
            <a:r>
              <a:rPr lang="cs-CZ" dirty="0"/>
              <a:t>o</a:t>
            </a:r>
            <a:r>
              <a:rPr lang="cs-CZ" dirty="0" smtClean="0"/>
              <a:t>pen</a:t>
            </a:r>
            <a:r>
              <a:rPr lang="cs-CZ" dirty="0"/>
              <a:t>, trusted and cooperative </a:t>
            </a:r>
            <a:r>
              <a:rPr lang="cs-CZ" dirty="0" smtClean="0"/>
              <a:t>environment.</a:t>
            </a:r>
            <a:endParaRPr lang="cs-CZ" dirty="0"/>
          </a:p>
          <a:p>
            <a:pPr marL="0" lv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618367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Sources for DPTR Format Part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bringing in the content of some of current sources</a:t>
            </a:r>
          </a:p>
          <a:p>
            <a:r>
              <a:rPr lang="en-NZ" dirty="0" smtClean="0"/>
              <a:t>initial (</a:t>
            </a:r>
            <a:r>
              <a:rPr lang="en-NZ" b="1" dirty="0" smtClean="0"/>
              <a:t>one of</a:t>
            </a:r>
            <a:r>
              <a:rPr lang="cs-CZ" b="1" dirty="0" smtClean="0"/>
              <a:t>f</a:t>
            </a:r>
            <a:r>
              <a:rPr lang="en-NZ" dirty="0" smtClean="0"/>
              <a:t>) import </a:t>
            </a:r>
            <a:r>
              <a:rPr lang="cs-CZ" dirty="0" smtClean="0"/>
              <a:t>and</a:t>
            </a:r>
            <a:r>
              <a:rPr lang="en-NZ" dirty="0" smtClean="0"/>
              <a:t> </a:t>
            </a:r>
            <a:r>
              <a:rPr lang="en-NZ" b="1" dirty="0" smtClean="0"/>
              <a:t>continuous</a:t>
            </a:r>
            <a:r>
              <a:rPr lang="en-NZ" dirty="0" smtClean="0"/>
              <a:t> import </a:t>
            </a:r>
          </a:p>
          <a:p>
            <a:r>
              <a:rPr lang="en-NZ" dirty="0" smtClean="0"/>
              <a:t>shall create a </a:t>
            </a:r>
            <a:r>
              <a:rPr lang="cs-CZ" dirty="0" smtClean="0"/>
              <a:t>reference-able source in DPTR </a:t>
            </a:r>
          </a:p>
          <a:p>
            <a:r>
              <a:rPr lang="cs-CZ" dirty="0" smtClean="0"/>
              <a:t>PRONOM, TOTEM, </a:t>
            </a:r>
            <a:r>
              <a:rPr lang="cs-CZ" dirty="0"/>
              <a:t>UDFR</a:t>
            </a:r>
            <a:r>
              <a:rPr lang="cs-CZ" dirty="0" smtClean="0"/>
              <a:t>, TRiD, </a:t>
            </a:r>
            <a:r>
              <a:rPr lang="cs-CZ" dirty="0"/>
              <a:t>UNIX </a:t>
            </a:r>
            <a:r>
              <a:rPr lang="cs-CZ" dirty="0" smtClean="0"/>
              <a:t>file</a:t>
            </a:r>
            <a:r>
              <a:rPr lang="en-NZ" dirty="0" smtClean="0"/>
              <a:t>,</a:t>
            </a:r>
            <a:r>
              <a:rPr lang="cs-CZ" dirty="0" smtClean="0"/>
              <a:t> </a:t>
            </a:r>
            <a:r>
              <a:rPr lang="cs-CZ" dirty="0"/>
              <a:t>MediaPedia</a:t>
            </a:r>
            <a:r>
              <a:rPr lang="cs-CZ" dirty="0" smtClean="0"/>
              <a:t>, internal registries of NLA, </a:t>
            </a:r>
            <a:r>
              <a:rPr lang="cs-CZ" dirty="0" smtClean="0"/>
              <a:t>NARA</a:t>
            </a:r>
            <a:endParaRPr lang="cs-CZ" dirty="0" smtClean="0"/>
          </a:p>
          <a:p>
            <a:r>
              <a:rPr lang="cs-CZ" dirty="0" smtClean="0"/>
              <a:t>in theory any source can be imported</a:t>
            </a:r>
            <a:endParaRPr lang="en-NZ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27516130"/>
              </p:ext>
            </p:extLst>
          </p:nvPr>
        </p:nvGraphicFramePr>
        <p:xfrm>
          <a:off x="4572000" y="3789040"/>
          <a:ext cx="439248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865540"/>
      </p:ext>
    </p:extLst>
  </p:cSld>
  <p:clrMapOvr>
    <a:masterClrMapping/>
  </p:clrMapOvr>
  <p:transition spd="med" advTm="59094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lib template">
  <a:themeElements>
    <a:clrScheme name="Natlib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atlib 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tlib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lib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lib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Natlib template</Template>
  <TotalTime>3546</TotalTime>
  <Words>1475</Words>
  <Application>Microsoft Office PowerPoint</Application>
  <PresentationFormat>On-screen Show (4:3)</PresentationFormat>
  <Paragraphs>277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Natlib template</vt:lpstr>
      <vt:lpstr>The New Format Paradigm</vt:lpstr>
      <vt:lpstr>Session Outline</vt:lpstr>
      <vt:lpstr>Defining a File Format</vt:lpstr>
      <vt:lpstr>Defining a File Format cont.</vt:lpstr>
      <vt:lpstr>Current Universe </vt:lpstr>
      <vt:lpstr>Current Universe cont.</vt:lpstr>
      <vt:lpstr>Shifting Sources in the Format World</vt:lpstr>
      <vt:lpstr>What are we after?</vt:lpstr>
      <vt:lpstr>Sources for DPTR Format Part</vt:lpstr>
      <vt:lpstr>Value added by DPTR on top of it</vt:lpstr>
      <vt:lpstr>Proposed DPTR Format Solution</vt:lpstr>
      <vt:lpstr>DPTR Conceptual Data Model</vt:lpstr>
      <vt:lpstr>PowerPoint Presentation</vt:lpstr>
      <vt:lpstr>The Aspect</vt:lpstr>
      <vt:lpstr>The Aspect</vt:lpstr>
      <vt:lpstr>The Aspect</vt:lpstr>
      <vt:lpstr>The Aspect</vt:lpstr>
      <vt:lpstr>Top level TIFF example</vt:lpstr>
      <vt:lpstr>Aspect’s Values vs a Value</vt:lpstr>
      <vt:lpstr>The Specification Object</vt:lpstr>
      <vt:lpstr>The Specification Object</vt:lpstr>
      <vt:lpstr>The Implementation Object</vt:lpstr>
      <vt:lpstr>The Implementation Object</vt:lpstr>
      <vt:lpstr>Two Implementations</vt:lpstr>
      <vt:lpstr>The Composition Object</vt:lpstr>
      <vt:lpstr>The Composition Object</vt:lpstr>
      <vt:lpstr>Summary of Format Entities</vt:lpstr>
      <vt:lpstr>Community Text</vt:lpstr>
      <vt:lpstr>Ongoing uncertain areas</vt:lpstr>
      <vt:lpstr>PowerPoint Presentation</vt:lpstr>
    </vt:vector>
  </TitlesOfParts>
  <Company>Department of Internal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wassilio</dc:creator>
  <cp:lastModifiedBy>a_hutarja</cp:lastModifiedBy>
  <cp:revision>211</cp:revision>
  <cp:lastPrinted>2014-10-06T10:00:28Z</cp:lastPrinted>
  <dcterms:created xsi:type="dcterms:W3CDTF">2012-07-09T03:05:20Z</dcterms:created>
  <dcterms:modified xsi:type="dcterms:W3CDTF">2014-10-06T10:08:48Z</dcterms:modified>
</cp:coreProperties>
</file>