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praksh giri" initials="jg" lastIdx="1" clrIdx="0">
    <p:extLst>
      <p:ext uri="{19B8F6BF-5375-455C-9EA6-DF929625EA0E}">
        <p15:presenceInfo xmlns:p15="http://schemas.microsoft.com/office/powerpoint/2012/main" userId="bb7c544e63e83f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IT01\Desktop\Data%20Anlaysits%20corparate%20jobaaj\raw%20data\Rawdata_pizza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IT01\Desktop\Data%20Anlaysits%20corparate%20jobaaj\raw%20data\Rawdata_pizza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IT01\Desktop\Data%20Anlaysits%20corparate%20jobaaj\raw%20data\Rawdata_pizza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IT01\Desktop\Data%20Anlaysits%20corparate%20jobaaj\raw%20data\Rawdata_pizza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IT01\Desktop\Data%20Anlaysits%20corparate%20jobaaj\raw%20data\Rawdata_pizza_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IT01\Desktop\Data%20Anlaysits%20corparate%20jobaaj\raw%20data\Rawdata_pizza_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IT01\Desktop\Data%20Anlaysits%20corparate%20jobaaj\raw%20data\Rawdata_pizza_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baseline="0">
                <a:effectLst/>
              </a:rPr>
              <a:t>Customers Each day Graph </a:t>
            </a:r>
            <a:r>
              <a:rPr lang="en-US" sz="1600" b="1" i="0" u="none" strike="noStrike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37076643602747"/>
          <c:y val="8.9729499023655679E-2"/>
          <c:w val="0.80057975113987923"/>
          <c:h val="0.6338299800485131"/>
        </c:manualLayout>
      </c:layout>
      <c:line3DChart>
        <c:grouping val="standar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cat>
            <c:strLit>
              <c:ptCount val="359"/>
              <c:pt idx="0">
                <c:v>(blank)</c:v>
              </c:pt>
              <c:pt idx="1">
                <c:v>1-Jan</c:v>
              </c:pt>
              <c:pt idx="2">
                <c:v>2-Jan</c:v>
              </c:pt>
              <c:pt idx="3">
                <c:v>3-Jan</c:v>
              </c:pt>
              <c:pt idx="4">
                <c:v>4-Jan</c:v>
              </c:pt>
              <c:pt idx="5">
                <c:v>5-Jan</c:v>
              </c:pt>
              <c:pt idx="6">
                <c:v>6-Jan</c:v>
              </c:pt>
              <c:pt idx="7">
                <c:v>7-Jan</c:v>
              </c:pt>
              <c:pt idx="8">
                <c:v>8-Jan</c:v>
              </c:pt>
              <c:pt idx="9">
                <c:v>9-Jan</c:v>
              </c:pt>
              <c:pt idx="10">
                <c:v>10-Jan</c:v>
              </c:pt>
              <c:pt idx="11">
                <c:v>11-Jan</c:v>
              </c:pt>
              <c:pt idx="12">
                <c:v>12-Jan</c:v>
              </c:pt>
              <c:pt idx="13">
                <c:v>13-Jan</c:v>
              </c:pt>
              <c:pt idx="14">
                <c:v>14-Jan</c:v>
              </c:pt>
              <c:pt idx="15">
                <c:v>15-Jan</c:v>
              </c:pt>
              <c:pt idx="16">
                <c:v>16-Jan</c:v>
              </c:pt>
              <c:pt idx="17">
                <c:v>17-Jan</c:v>
              </c:pt>
              <c:pt idx="18">
                <c:v>18-Jan</c:v>
              </c:pt>
              <c:pt idx="19">
                <c:v>19-Jan</c:v>
              </c:pt>
              <c:pt idx="20">
                <c:v>20-Jan</c:v>
              </c:pt>
              <c:pt idx="21">
                <c:v>21-Jan</c:v>
              </c:pt>
              <c:pt idx="22">
                <c:v>22-Jan</c:v>
              </c:pt>
              <c:pt idx="23">
                <c:v>23-Jan</c:v>
              </c:pt>
              <c:pt idx="24">
                <c:v>24-Jan</c:v>
              </c:pt>
              <c:pt idx="25">
                <c:v>25-Jan</c:v>
              </c:pt>
              <c:pt idx="26">
                <c:v>26-Jan</c:v>
              </c:pt>
              <c:pt idx="27">
                <c:v>27-Jan</c:v>
              </c:pt>
              <c:pt idx="28">
                <c:v>28-Jan</c:v>
              </c:pt>
              <c:pt idx="29">
                <c:v>29-Jan</c:v>
              </c:pt>
              <c:pt idx="30">
                <c:v>30-Jan</c:v>
              </c:pt>
              <c:pt idx="31">
                <c:v>31-Jan</c:v>
              </c:pt>
              <c:pt idx="32">
                <c:v>1-Feb</c:v>
              </c:pt>
              <c:pt idx="33">
                <c:v>2-Feb</c:v>
              </c:pt>
              <c:pt idx="34">
                <c:v>3-Feb</c:v>
              </c:pt>
              <c:pt idx="35">
                <c:v>4-Feb</c:v>
              </c:pt>
              <c:pt idx="36">
                <c:v>5-Feb</c:v>
              </c:pt>
              <c:pt idx="37">
                <c:v>6-Feb</c:v>
              </c:pt>
              <c:pt idx="38">
                <c:v>7-Feb</c:v>
              </c:pt>
              <c:pt idx="39">
                <c:v>8-Feb</c:v>
              </c:pt>
              <c:pt idx="40">
                <c:v>9-Feb</c:v>
              </c:pt>
              <c:pt idx="41">
                <c:v>10-Feb</c:v>
              </c:pt>
              <c:pt idx="42">
                <c:v>11-Feb</c:v>
              </c:pt>
              <c:pt idx="43">
                <c:v>12-Feb</c:v>
              </c:pt>
              <c:pt idx="44">
                <c:v>13-Feb</c:v>
              </c:pt>
              <c:pt idx="45">
                <c:v>14-Feb</c:v>
              </c:pt>
              <c:pt idx="46">
                <c:v>15-Feb</c:v>
              </c:pt>
              <c:pt idx="47">
                <c:v>16-Feb</c:v>
              </c:pt>
              <c:pt idx="48">
                <c:v>17-Feb</c:v>
              </c:pt>
              <c:pt idx="49">
                <c:v>18-Feb</c:v>
              </c:pt>
              <c:pt idx="50">
                <c:v>19-Feb</c:v>
              </c:pt>
              <c:pt idx="51">
                <c:v>20-Feb</c:v>
              </c:pt>
              <c:pt idx="52">
                <c:v>21-Feb</c:v>
              </c:pt>
              <c:pt idx="53">
                <c:v>22-Feb</c:v>
              </c:pt>
              <c:pt idx="54">
                <c:v>23-Feb</c:v>
              </c:pt>
              <c:pt idx="55">
                <c:v>24-Feb</c:v>
              </c:pt>
              <c:pt idx="56">
                <c:v>25-Feb</c:v>
              </c:pt>
              <c:pt idx="57">
                <c:v>26-Feb</c:v>
              </c:pt>
              <c:pt idx="58">
                <c:v>27-Feb</c:v>
              </c:pt>
              <c:pt idx="59">
                <c:v>28-Feb</c:v>
              </c:pt>
              <c:pt idx="60">
                <c:v>1-Mar</c:v>
              </c:pt>
              <c:pt idx="61">
                <c:v>2-Mar</c:v>
              </c:pt>
              <c:pt idx="62">
                <c:v>3-Mar</c:v>
              </c:pt>
              <c:pt idx="63">
                <c:v>4-Mar</c:v>
              </c:pt>
              <c:pt idx="64">
                <c:v>5-Mar</c:v>
              </c:pt>
              <c:pt idx="65">
                <c:v>6-Mar</c:v>
              </c:pt>
              <c:pt idx="66">
                <c:v>7-Mar</c:v>
              </c:pt>
              <c:pt idx="67">
                <c:v>8-Mar</c:v>
              </c:pt>
              <c:pt idx="68">
                <c:v>9-Mar</c:v>
              </c:pt>
              <c:pt idx="69">
                <c:v>10-Mar</c:v>
              </c:pt>
              <c:pt idx="70">
                <c:v>11-Mar</c:v>
              </c:pt>
              <c:pt idx="71">
                <c:v>12-Mar</c:v>
              </c:pt>
              <c:pt idx="72">
                <c:v>13-Mar</c:v>
              </c:pt>
              <c:pt idx="73">
                <c:v>14-Mar</c:v>
              </c:pt>
              <c:pt idx="74">
                <c:v>15-Mar</c:v>
              </c:pt>
              <c:pt idx="75">
                <c:v>16-Mar</c:v>
              </c:pt>
              <c:pt idx="76">
                <c:v>17-Mar</c:v>
              </c:pt>
              <c:pt idx="77">
                <c:v>18-Mar</c:v>
              </c:pt>
              <c:pt idx="78">
                <c:v>19-Mar</c:v>
              </c:pt>
              <c:pt idx="79">
                <c:v>20-Mar</c:v>
              </c:pt>
              <c:pt idx="80">
                <c:v>21-Mar</c:v>
              </c:pt>
              <c:pt idx="81">
                <c:v>22-Mar</c:v>
              </c:pt>
              <c:pt idx="82">
                <c:v>23-Mar</c:v>
              </c:pt>
              <c:pt idx="83">
                <c:v>24-Mar</c:v>
              </c:pt>
              <c:pt idx="84">
                <c:v>25-Mar</c:v>
              </c:pt>
              <c:pt idx="85">
                <c:v>26-Mar</c:v>
              </c:pt>
              <c:pt idx="86">
                <c:v>27-Mar</c:v>
              </c:pt>
              <c:pt idx="87">
                <c:v>28-Mar</c:v>
              </c:pt>
              <c:pt idx="88">
                <c:v>29-Mar</c:v>
              </c:pt>
              <c:pt idx="89">
                <c:v>30-Mar</c:v>
              </c:pt>
              <c:pt idx="90">
                <c:v>31-Mar</c:v>
              </c:pt>
              <c:pt idx="91">
                <c:v>1-Apr</c:v>
              </c:pt>
              <c:pt idx="92">
                <c:v>2-Apr</c:v>
              </c:pt>
              <c:pt idx="93">
                <c:v>3-Apr</c:v>
              </c:pt>
              <c:pt idx="94">
                <c:v>4-Apr</c:v>
              </c:pt>
              <c:pt idx="95">
                <c:v>5-Apr</c:v>
              </c:pt>
              <c:pt idx="96">
                <c:v>6-Apr</c:v>
              </c:pt>
              <c:pt idx="97">
                <c:v>7-Apr</c:v>
              </c:pt>
              <c:pt idx="98">
                <c:v>8-Apr</c:v>
              </c:pt>
              <c:pt idx="99">
                <c:v>9-Apr</c:v>
              </c:pt>
              <c:pt idx="100">
                <c:v>10-Apr</c:v>
              </c:pt>
              <c:pt idx="101">
                <c:v>11-Apr</c:v>
              </c:pt>
              <c:pt idx="102">
                <c:v>12-Apr</c:v>
              </c:pt>
              <c:pt idx="103">
                <c:v>13-Apr</c:v>
              </c:pt>
              <c:pt idx="104">
                <c:v>14-Apr</c:v>
              </c:pt>
              <c:pt idx="105">
                <c:v>15-Apr</c:v>
              </c:pt>
              <c:pt idx="106">
                <c:v>16-Apr</c:v>
              </c:pt>
              <c:pt idx="107">
                <c:v>17-Apr</c:v>
              </c:pt>
              <c:pt idx="108">
                <c:v>18-Apr</c:v>
              </c:pt>
              <c:pt idx="109">
                <c:v>19-Apr</c:v>
              </c:pt>
              <c:pt idx="110">
                <c:v>20-Apr</c:v>
              </c:pt>
              <c:pt idx="111">
                <c:v>21-Apr</c:v>
              </c:pt>
              <c:pt idx="112">
                <c:v>22-Apr</c:v>
              </c:pt>
              <c:pt idx="113">
                <c:v>23-Apr</c:v>
              </c:pt>
              <c:pt idx="114">
                <c:v>24-Apr</c:v>
              </c:pt>
              <c:pt idx="115">
                <c:v>25-Apr</c:v>
              </c:pt>
              <c:pt idx="116">
                <c:v>26-Apr</c:v>
              </c:pt>
              <c:pt idx="117">
                <c:v>27-Apr</c:v>
              </c:pt>
              <c:pt idx="118">
                <c:v>28-Apr</c:v>
              </c:pt>
              <c:pt idx="119">
                <c:v>29-Apr</c:v>
              </c:pt>
              <c:pt idx="120">
                <c:v>30-Apr</c:v>
              </c:pt>
              <c:pt idx="121">
                <c:v>1-May</c:v>
              </c:pt>
              <c:pt idx="122">
                <c:v>2-May</c:v>
              </c:pt>
              <c:pt idx="123">
                <c:v>3-May</c:v>
              </c:pt>
              <c:pt idx="124">
                <c:v>4-May</c:v>
              </c:pt>
              <c:pt idx="125">
                <c:v>5-May</c:v>
              </c:pt>
              <c:pt idx="126">
                <c:v>6-May</c:v>
              </c:pt>
              <c:pt idx="127">
                <c:v>7-May</c:v>
              </c:pt>
              <c:pt idx="128">
                <c:v>8-May</c:v>
              </c:pt>
              <c:pt idx="129">
                <c:v>9-May</c:v>
              </c:pt>
              <c:pt idx="130">
                <c:v>10-May</c:v>
              </c:pt>
              <c:pt idx="131">
                <c:v>11-May</c:v>
              </c:pt>
              <c:pt idx="132">
                <c:v>12-May</c:v>
              </c:pt>
              <c:pt idx="133">
                <c:v>13-May</c:v>
              </c:pt>
              <c:pt idx="134">
                <c:v>14-May</c:v>
              </c:pt>
              <c:pt idx="135">
                <c:v>15-May</c:v>
              </c:pt>
              <c:pt idx="136">
                <c:v>16-May</c:v>
              </c:pt>
              <c:pt idx="137">
                <c:v>17-May</c:v>
              </c:pt>
              <c:pt idx="138">
                <c:v>18-May</c:v>
              </c:pt>
              <c:pt idx="139">
                <c:v>19-May</c:v>
              </c:pt>
              <c:pt idx="140">
                <c:v>20-May</c:v>
              </c:pt>
              <c:pt idx="141">
                <c:v>21-May</c:v>
              </c:pt>
              <c:pt idx="142">
                <c:v>22-May</c:v>
              </c:pt>
              <c:pt idx="143">
                <c:v>23-May</c:v>
              </c:pt>
              <c:pt idx="144">
                <c:v>24-May</c:v>
              </c:pt>
              <c:pt idx="145">
                <c:v>25-May</c:v>
              </c:pt>
              <c:pt idx="146">
                <c:v>26-May</c:v>
              </c:pt>
              <c:pt idx="147">
                <c:v>27-May</c:v>
              </c:pt>
              <c:pt idx="148">
                <c:v>28-May</c:v>
              </c:pt>
              <c:pt idx="149">
                <c:v>29-May</c:v>
              </c:pt>
              <c:pt idx="150">
                <c:v>30-May</c:v>
              </c:pt>
              <c:pt idx="151">
                <c:v>31-May</c:v>
              </c:pt>
              <c:pt idx="152">
                <c:v>1-Jun</c:v>
              </c:pt>
              <c:pt idx="153">
                <c:v>2-Jun</c:v>
              </c:pt>
              <c:pt idx="154">
                <c:v>3-Jun</c:v>
              </c:pt>
              <c:pt idx="155">
                <c:v>4-Jun</c:v>
              </c:pt>
              <c:pt idx="156">
                <c:v>5-Jun</c:v>
              </c:pt>
              <c:pt idx="157">
                <c:v>6-Jun</c:v>
              </c:pt>
              <c:pt idx="158">
                <c:v>7-Jun</c:v>
              </c:pt>
              <c:pt idx="159">
                <c:v>8-Jun</c:v>
              </c:pt>
              <c:pt idx="160">
                <c:v>9-Jun</c:v>
              </c:pt>
              <c:pt idx="161">
                <c:v>10-Jun</c:v>
              </c:pt>
              <c:pt idx="162">
                <c:v>11-Jun</c:v>
              </c:pt>
              <c:pt idx="163">
                <c:v>12-Jun</c:v>
              </c:pt>
              <c:pt idx="164">
                <c:v>13-Jun</c:v>
              </c:pt>
              <c:pt idx="165">
                <c:v>14-Jun</c:v>
              </c:pt>
              <c:pt idx="166">
                <c:v>15-Jun</c:v>
              </c:pt>
              <c:pt idx="167">
                <c:v>16-Jun</c:v>
              </c:pt>
              <c:pt idx="168">
                <c:v>17-Jun</c:v>
              </c:pt>
              <c:pt idx="169">
                <c:v>18-Jun</c:v>
              </c:pt>
              <c:pt idx="170">
                <c:v>19-Jun</c:v>
              </c:pt>
              <c:pt idx="171">
                <c:v>20-Jun</c:v>
              </c:pt>
              <c:pt idx="172">
                <c:v>21-Jun</c:v>
              </c:pt>
              <c:pt idx="173">
                <c:v>22-Jun</c:v>
              </c:pt>
              <c:pt idx="174">
                <c:v>23-Jun</c:v>
              </c:pt>
              <c:pt idx="175">
                <c:v>24-Jun</c:v>
              </c:pt>
              <c:pt idx="176">
                <c:v>25-Jun</c:v>
              </c:pt>
              <c:pt idx="177">
                <c:v>26-Jun</c:v>
              </c:pt>
              <c:pt idx="178">
                <c:v>27-Jun</c:v>
              </c:pt>
              <c:pt idx="179">
                <c:v>28-Jun</c:v>
              </c:pt>
              <c:pt idx="180">
                <c:v>29-Jun</c:v>
              </c:pt>
              <c:pt idx="181">
                <c:v>30-Jun</c:v>
              </c:pt>
              <c:pt idx="182">
                <c:v>1-Jul</c:v>
              </c:pt>
              <c:pt idx="183">
                <c:v>2-Jul</c:v>
              </c:pt>
              <c:pt idx="184">
                <c:v>3-Jul</c:v>
              </c:pt>
              <c:pt idx="185">
                <c:v>4-Jul</c:v>
              </c:pt>
              <c:pt idx="186">
                <c:v>5-Jul</c:v>
              </c:pt>
              <c:pt idx="187">
                <c:v>6-Jul</c:v>
              </c:pt>
              <c:pt idx="188">
                <c:v>7-Jul</c:v>
              </c:pt>
              <c:pt idx="189">
                <c:v>8-Jul</c:v>
              </c:pt>
              <c:pt idx="190">
                <c:v>9-Jul</c:v>
              </c:pt>
              <c:pt idx="191">
                <c:v>10-Jul</c:v>
              </c:pt>
              <c:pt idx="192">
                <c:v>11-Jul</c:v>
              </c:pt>
              <c:pt idx="193">
                <c:v>12-Jul</c:v>
              </c:pt>
              <c:pt idx="194">
                <c:v>13-Jul</c:v>
              </c:pt>
              <c:pt idx="195">
                <c:v>14-Jul</c:v>
              </c:pt>
              <c:pt idx="196">
                <c:v>15-Jul</c:v>
              </c:pt>
              <c:pt idx="197">
                <c:v>16-Jul</c:v>
              </c:pt>
              <c:pt idx="198">
                <c:v>17-Jul</c:v>
              </c:pt>
              <c:pt idx="199">
                <c:v>18-Jul</c:v>
              </c:pt>
              <c:pt idx="200">
                <c:v>19-Jul</c:v>
              </c:pt>
              <c:pt idx="201">
                <c:v>20-Jul</c:v>
              </c:pt>
              <c:pt idx="202">
                <c:v>21-Jul</c:v>
              </c:pt>
              <c:pt idx="203">
                <c:v>22-Jul</c:v>
              </c:pt>
              <c:pt idx="204">
                <c:v>23-Jul</c:v>
              </c:pt>
              <c:pt idx="205">
                <c:v>24-Jul</c:v>
              </c:pt>
              <c:pt idx="206">
                <c:v>25-Jul</c:v>
              </c:pt>
              <c:pt idx="207">
                <c:v>26-Jul</c:v>
              </c:pt>
              <c:pt idx="208">
                <c:v>27-Jul</c:v>
              </c:pt>
              <c:pt idx="209">
                <c:v>28-Jul</c:v>
              </c:pt>
              <c:pt idx="210">
                <c:v>29-Jul</c:v>
              </c:pt>
              <c:pt idx="211">
                <c:v>30-Jul</c:v>
              </c:pt>
              <c:pt idx="212">
                <c:v>31-Jul</c:v>
              </c:pt>
              <c:pt idx="213">
                <c:v>1-Aug</c:v>
              </c:pt>
              <c:pt idx="214">
                <c:v>2-Aug</c:v>
              </c:pt>
              <c:pt idx="215">
                <c:v>3-Aug</c:v>
              </c:pt>
              <c:pt idx="216">
                <c:v>4-Aug</c:v>
              </c:pt>
              <c:pt idx="217">
                <c:v>5-Aug</c:v>
              </c:pt>
              <c:pt idx="218">
                <c:v>6-Aug</c:v>
              </c:pt>
              <c:pt idx="219">
                <c:v>7-Aug</c:v>
              </c:pt>
              <c:pt idx="220">
                <c:v>8-Aug</c:v>
              </c:pt>
              <c:pt idx="221">
                <c:v>9-Aug</c:v>
              </c:pt>
              <c:pt idx="222">
                <c:v>10-Aug</c:v>
              </c:pt>
              <c:pt idx="223">
                <c:v>11-Aug</c:v>
              </c:pt>
              <c:pt idx="224">
                <c:v>12-Aug</c:v>
              </c:pt>
              <c:pt idx="225">
                <c:v>13-Aug</c:v>
              </c:pt>
              <c:pt idx="226">
                <c:v>14-Aug</c:v>
              </c:pt>
              <c:pt idx="227">
                <c:v>15-Aug</c:v>
              </c:pt>
              <c:pt idx="228">
                <c:v>16-Aug</c:v>
              </c:pt>
              <c:pt idx="229">
                <c:v>17-Aug</c:v>
              </c:pt>
              <c:pt idx="230">
                <c:v>18-Aug</c:v>
              </c:pt>
              <c:pt idx="231">
                <c:v>19-Aug</c:v>
              </c:pt>
              <c:pt idx="232">
                <c:v>20-Aug</c:v>
              </c:pt>
              <c:pt idx="233">
                <c:v>21-Aug</c:v>
              </c:pt>
              <c:pt idx="234">
                <c:v>22-Aug</c:v>
              </c:pt>
              <c:pt idx="235">
                <c:v>23-Aug</c:v>
              </c:pt>
              <c:pt idx="236">
                <c:v>24-Aug</c:v>
              </c:pt>
              <c:pt idx="237">
                <c:v>25-Aug</c:v>
              </c:pt>
              <c:pt idx="238">
                <c:v>26-Aug</c:v>
              </c:pt>
              <c:pt idx="239">
                <c:v>27-Aug</c:v>
              </c:pt>
              <c:pt idx="240">
                <c:v>28-Aug</c:v>
              </c:pt>
              <c:pt idx="241">
                <c:v>29-Aug</c:v>
              </c:pt>
              <c:pt idx="242">
                <c:v>30-Aug</c:v>
              </c:pt>
              <c:pt idx="243">
                <c:v>31-Aug</c:v>
              </c:pt>
              <c:pt idx="244">
                <c:v>1-Sep</c:v>
              </c:pt>
              <c:pt idx="245">
                <c:v>2-Sep</c:v>
              </c:pt>
              <c:pt idx="246">
                <c:v>3-Sep</c:v>
              </c:pt>
              <c:pt idx="247">
                <c:v>4-Sep</c:v>
              </c:pt>
              <c:pt idx="248">
                <c:v>5-Sep</c:v>
              </c:pt>
              <c:pt idx="249">
                <c:v>6-Sep</c:v>
              </c:pt>
              <c:pt idx="250">
                <c:v>7-Sep</c:v>
              </c:pt>
              <c:pt idx="251">
                <c:v>8-Sep</c:v>
              </c:pt>
              <c:pt idx="252">
                <c:v>9-Sep</c:v>
              </c:pt>
              <c:pt idx="253">
                <c:v>10-Sep</c:v>
              </c:pt>
              <c:pt idx="254">
                <c:v>11-Sep</c:v>
              </c:pt>
              <c:pt idx="255">
                <c:v>12-Sep</c:v>
              </c:pt>
              <c:pt idx="256">
                <c:v>13-Sep</c:v>
              </c:pt>
              <c:pt idx="257">
                <c:v>14-Sep</c:v>
              </c:pt>
              <c:pt idx="258">
                <c:v>15-Sep</c:v>
              </c:pt>
              <c:pt idx="259">
                <c:v>16-Sep</c:v>
              </c:pt>
              <c:pt idx="260">
                <c:v>17-Sep</c:v>
              </c:pt>
              <c:pt idx="261">
                <c:v>18-Sep</c:v>
              </c:pt>
              <c:pt idx="262">
                <c:v>19-Sep</c:v>
              </c:pt>
              <c:pt idx="263">
                <c:v>20-Sep</c:v>
              </c:pt>
              <c:pt idx="264">
                <c:v>21-Sep</c:v>
              </c:pt>
              <c:pt idx="265">
                <c:v>22-Sep</c:v>
              </c:pt>
              <c:pt idx="266">
                <c:v>23-Sep</c:v>
              </c:pt>
              <c:pt idx="267">
                <c:v>26-Sep</c:v>
              </c:pt>
              <c:pt idx="268">
                <c:v>27-Sep</c:v>
              </c:pt>
              <c:pt idx="269">
                <c:v>28-Sep</c:v>
              </c:pt>
              <c:pt idx="270">
                <c:v>29-Sep</c:v>
              </c:pt>
              <c:pt idx="271">
                <c:v>30-Sep</c:v>
              </c:pt>
              <c:pt idx="272">
                <c:v>1-Oct</c:v>
              </c:pt>
              <c:pt idx="273">
                <c:v>2-Oct</c:v>
              </c:pt>
              <c:pt idx="274">
                <c:v>3-Oct</c:v>
              </c:pt>
              <c:pt idx="275">
                <c:v>4-Oct</c:v>
              </c:pt>
              <c:pt idx="276">
                <c:v>6-Oct</c:v>
              </c:pt>
              <c:pt idx="277">
                <c:v>7-Oct</c:v>
              </c:pt>
              <c:pt idx="278">
                <c:v>8-Oct</c:v>
              </c:pt>
              <c:pt idx="279">
                <c:v>9-Oct</c:v>
              </c:pt>
              <c:pt idx="280">
                <c:v>10-Oct</c:v>
              </c:pt>
              <c:pt idx="281">
                <c:v>11-Oct</c:v>
              </c:pt>
              <c:pt idx="282">
                <c:v>13-Oct</c:v>
              </c:pt>
              <c:pt idx="283">
                <c:v>14-Oct</c:v>
              </c:pt>
              <c:pt idx="284">
                <c:v>15-Oct</c:v>
              </c:pt>
              <c:pt idx="285">
                <c:v>16-Oct</c:v>
              </c:pt>
              <c:pt idx="286">
                <c:v>17-Oct</c:v>
              </c:pt>
              <c:pt idx="287">
                <c:v>18-Oct</c:v>
              </c:pt>
              <c:pt idx="288">
                <c:v>20-Oct</c:v>
              </c:pt>
              <c:pt idx="289">
                <c:v>21-Oct</c:v>
              </c:pt>
              <c:pt idx="290">
                <c:v>22-Oct</c:v>
              </c:pt>
              <c:pt idx="291">
                <c:v>23-Oct</c:v>
              </c:pt>
              <c:pt idx="292">
                <c:v>24-Oct</c:v>
              </c:pt>
              <c:pt idx="293">
                <c:v>25-Oct</c:v>
              </c:pt>
              <c:pt idx="294">
                <c:v>27-Oct</c:v>
              </c:pt>
              <c:pt idx="295">
                <c:v>28-Oct</c:v>
              </c:pt>
              <c:pt idx="296">
                <c:v>29-Oct</c:v>
              </c:pt>
              <c:pt idx="297">
                <c:v>30-Oct</c:v>
              </c:pt>
              <c:pt idx="298">
                <c:v>31-Oct</c:v>
              </c:pt>
              <c:pt idx="299">
                <c:v>1-Nov</c:v>
              </c:pt>
              <c:pt idx="300">
                <c:v>2-Nov</c:v>
              </c:pt>
              <c:pt idx="301">
                <c:v>3-Nov</c:v>
              </c:pt>
              <c:pt idx="302">
                <c:v>4-Nov</c:v>
              </c:pt>
              <c:pt idx="303">
                <c:v>5-Nov</c:v>
              </c:pt>
              <c:pt idx="304">
                <c:v>6-Nov</c:v>
              </c:pt>
              <c:pt idx="305">
                <c:v>7-Nov</c:v>
              </c:pt>
              <c:pt idx="306">
                <c:v>8-Nov</c:v>
              </c:pt>
              <c:pt idx="307">
                <c:v>9-Nov</c:v>
              </c:pt>
              <c:pt idx="308">
                <c:v>10-Nov</c:v>
              </c:pt>
              <c:pt idx="309">
                <c:v>11-Nov</c:v>
              </c:pt>
              <c:pt idx="310">
                <c:v>12-Nov</c:v>
              </c:pt>
              <c:pt idx="311">
                <c:v>13-Nov</c:v>
              </c:pt>
              <c:pt idx="312">
                <c:v>14-Nov</c:v>
              </c:pt>
              <c:pt idx="313">
                <c:v>15-Nov</c:v>
              </c:pt>
              <c:pt idx="314">
                <c:v>16-Nov</c:v>
              </c:pt>
              <c:pt idx="315">
                <c:v>17-Nov</c:v>
              </c:pt>
              <c:pt idx="316">
                <c:v>18-Nov</c:v>
              </c:pt>
              <c:pt idx="317">
                <c:v>19-Nov</c:v>
              </c:pt>
              <c:pt idx="318">
                <c:v>20-Nov</c:v>
              </c:pt>
              <c:pt idx="319">
                <c:v>21-Nov</c:v>
              </c:pt>
              <c:pt idx="320">
                <c:v>22-Nov</c:v>
              </c:pt>
              <c:pt idx="321">
                <c:v>23-Nov</c:v>
              </c:pt>
              <c:pt idx="322">
                <c:v>24-Nov</c:v>
              </c:pt>
              <c:pt idx="323">
                <c:v>25-Nov</c:v>
              </c:pt>
              <c:pt idx="324">
                <c:v>26-Nov</c:v>
              </c:pt>
              <c:pt idx="325">
                <c:v>27-Nov</c:v>
              </c:pt>
              <c:pt idx="326">
                <c:v>28-Nov</c:v>
              </c:pt>
              <c:pt idx="327">
                <c:v>29-Nov</c:v>
              </c:pt>
              <c:pt idx="328">
                <c:v>30-Nov</c:v>
              </c:pt>
              <c:pt idx="329">
                <c:v>1-Dec</c:v>
              </c:pt>
              <c:pt idx="330">
                <c:v>2-Dec</c:v>
              </c:pt>
              <c:pt idx="331">
                <c:v>3-Dec</c:v>
              </c:pt>
              <c:pt idx="332">
                <c:v>4-Dec</c:v>
              </c:pt>
              <c:pt idx="333">
                <c:v>5-Dec</c:v>
              </c:pt>
              <c:pt idx="334">
                <c:v>6-Dec</c:v>
              </c:pt>
              <c:pt idx="335">
                <c:v>7-Dec</c:v>
              </c:pt>
              <c:pt idx="336">
                <c:v>8-Dec</c:v>
              </c:pt>
              <c:pt idx="337">
                <c:v>9-Dec</c:v>
              </c:pt>
              <c:pt idx="338">
                <c:v>10-Dec</c:v>
              </c:pt>
              <c:pt idx="339">
                <c:v>11-Dec</c:v>
              </c:pt>
              <c:pt idx="340">
                <c:v>12-Dec</c:v>
              </c:pt>
              <c:pt idx="341">
                <c:v>13-Dec</c:v>
              </c:pt>
              <c:pt idx="342">
                <c:v>14-Dec</c:v>
              </c:pt>
              <c:pt idx="343">
                <c:v>15-Dec</c:v>
              </c:pt>
              <c:pt idx="344">
                <c:v>16-Dec</c:v>
              </c:pt>
              <c:pt idx="345">
                <c:v>17-Dec</c:v>
              </c:pt>
              <c:pt idx="346">
                <c:v>18-Dec</c:v>
              </c:pt>
              <c:pt idx="347">
                <c:v>19-Dec</c:v>
              </c:pt>
              <c:pt idx="348">
                <c:v>20-Dec</c:v>
              </c:pt>
              <c:pt idx="349">
                <c:v>21-Dec</c:v>
              </c:pt>
              <c:pt idx="350">
                <c:v>22-Dec</c:v>
              </c:pt>
              <c:pt idx="351">
                <c:v>23-Dec</c:v>
              </c:pt>
              <c:pt idx="352">
                <c:v>24-Dec</c:v>
              </c:pt>
              <c:pt idx="353">
                <c:v>26-Dec</c:v>
              </c:pt>
              <c:pt idx="354">
                <c:v>27-Dec</c:v>
              </c:pt>
              <c:pt idx="355">
                <c:v>28-Dec</c:v>
              </c:pt>
              <c:pt idx="356">
                <c:v>29-Dec</c:v>
              </c:pt>
              <c:pt idx="357">
                <c:v>30-Dec</c:v>
              </c:pt>
              <c:pt idx="358">
                <c:v>31-Dec</c:v>
              </c:pt>
            </c:strLit>
          </c:cat>
          <c:val>
            <c:numLit>
              <c:formatCode>General</c:formatCode>
              <c:ptCount val="359"/>
              <c:pt idx="0">
                <c:v>0</c:v>
              </c:pt>
              <c:pt idx="1">
                <c:v>69</c:v>
              </c:pt>
              <c:pt idx="2">
                <c:v>67</c:v>
              </c:pt>
              <c:pt idx="3">
                <c:v>66</c:v>
              </c:pt>
              <c:pt idx="4">
                <c:v>52</c:v>
              </c:pt>
              <c:pt idx="5">
                <c:v>54</c:v>
              </c:pt>
              <c:pt idx="6">
                <c:v>64</c:v>
              </c:pt>
              <c:pt idx="7">
                <c:v>58</c:v>
              </c:pt>
              <c:pt idx="8">
                <c:v>72</c:v>
              </c:pt>
              <c:pt idx="9">
                <c:v>62</c:v>
              </c:pt>
              <c:pt idx="10">
                <c:v>65</c:v>
              </c:pt>
              <c:pt idx="11">
                <c:v>52</c:v>
              </c:pt>
              <c:pt idx="12">
                <c:v>55</c:v>
              </c:pt>
              <c:pt idx="13">
                <c:v>48</c:v>
              </c:pt>
              <c:pt idx="14">
                <c:v>62</c:v>
              </c:pt>
              <c:pt idx="15">
                <c:v>62</c:v>
              </c:pt>
              <c:pt idx="16">
                <c:v>67</c:v>
              </c:pt>
              <c:pt idx="17">
                <c:v>55</c:v>
              </c:pt>
              <c:pt idx="18">
                <c:v>51</c:v>
              </c:pt>
              <c:pt idx="19">
                <c:v>56</c:v>
              </c:pt>
              <c:pt idx="20">
                <c:v>64</c:v>
              </c:pt>
              <c:pt idx="21">
                <c:v>51</c:v>
              </c:pt>
              <c:pt idx="22">
                <c:v>68</c:v>
              </c:pt>
              <c:pt idx="23">
                <c:v>69</c:v>
              </c:pt>
              <c:pt idx="24">
                <c:v>63</c:v>
              </c:pt>
              <c:pt idx="25">
                <c:v>44</c:v>
              </c:pt>
              <c:pt idx="26">
                <c:v>55</c:v>
              </c:pt>
              <c:pt idx="27">
                <c:v>66</c:v>
              </c:pt>
              <c:pt idx="28">
                <c:v>51</c:v>
              </c:pt>
              <c:pt idx="29">
                <c:v>58</c:v>
              </c:pt>
              <c:pt idx="30">
                <c:v>65</c:v>
              </c:pt>
              <c:pt idx="31">
                <c:v>54</c:v>
              </c:pt>
              <c:pt idx="32">
                <c:v>87</c:v>
              </c:pt>
              <c:pt idx="33">
                <c:v>63</c:v>
              </c:pt>
              <c:pt idx="34">
                <c:v>62</c:v>
              </c:pt>
              <c:pt idx="35">
                <c:v>57</c:v>
              </c:pt>
              <c:pt idx="36">
                <c:v>60</c:v>
              </c:pt>
              <c:pt idx="37">
                <c:v>66</c:v>
              </c:pt>
              <c:pt idx="38">
                <c:v>61</c:v>
              </c:pt>
              <c:pt idx="39">
                <c:v>53</c:v>
              </c:pt>
              <c:pt idx="40">
                <c:v>54</c:v>
              </c:pt>
              <c:pt idx="41">
                <c:v>59</c:v>
              </c:pt>
              <c:pt idx="42">
                <c:v>69</c:v>
              </c:pt>
              <c:pt idx="43">
                <c:v>58</c:v>
              </c:pt>
              <c:pt idx="44">
                <c:v>71</c:v>
              </c:pt>
              <c:pt idx="45">
                <c:v>57</c:v>
              </c:pt>
              <c:pt idx="46">
                <c:v>55</c:v>
              </c:pt>
              <c:pt idx="47">
                <c:v>49</c:v>
              </c:pt>
              <c:pt idx="48">
                <c:v>61</c:v>
              </c:pt>
              <c:pt idx="49">
                <c:v>61</c:v>
              </c:pt>
              <c:pt idx="50">
                <c:v>56</c:v>
              </c:pt>
              <c:pt idx="51">
                <c:v>73</c:v>
              </c:pt>
              <c:pt idx="52">
                <c:v>56</c:v>
              </c:pt>
              <c:pt idx="53">
                <c:v>37</c:v>
              </c:pt>
              <c:pt idx="54">
                <c:v>54</c:v>
              </c:pt>
              <c:pt idx="55">
                <c:v>58</c:v>
              </c:pt>
              <c:pt idx="56">
                <c:v>63</c:v>
              </c:pt>
              <c:pt idx="57">
                <c:v>55</c:v>
              </c:pt>
              <c:pt idx="58">
                <c:v>71</c:v>
              </c:pt>
              <c:pt idx="59">
                <c:v>59</c:v>
              </c:pt>
              <c:pt idx="60">
                <c:v>49</c:v>
              </c:pt>
              <c:pt idx="61">
                <c:v>58</c:v>
              </c:pt>
              <c:pt idx="62">
                <c:v>53</c:v>
              </c:pt>
              <c:pt idx="63">
                <c:v>59</c:v>
              </c:pt>
              <c:pt idx="64">
                <c:v>64</c:v>
              </c:pt>
              <c:pt idx="65">
                <c:v>66</c:v>
              </c:pt>
              <c:pt idx="66">
                <c:v>58</c:v>
              </c:pt>
              <c:pt idx="67">
                <c:v>62</c:v>
              </c:pt>
              <c:pt idx="68">
                <c:v>56</c:v>
              </c:pt>
              <c:pt idx="69">
                <c:v>59</c:v>
              </c:pt>
              <c:pt idx="70">
                <c:v>62</c:v>
              </c:pt>
              <c:pt idx="71">
                <c:v>51</c:v>
              </c:pt>
              <c:pt idx="72">
                <c:v>71</c:v>
              </c:pt>
              <c:pt idx="73">
                <c:v>56</c:v>
              </c:pt>
              <c:pt idx="74">
                <c:v>49</c:v>
              </c:pt>
              <c:pt idx="75">
                <c:v>66</c:v>
              </c:pt>
              <c:pt idx="76">
                <c:v>71</c:v>
              </c:pt>
              <c:pt idx="77">
                <c:v>62</c:v>
              </c:pt>
              <c:pt idx="78">
                <c:v>58</c:v>
              </c:pt>
              <c:pt idx="79">
                <c:v>66</c:v>
              </c:pt>
              <c:pt idx="80">
                <c:v>56</c:v>
              </c:pt>
              <c:pt idx="81">
                <c:v>37</c:v>
              </c:pt>
              <c:pt idx="82">
                <c:v>61</c:v>
              </c:pt>
              <c:pt idx="83">
                <c:v>60</c:v>
              </c:pt>
              <c:pt idx="84">
                <c:v>56</c:v>
              </c:pt>
              <c:pt idx="85">
                <c:v>65</c:v>
              </c:pt>
              <c:pt idx="86">
                <c:v>71</c:v>
              </c:pt>
              <c:pt idx="87">
                <c:v>60</c:v>
              </c:pt>
              <c:pt idx="88">
                <c:v>54</c:v>
              </c:pt>
              <c:pt idx="89">
                <c:v>62</c:v>
              </c:pt>
              <c:pt idx="90">
                <c:v>62</c:v>
              </c:pt>
              <c:pt idx="91">
                <c:v>67</c:v>
              </c:pt>
              <c:pt idx="92">
                <c:v>62</c:v>
              </c:pt>
              <c:pt idx="93">
                <c:v>64</c:v>
              </c:pt>
              <c:pt idx="94">
                <c:v>66</c:v>
              </c:pt>
              <c:pt idx="95">
                <c:v>50</c:v>
              </c:pt>
              <c:pt idx="96">
                <c:v>60</c:v>
              </c:pt>
              <c:pt idx="97">
                <c:v>61</c:v>
              </c:pt>
              <c:pt idx="98">
                <c:v>60</c:v>
              </c:pt>
              <c:pt idx="99">
                <c:v>52</c:v>
              </c:pt>
              <c:pt idx="100">
                <c:v>59</c:v>
              </c:pt>
              <c:pt idx="101">
                <c:v>63</c:v>
              </c:pt>
              <c:pt idx="102">
                <c:v>53</c:v>
              </c:pt>
              <c:pt idx="103">
                <c:v>66</c:v>
              </c:pt>
              <c:pt idx="104">
                <c:v>50</c:v>
              </c:pt>
              <c:pt idx="105">
                <c:v>67</c:v>
              </c:pt>
              <c:pt idx="106">
                <c:v>55</c:v>
              </c:pt>
              <c:pt idx="107">
                <c:v>64</c:v>
              </c:pt>
              <c:pt idx="108">
                <c:v>62</c:v>
              </c:pt>
              <c:pt idx="109">
                <c:v>50</c:v>
              </c:pt>
              <c:pt idx="110">
                <c:v>70</c:v>
              </c:pt>
              <c:pt idx="111">
                <c:v>62</c:v>
              </c:pt>
              <c:pt idx="112">
                <c:v>59</c:v>
              </c:pt>
              <c:pt idx="113">
                <c:v>57</c:v>
              </c:pt>
              <c:pt idx="114">
                <c:v>71</c:v>
              </c:pt>
              <c:pt idx="115">
                <c:v>62</c:v>
              </c:pt>
              <c:pt idx="116">
                <c:v>56</c:v>
              </c:pt>
              <c:pt idx="117">
                <c:v>67</c:v>
              </c:pt>
              <c:pt idx="118">
                <c:v>48</c:v>
              </c:pt>
              <c:pt idx="119">
                <c:v>53</c:v>
              </c:pt>
              <c:pt idx="120">
                <c:v>63</c:v>
              </c:pt>
              <c:pt idx="121">
                <c:v>75</c:v>
              </c:pt>
              <c:pt idx="122">
                <c:v>68</c:v>
              </c:pt>
              <c:pt idx="123">
                <c:v>49</c:v>
              </c:pt>
              <c:pt idx="124">
                <c:v>55</c:v>
              </c:pt>
              <c:pt idx="125">
                <c:v>49</c:v>
              </c:pt>
              <c:pt idx="126">
                <c:v>55</c:v>
              </c:pt>
              <c:pt idx="127">
                <c:v>58</c:v>
              </c:pt>
              <c:pt idx="128">
                <c:v>71</c:v>
              </c:pt>
              <c:pt idx="129">
                <c:v>56</c:v>
              </c:pt>
              <c:pt idx="130">
                <c:v>55</c:v>
              </c:pt>
              <c:pt idx="131">
                <c:v>60</c:v>
              </c:pt>
              <c:pt idx="132">
                <c:v>62</c:v>
              </c:pt>
              <c:pt idx="133">
                <c:v>63</c:v>
              </c:pt>
              <c:pt idx="134">
                <c:v>69</c:v>
              </c:pt>
              <c:pt idx="135">
                <c:v>94</c:v>
              </c:pt>
              <c:pt idx="136">
                <c:v>61</c:v>
              </c:pt>
              <c:pt idx="137">
                <c:v>49</c:v>
              </c:pt>
              <c:pt idx="138">
                <c:v>57</c:v>
              </c:pt>
              <c:pt idx="139">
                <c:v>46</c:v>
              </c:pt>
              <c:pt idx="140">
                <c:v>64</c:v>
              </c:pt>
              <c:pt idx="141">
                <c:v>58</c:v>
              </c:pt>
              <c:pt idx="142">
                <c:v>71</c:v>
              </c:pt>
              <c:pt idx="143">
                <c:v>59</c:v>
              </c:pt>
              <c:pt idx="144">
                <c:v>59</c:v>
              </c:pt>
              <c:pt idx="145">
                <c:v>56</c:v>
              </c:pt>
              <c:pt idx="146">
                <c:v>48</c:v>
              </c:pt>
              <c:pt idx="147">
                <c:v>55</c:v>
              </c:pt>
              <c:pt idx="148">
                <c:v>54</c:v>
              </c:pt>
              <c:pt idx="149">
                <c:v>68</c:v>
              </c:pt>
              <c:pt idx="150">
                <c:v>59</c:v>
              </c:pt>
              <c:pt idx="151">
                <c:v>50</c:v>
              </c:pt>
              <c:pt idx="152">
                <c:v>72</c:v>
              </c:pt>
              <c:pt idx="153">
                <c:v>59</c:v>
              </c:pt>
              <c:pt idx="154">
                <c:v>51</c:v>
              </c:pt>
              <c:pt idx="155">
                <c:v>56</c:v>
              </c:pt>
              <c:pt idx="156">
                <c:v>69</c:v>
              </c:pt>
              <c:pt idx="157">
                <c:v>61</c:v>
              </c:pt>
              <c:pt idx="158">
                <c:v>55</c:v>
              </c:pt>
              <c:pt idx="159">
                <c:v>58</c:v>
              </c:pt>
              <c:pt idx="160">
                <c:v>65</c:v>
              </c:pt>
              <c:pt idx="161">
                <c:v>54</c:v>
              </c:pt>
              <c:pt idx="162">
                <c:v>68</c:v>
              </c:pt>
              <c:pt idx="163">
                <c:v>61</c:v>
              </c:pt>
              <c:pt idx="164">
                <c:v>64</c:v>
              </c:pt>
              <c:pt idx="165">
                <c:v>48</c:v>
              </c:pt>
              <c:pt idx="166">
                <c:v>73</c:v>
              </c:pt>
              <c:pt idx="167">
                <c:v>54</c:v>
              </c:pt>
              <c:pt idx="168">
                <c:v>54</c:v>
              </c:pt>
              <c:pt idx="169">
                <c:v>56</c:v>
              </c:pt>
              <c:pt idx="170">
                <c:v>74</c:v>
              </c:pt>
              <c:pt idx="171">
                <c:v>48</c:v>
              </c:pt>
              <c:pt idx="172">
                <c:v>51</c:v>
              </c:pt>
              <c:pt idx="173">
                <c:v>55</c:v>
              </c:pt>
              <c:pt idx="174">
                <c:v>59</c:v>
              </c:pt>
              <c:pt idx="175">
                <c:v>62</c:v>
              </c:pt>
              <c:pt idx="176">
                <c:v>60</c:v>
              </c:pt>
              <c:pt idx="177">
                <c:v>64</c:v>
              </c:pt>
              <c:pt idx="178">
                <c:v>71</c:v>
              </c:pt>
              <c:pt idx="179">
                <c:v>45</c:v>
              </c:pt>
              <c:pt idx="180">
                <c:v>53</c:v>
              </c:pt>
              <c:pt idx="181">
                <c:v>53</c:v>
              </c:pt>
              <c:pt idx="182">
                <c:v>66</c:v>
              </c:pt>
              <c:pt idx="183">
                <c:v>63</c:v>
              </c:pt>
              <c:pt idx="184">
                <c:v>93</c:v>
              </c:pt>
              <c:pt idx="185">
                <c:v>105</c:v>
              </c:pt>
              <c:pt idx="186">
                <c:v>41</c:v>
              </c:pt>
              <c:pt idx="187">
                <c:v>58</c:v>
              </c:pt>
              <c:pt idx="188">
                <c:v>53</c:v>
              </c:pt>
              <c:pt idx="189">
                <c:v>66</c:v>
              </c:pt>
              <c:pt idx="190">
                <c:v>58</c:v>
              </c:pt>
              <c:pt idx="191">
                <c:v>71</c:v>
              </c:pt>
              <c:pt idx="192">
                <c:v>53</c:v>
              </c:pt>
              <c:pt idx="193">
                <c:v>58</c:v>
              </c:pt>
              <c:pt idx="194">
                <c:v>54</c:v>
              </c:pt>
              <c:pt idx="195">
                <c:v>59</c:v>
              </c:pt>
              <c:pt idx="196">
                <c:v>62</c:v>
              </c:pt>
              <c:pt idx="197">
                <c:v>56</c:v>
              </c:pt>
              <c:pt idx="198">
                <c:v>82</c:v>
              </c:pt>
              <c:pt idx="199">
                <c:v>54</c:v>
              </c:pt>
              <c:pt idx="200">
                <c:v>53</c:v>
              </c:pt>
              <c:pt idx="201">
                <c:v>59</c:v>
              </c:pt>
              <c:pt idx="202">
                <c:v>55</c:v>
              </c:pt>
              <c:pt idx="203">
                <c:v>65</c:v>
              </c:pt>
              <c:pt idx="204">
                <c:v>65</c:v>
              </c:pt>
              <c:pt idx="205">
                <c:v>75</c:v>
              </c:pt>
              <c:pt idx="206">
                <c:v>57</c:v>
              </c:pt>
              <c:pt idx="207">
                <c:v>57</c:v>
              </c:pt>
              <c:pt idx="208">
                <c:v>53</c:v>
              </c:pt>
              <c:pt idx="209">
                <c:v>60</c:v>
              </c:pt>
              <c:pt idx="210">
                <c:v>49</c:v>
              </c:pt>
              <c:pt idx="211">
                <c:v>67</c:v>
              </c:pt>
              <c:pt idx="212">
                <c:v>68</c:v>
              </c:pt>
              <c:pt idx="213">
                <c:v>74</c:v>
              </c:pt>
              <c:pt idx="214">
                <c:v>48</c:v>
              </c:pt>
              <c:pt idx="215">
                <c:v>58</c:v>
              </c:pt>
              <c:pt idx="216">
                <c:v>58</c:v>
              </c:pt>
              <c:pt idx="217">
                <c:v>60</c:v>
              </c:pt>
              <c:pt idx="218">
                <c:v>61</c:v>
              </c:pt>
              <c:pt idx="219">
                <c:v>65</c:v>
              </c:pt>
              <c:pt idx="220">
                <c:v>69</c:v>
              </c:pt>
              <c:pt idx="221">
                <c:v>55</c:v>
              </c:pt>
              <c:pt idx="222">
                <c:v>59</c:v>
              </c:pt>
              <c:pt idx="223">
                <c:v>64</c:v>
              </c:pt>
              <c:pt idx="224">
                <c:v>54</c:v>
              </c:pt>
              <c:pt idx="225">
                <c:v>55</c:v>
              </c:pt>
              <c:pt idx="226">
                <c:v>81</c:v>
              </c:pt>
              <c:pt idx="227">
                <c:v>72</c:v>
              </c:pt>
              <c:pt idx="228">
                <c:v>50</c:v>
              </c:pt>
              <c:pt idx="229">
                <c:v>62</c:v>
              </c:pt>
              <c:pt idx="230">
                <c:v>57</c:v>
              </c:pt>
              <c:pt idx="231">
                <c:v>56</c:v>
              </c:pt>
              <c:pt idx="232">
                <c:v>55</c:v>
              </c:pt>
              <c:pt idx="233">
                <c:v>69</c:v>
              </c:pt>
              <c:pt idx="234">
                <c:v>60</c:v>
              </c:pt>
              <c:pt idx="235">
                <c:v>48</c:v>
              </c:pt>
              <c:pt idx="236">
                <c:v>54</c:v>
              </c:pt>
              <c:pt idx="237">
                <c:v>53</c:v>
              </c:pt>
              <c:pt idx="238">
                <c:v>59</c:v>
              </c:pt>
              <c:pt idx="239">
                <c:v>59</c:v>
              </c:pt>
              <c:pt idx="240">
                <c:v>68</c:v>
              </c:pt>
              <c:pt idx="241">
                <c:v>60</c:v>
              </c:pt>
              <c:pt idx="242">
                <c:v>41</c:v>
              </c:pt>
              <c:pt idx="243">
                <c:v>57</c:v>
              </c:pt>
              <c:pt idx="244">
                <c:v>61</c:v>
              </c:pt>
              <c:pt idx="245">
                <c:v>48</c:v>
              </c:pt>
              <c:pt idx="246">
                <c:v>59</c:v>
              </c:pt>
              <c:pt idx="247">
                <c:v>66</c:v>
              </c:pt>
              <c:pt idx="248">
                <c:v>59</c:v>
              </c:pt>
              <c:pt idx="249">
                <c:v>47</c:v>
              </c:pt>
              <c:pt idx="250">
                <c:v>60</c:v>
              </c:pt>
              <c:pt idx="251">
                <c:v>61</c:v>
              </c:pt>
              <c:pt idx="252">
                <c:v>59</c:v>
              </c:pt>
              <c:pt idx="253">
                <c:v>62</c:v>
              </c:pt>
              <c:pt idx="254">
                <c:v>77</c:v>
              </c:pt>
              <c:pt idx="255">
                <c:v>67</c:v>
              </c:pt>
              <c:pt idx="256">
                <c:v>49</c:v>
              </c:pt>
              <c:pt idx="257">
                <c:v>60</c:v>
              </c:pt>
              <c:pt idx="258">
                <c:v>65</c:v>
              </c:pt>
              <c:pt idx="259">
                <c:v>61</c:v>
              </c:pt>
              <c:pt idx="260">
                <c:v>58</c:v>
              </c:pt>
              <c:pt idx="261">
                <c:v>72</c:v>
              </c:pt>
              <c:pt idx="262">
                <c:v>59</c:v>
              </c:pt>
              <c:pt idx="263">
                <c:v>48</c:v>
              </c:pt>
              <c:pt idx="264">
                <c:v>57</c:v>
              </c:pt>
              <c:pt idx="265">
                <c:v>54</c:v>
              </c:pt>
              <c:pt idx="266">
                <c:v>60</c:v>
              </c:pt>
              <c:pt idx="267">
                <c:v>56</c:v>
              </c:pt>
              <c:pt idx="268">
                <c:v>61</c:v>
              </c:pt>
              <c:pt idx="269">
                <c:v>53</c:v>
              </c:pt>
              <c:pt idx="270">
                <c:v>60</c:v>
              </c:pt>
              <c:pt idx="271">
                <c:v>62</c:v>
              </c:pt>
              <c:pt idx="272">
                <c:v>84</c:v>
              </c:pt>
              <c:pt idx="273">
                <c:v>61</c:v>
              </c:pt>
              <c:pt idx="274">
                <c:v>61</c:v>
              </c:pt>
              <c:pt idx="275">
                <c:v>52</c:v>
              </c:pt>
              <c:pt idx="276">
                <c:v>61</c:v>
              </c:pt>
              <c:pt idx="277">
                <c:v>61</c:v>
              </c:pt>
              <c:pt idx="278">
                <c:v>49</c:v>
              </c:pt>
              <c:pt idx="279">
                <c:v>60</c:v>
              </c:pt>
              <c:pt idx="280">
                <c:v>61</c:v>
              </c:pt>
              <c:pt idx="281">
                <c:v>42</c:v>
              </c:pt>
              <c:pt idx="282">
                <c:v>58</c:v>
              </c:pt>
              <c:pt idx="283">
                <c:v>57</c:v>
              </c:pt>
              <c:pt idx="284">
                <c:v>107</c:v>
              </c:pt>
              <c:pt idx="285">
                <c:v>64</c:v>
              </c:pt>
              <c:pt idx="286">
                <c:v>55</c:v>
              </c:pt>
              <c:pt idx="287">
                <c:v>45</c:v>
              </c:pt>
              <c:pt idx="288">
                <c:v>63</c:v>
              </c:pt>
              <c:pt idx="289">
                <c:v>56</c:v>
              </c:pt>
              <c:pt idx="290">
                <c:v>57</c:v>
              </c:pt>
              <c:pt idx="291">
                <c:v>72</c:v>
              </c:pt>
              <c:pt idx="292">
                <c:v>59</c:v>
              </c:pt>
              <c:pt idx="293">
                <c:v>45</c:v>
              </c:pt>
              <c:pt idx="294">
                <c:v>62</c:v>
              </c:pt>
              <c:pt idx="295">
                <c:v>63</c:v>
              </c:pt>
              <c:pt idx="296">
                <c:v>59</c:v>
              </c:pt>
              <c:pt idx="297">
                <c:v>63</c:v>
              </c:pt>
              <c:pt idx="298">
                <c:v>69</c:v>
              </c:pt>
              <c:pt idx="299">
                <c:v>55</c:v>
              </c:pt>
              <c:pt idx="300">
                <c:v>56</c:v>
              </c:pt>
              <c:pt idx="301">
                <c:v>49</c:v>
              </c:pt>
              <c:pt idx="302">
                <c:v>49</c:v>
              </c:pt>
              <c:pt idx="303">
                <c:v>58</c:v>
              </c:pt>
              <c:pt idx="304">
                <c:v>73</c:v>
              </c:pt>
              <c:pt idx="305">
                <c:v>61</c:v>
              </c:pt>
              <c:pt idx="306">
                <c:v>48</c:v>
              </c:pt>
              <c:pt idx="307">
                <c:v>61</c:v>
              </c:pt>
              <c:pt idx="308">
                <c:v>62</c:v>
              </c:pt>
              <c:pt idx="309">
                <c:v>48</c:v>
              </c:pt>
              <c:pt idx="310">
                <c:v>59</c:v>
              </c:pt>
              <c:pt idx="311">
                <c:v>67</c:v>
              </c:pt>
              <c:pt idx="312">
                <c:v>58</c:v>
              </c:pt>
              <c:pt idx="313">
                <c:v>45</c:v>
              </c:pt>
              <c:pt idx="314">
                <c:v>61</c:v>
              </c:pt>
              <c:pt idx="315">
                <c:v>49</c:v>
              </c:pt>
              <c:pt idx="316">
                <c:v>46</c:v>
              </c:pt>
              <c:pt idx="317">
                <c:v>67</c:v>
              </c:pt>
              <c:pt idx="318">
                <c:v>65</c:v>
              </c:pt>
              <c:pt idx="319">
                <c:v>61</c:v>
              </c:pt>
              <c:pt idx="320">
                <c:v>43</c:v>
              </c:pt>
              <c:pt idx="321">
                <c:v>56</c:v>
              </c:pt>
              <c:pt idx="322">
                <c:v>52</c:v>
              </c:pt>
              <c:pt idx="323">
                <c:v>61</c:v>
              </c:pt>
              <c:pt idx="324">
                <c:v>113</c:v>
              </c:pt>
              <c:pt idx="325">
                <c:v>115</c:v>
              </c:pt>
              <c:pt idx="326">
                <c:v>48</c:v>
              </c:pt>
              <c:pt idx="327">
                <c:v>46</c:v>
              </c:pt>
              <c:pt idx="328">
                <c:v>60</c:v>
              </c:pt>
              <c:pt idx="329">
                <c:v>61</c:v>
              </c:pt>
              <c:pt idx="330">
                <c:v>59</c:v>
              </c:pt>
              <c:pt idx="331">
                <c:v>56</c:v>
              </c:pt>
              <c:pt idx="332">
                <c:v>72</c:v>
              </c:pt>
              <c:pt idx="333">
                <c:v>61</c:v>
              </c:pt>
              <c:pt idx="334">
                <c:v>55</c:v>
              </c:pt>
              <c:pt idx="335">
                <c:v>59</c:v>
              </c:pt>
              <c:pt idx="336">
                <c:v>50</c:v>
              </c:pt>
              <c:pt idx="337">
                <c:v>65</c:v>
              </c:pt>
              <c:pt idx="338">
                <c:v>62</c:v>
              </c:pt>
              <c:pt idx="339">
                <c:v>73</c:v>
              </c:pt>
              <c:pt idx="340">
                <c:v>56</c:v>
              </c:pt>
              <c:pt idx="341">
                <c:v>52</c:v>
              </c:pt>
              <c:pt idx="342">
                <c:v>58</c:v>
              </c:pt>
              <c:pt idx="343">
                <c:v>58</c:v>
              </c:pt>
              <c:pt idx="344">
                <c:v>69</c:v>
              </c:pt>
              <c:pt idx="345">
                <c:v>57</c:v>
              </c:pt>
              <c:pt idx="346">
                <c:v>76</c:v>
              </c:pt>
              <c:pt idx="347">
                <c:v>59</c:v>
              </c:pt>
              <c:pt idx="348">
                <c:v>53</c:v>
              </c:pt>
              <c:pt idx="349">
                <c:v>55</c:v>
              </c:pt>
              <c:pt idx="350">
                <c:v>58</c:v>
              </c:pt>
              <c:pt idx="351">
                <c:v>56</c:v>
              </c:pt>
              <c:pt idx="352">
                <c:v>56</c:v>
              </c:pt>
              <c:pt idx="353">
                <c:v>38</c:v>
              </c:pt>
              <c:pt idx="354">
                <c:v>35</c:v>
              </c:pt>
              <c:pt idx="355">
                <c:v>39</c:v>
              </c:pt>
              <c:pt idx="356">
                <c:v>27</c:v>
              </c:pt>
              <c:pt idx="357">
                <c:v>32</c:v>
              </c:pt>
              <c:pt idx="358">
                <c:v>73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408B-4DCA-BC09-0205686274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454064"/>
        <c:axId val="325451568"/>
        <c:axId val="321807024"/>
      </c:line3DChart>
      <c:catAx>
        <c:axId val="325454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451568"/>
        <c:crosses val="autoZero"/>
        <c:auto val="1"/>
        <c:lblAlgn val="ctr"/>
        <c:lblOffset val="100"/>
        <c:noMultiLvlLbl val="0"/>
      </c:catAx>
      <c:valAx>
        <c:axId val="32545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454064"/>
        <c:crosses val="autoZero"/>
        <c:crossBetween val="between"/>
      </c:valAx>
      <c:serAx>
        <c:axId val="32180702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451568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101600"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baseline="0">
                <a:effectLst/>
              </a:rPr>
              <a:t>Peak hours Graph </a:t>
            </a:r>
            <a:r>
              <a:rPr lang="en-US" sz="1600" b="1" i="0" u="none" strike="noStrike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584186222167628"/>
          <c:y val="0.16746735419134556"/>
          <c:w val="0.68806010916216931"/>
          <c:h val="0.7079370078740157"/>
        </c:manualLayout>
      </c:layout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6"/>
              <c:pt idx="0">
                <c:v>&lt;1/0/1900</c:v>
              </c:pt>
              <c:pt idx="1">
                <c:v>9 AM</c:v>
              </c:pt>
              <c:pt idx="2">
                <c:v>10 AM</c:v>
              </c:pt>
              <c:pt idx="3">
                <c:v>11 AM</c:v>
              </c:pt>
              <c:pt idx="4">
                <c:v>12 PM</c:v>
              </c:pt>
              <c:pt idx="5">
                <c:v>1 PM</c:v>
              </c:pt>
              <c:pt idx="6">
                <c:v>2 PM</c:v>
              </c:pt>
              <c:pt idx="7">
                <c:v>3 PM</c:v>
              </c:pt>
              <c:pt idx="8">
                <c:v>4 PM</c:v>
              </c:pt>
              <c:pt idx="9">
                <c:v>5 PM</c:v>
              </c:pt>
              <c:pt idx="10">
                <c:v>6 PM</c:v>
              </c:pt>
              <c:pt idx="11">
                <c:v>7 PM</c:v>
              </c:pt>
              <c:pt idx="12">
                <c:v>8 PM</c:v>
              </c:pt>
              <c:pt idx="13">
                <c:v>9 PM</c:v>
              </c:pt>
              <c:pt idx="14">
                <c:v>10 PM</c:v>
              </c:pt>
              <c:pt idx="15">
                <c:v>11 PM</c:v>
              </c:pt>
            </c:strLit>
          </c:cat>
          <c:val>
            <c:numLit>
              <c:formatCode>General</c:formatCode>
              <c:ptCount val="16"/>
              <c:pt idx="0">
                <c:v>0</c:v>
              </c:pt>
              <c:pt idx="1">
                <c:v>1</c:v>
              </c:pt>
              <c:pt idx="2">
                <c:v>8</c:v>
              </c:pt>
              <c:pt idx="3">
                <c:v>1231</c:v>
              </c:pt>
              <c:pt idx="4">
                <c:v>2520</c:v>
              </c:pt>
              <c:pt idx="5">
                <c:v>2455</c:v>
              </c:pt>
              <c:pt idx="6">
                <c:v>1472</c:v>
              </c:pt>
              <c:pt idx="7">
                <c:v>1468</c:v>
              </c:pt>
              <c:pt idx="8">
                <c:v>1920</c:v>
              </c:pt>
              <c:pt idx="9">
                <c:v>2336</c:v>
              </c:pt>
              <c:pt idx="10">
                <c:v>2399</c:v>
              </c:pt>
              <c:pt idx="11">
                <c:v>2009</c:v>
              </c:pt>
              <c:pt idx="12">
                <c:v>1642</c:v>
              </c:pt>
              <c:pt idx="13">
                <c:v>1198</c:v>
              </c:pt>
              <c:pt idx="14">
                <c:v>663</c:v>
              </c:pt>
              <c:pt idx="15">
                <c:v>28</c:v>
              </c:pt>
            </c:numLit>
          </c:val>
          <c:extLst>
            <c:ext xmlns:c16="http://schemas.microsoft.com/office/drawing/2014/chart" uri="{C3380CC4-5D6E-409C-BE32-E72D297353CC}">
              <c16:uniqueId val="{00000000-34C0-454E-9F28-DCE8F5941B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678348511"/>
        <c:axId val="1678365567"/>
      </c:barChart>
      <c:catAx>
        <c:axId val="16783485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365567"/>
        <c:crosses val="autoZero"/>
        <c:auto val="1"/>
        <c:lblAlgn val="ctr"/>
        <c:lblOffset val="100"/>
        <c:noMultiLvlLbl val="0"/>
      </c:catAx>
      <c:valAx>
        <c:axId val="1678365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348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101600"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Best and Worst pizzas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'Q2'!$G$10</c:f>
              <c:strCache>
                <c:ptCount val="1"/>
                <c:pt idx="0">
                  <c:v>big_meat_s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'Q2'!$H$10</c:f>
              <c:numCache>
                <c:formatCode>General</c:formatCode>
                <c:ptCount val="1"/>
                <c:pt idx="0">
                  <c:v>1811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6F-416E-A0B5-A1225672BDA8}"/>
            </c:ext>
          </c:extLst>
        </c:ser>
        <c:ser>
          <c:idx val="1"/>
          <c:order val="1"/>
          <c:tx>
            <c:strRef>
              <c:f>'Q2'!$G$11</c:f>
              <c:strCache>
                <c:ptCount val="1"/>
                <c:pt idx="0">
                  <c:v>thai_ckn_l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'Q2'!$H$11</c:f>
              <c:numCache>
                <c:formatCode>General</c:formatCode>
                <c:ptCount val="1"/>
                <c:pt idx="0">
                  <c:v>1365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6F-416E-A0B5-A1225672BDA8}"/>
            </c:ext>
          </c:extLst>
        </c:ser>
        <c:ser>
          <c:idx val="2"/>
          <c:order val="2"/>
          <c:tx>
            <c:strRef>
              <c:f>'Q2'!$G$12</c:f>
              <c:strCache>
                <c:ptCount val="1"/>
                <c:pt idx="0">
                  <c:v>five_cheese_l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'Q2'!$H$12</c:f>
              <c:numCache>
                <c:formatCode>General</c:formatCode>
                <c:ptCount val="1"/>
                <c:pt idx="0">
                  <c:v>1359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6F-416E-A0B5-A1225672BDA8}"/>
            </c:ext>
          </c:extLst>
        </c:ser>
        <c:ser>
          <c:idx val="3"/>
          <c:order val="3"/>
          <c:tx>
            <c:strRef>
              <c:f>'Q2'!$G$13</c:f>
              <c:strCache>
                <c:ptCount val="1"/>
                <c:pt idx="0">
                  <c:v>four_cheese_l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'Q2'!$H$13</c:f>
              <c:numCache>
                <c:formatCode>General</c:formatCode>
                <c:ptCount val="1"/>
                <c:pt idx="0">
                  <c:v>1273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6F-416E-A0B5-A1225672BDA8}"/>
            </c:ext>
          </c:extLst>
        </c:ser>
        <c:ser>
          <c:idx val="4"/>
          <c:order val="4"/>
          <c:tx>
            <c:strRef>
              <c:f>'Q2'!$G$14</c:f>
              <c:strCache>
                <c:ptCount val="1"/>
                <c:pt idx="0">
                  <c:v>classic_dlx_m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'Q2'!$H$14</c:f>
              <c:numCache>
                <c:formatCode>General</c:formatCode>
                <c:ptCount val="1"/>
                <c:pt idx="0">
                  <c:v>1159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6F-416E-A0B5-A1225672BDA8}"/>
            </c:ext>
          </c:extLst>
        </c:ser>
        <c:ser>
          <c:idx val="5"/>
          <c:order val="5"/>
          <c:tx>
            <c:strRef>
              <c:f>'Q2'!$G$15</c:f>
              <c:strCache>
                <c:ptCount val="1"/>
                <c:pt idx="0">
                  <c:v>spicy_ital_l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'Q2'!$H$15</c:f>
              <c:numCache>
                <c:formatCode>General</c:formatCode>
                <c:ptCount val="1"/>
                <c:pt idx="0">
                  <c:v>1088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A6F-416E-A0B5-A1225672BDA8}"/>
            </c:ext>
          </c:extLst>
        </c:ser>
        <c:ser>
          <c:idx val="6"/>
          <c:order val="6"/>
          <c:tx>
            <c:strRef>
              <c:f>'Q2'!$G$16</c:f>
              <c:strCache>
                <c:ptCount val="1"/>
                <c:pt idx="0">
                  <c:v>hawaiian_s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'Q2'!$H$16</c:f>
              <c:numCache>
                <c:formatCode>General</c:formatCode>
                <c:ptCount val="1"/>
                <c:pt idx="0">
                  <c:v>1001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A6F-416E-A0B5-A1225672BDA8}"/>
            </c:ext>
          </c:extLst>
        </c:ser>
        <c:ser>
          <c:idx val="7"/>
          <c:order val="7"/>
          <c:tx>
            <c:strRef>
              <c:f>'Q2'!$G$17</c:f>
              <c:strCache>
                <c:ptCount val="1"/>
                <c:pt idx="0">
                  <c:v>southw_ckn_l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'Q2'!$H$17</c:f>
              <c:numCache>
                <c:formatCode>General</c:formatCode>
                <c:ptCount val="1"/>
                <c:pt idx="0">
                  <c:v>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A6F-416E-A0B5-A1225672BDA8}"/>
            </c:ext>
          </c:extLst>
        </c:ser>
        <c:ser>
          <c:idx val="8"/>
          <c:order val="8"/>
          <c:tx>
            <c:strRef>
              <c:f>'Q2'!$G$18</c:f>
              <c:strCache>
                <c:ptCount val="1"/>
                <c:pt idx="0">
                  <c:v>bbq_ckn_l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'Q2'!$H$18</c:f>
              <c:numCache>
                <c:formatCode>General</c:formatCode>
                <c:ptCount val="1"/>
                <c:pt idx="0">
                  <c:v>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A6F-416E-A0B5-A1225672BDA8}"/>
            </c:ext>
          </c:extLst>
        </c:ser>
        <c:ser>
          <c:idx val="9"/>
          <c:order val="9"/>
          <c:tx>
            <c:strRef>
              <c:f>'Q2'!$G$19</c:f>
              <c:strCache>
                <c:ptCount val="1"/>
                <c:pt idx="0">
                  <c:v>bbq_ckn_m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'Q2'!$H$19</c:f>
              <c:numCache>
                <c:formatCode>General</c:formatCode>
                <c:ptCount val="1"/>
                <c:pt idx="0">
                  <c:v>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A6F-416E-A0B5-A1225672BDA8}"/>
            </c:ext>
          </c:extLst>
        </c:ser>
        <c:ser>
          <c:idx val="10"/>
          <c:order val="10"/>
          <c:tx>
            <c:strRef>
              <c:f>'Q2'!$G$20</c:f>
              <c:strCache>
                <c:ptCount val="1"/>
                <c:pt idx="0">
                  <c:v>ital_supr_m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'Q2'!$H$20</c:f>
              <c:numCache>
                <c:formatCode>General</c:formatCode>
                <c:ptCount val="1"/>
                <c:pt idx="0">
                  <c:v>920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A6F-416E-A0B5-A1225672BDA8}"/>
            </c:ext>
          </c:extLst>
        </c:ser>
        <c:ser>
          <c:idx val="11"/>
          <c:order val="11"/>
          <c:tx>
            <c:strRef>
              <c:f>'Q2'!$G$21</c:f>
              <c:strCache>
                <c:ptCount val="1"/>
                <c:pt idx="0">
                  <c:v>pepperoni_m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'Q2'!$H$21</c:f>
              <c:numCache>
                <c:formatCode>General</c:formatCode>
                <c:ptCount val="1"/>
                <c:pt idx="0">
                  <c:v>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A6F-416E-A0B5-A1225672BDA8}"/>
            </c:ext>
          </c:extLst>
        </c:ser>
        <c:ser>
          <c:idx val="12"/>
          <c:order val="12"/>
          <c:tx>
            <c:strRef>
              <c:f>'Q2'!$G$22</c:f>
              <c:strCache>
                <c:ptCount val="1"/>
                <c:pt idx="0">
                  <c:v>cali_ckn_m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'Q2'!$H$22</c:f>
              <c:numCache>
                <c:formatCode>General</c:formatCode>
                <c:ptCount val="1"/>
                <c:pt idx="0">
                  <c:v>914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A6F-416E-A0B5-A1225672BDA8}"/>
            </c:ext>
          </c:extLst>
        </c:ser>
        <c:ser>
          <c:idx val="13"/>
          <c:order val="13"/>
          <c:tx>
            <c:strRef>
              <c:f>'Q2'!$G$23</c:f>
              <c:strCache>
                <c:ptCount val="1"/>
                <c:pt idx="0">
                  <c:v>hawaiian_l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'Q2'!$H$23</c:f>
              <c:numCache>
                <c:formatCode>General</c:formatCode>
                <c:ptCount val="1"/>
                <c:pt idx="0">
                  <c:v>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A6F-416E-A0B5-A1225672BDA8}"/>
            </c:ext>
          </c:extLst>
        </c:ser>
        <c:ser>
          <c:idx val="14"/>
          <c:order val="14"/>
          <c:tx>
            <c:strRef>
              <c:f>'Q2'!$G$24</c:f>
              <c:strCache>
                <c:ptCount val="1"/>
                <c:pt idx="0">
                  <c:v>cali_ckn_l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'Q2'!$H$24</c:f>
              <c:numCache>
                <c:formatCode>General</c:formatCode>
                <c:ptCount val="1"/>
                <c:pt idx="0">
                  <c:v>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A6F-416E-A0B5-A1225672BDA8}"/>
            </c:ext>
          </c:extLst>
        </c:ser>
        <c:ser>
          <c:idx val="15"/>
          <c:order val="15"/>
          <c:tx>
            <c:strRef>
              <c:f>'Q2'!$G$25</c:f>
              <c:strCache>
                <c:ptCount val="1"/>
                <c:pt idx="0">
                  <c:v>mexicana_l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'Q2'!$H$25</c:f>
              <c:numCache>
                <c:formatCode>General</c:formatCode>
                <c:ptCount val="1"/>
                <c:pt idx="0">
                  <c:v>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A6F-416E-A0B5-A1225672BDA8}"/>
            </c:ext>
          </c:extLst>
        </c:ser>
        <c:ser>
          <c:idx val="16"/>
          <c:order val="16"/>
          <c:tx>
            <c:strRef>
              <c:f>'Q2'!$G$26</c:f>
              <c:strCache>
                <c:ptCount val="1"/>
                <c:pt idx="0">
                  <c:v>classic_dlx_s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'Q2'!$H$26</c:f>
              <c:numCache>
                <c:formatCode>General</c:formatCode>
                <c:ptCount val="1"/>
                <c:pt idx="0">
                  <c:v>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A6F-416E-A0B5-A1225672BDA8}"/>
            </c:ext>
          </c:extLst>
        </c:ser>
        <c:ser>
          <c:idx val="17"/>
          <c:order val="17"/>
          <c:tx>
            <c:strRef>
              <c:f>'Q2'!$G$27</c:f>
              <c:strCache>
                <c:ptCount val="1"/>
                <c:pt idx="0">
                  <c:v>pepperoni_s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'Q2'!$H$27</c:f>
              <c:numCache>
                <c:formatCode>General</c:formatCode>
                <c:ptCount val="1"/>
                <c:pt idx="0">
                  <c:v>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A6F-416E-A0B5-A1225672BDA8}"/>
            </c:ext>
          </c:extLst>
        </c:ser>
        <c:ser>
          <c:idx val="18"/>
          <c:order val="18"/>
          <c:tx>
            <c:strRef>
              <c:f>'Q2'!$G$28</c:f>
              <c:strCache>
                <c:ptCount val="1"/>
                <c:pt idx="0">
                  <c:v>ital_supr_l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'Q2'!$H$28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A6F-416E-A0B5-A1225672BDA8}"/>
            </c:ext>
          </c:extLst>
        </c:ser>
        <c:ser>
          <c:idx val="19"/>
          <c:order val="19"/>
          <c:tx>
            <c:strRef>
              <c:f>'Q2'!$G$29</c:f>
              <c:strCache>
                <c:ptCount val="1"/>
                <c:pt idx="0">
                  <c:v>sicilian_s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'Q2'!$H$29</c:f>
              <c:numCache>
                <c:formatCode>General</c:formatCode>
                <c:ptCount val="1"/>
                <c:pt idx="0">
                  <c:v>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A6F-416E-A0B5-A1225672BDA8}"/>
            </c:ext>
          </c:extLst>
        </c:ser>
        <c:ser>
          <c:idx val="20"/>
          <c:order val="20"/>
          <c:tx>
            <c:strRef>
              <c:f>'Q2'!$G$30</c:f>
              <c:strCache>
                <c:ptCount val="1"/>
                <c:pt idx="0">
                  <c:v>ital_cpcllo_l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'Q2'!$H$30</c:f>
              <c:numCache>
                <c:formatCode>General</c:formatCode>
                <c:ptCount val="1"/>
                <c:pt idx="0">
                  <c:v>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A6F-416E-A0B5-A1225672BDA8}"/>
            </c:ext>
          </c:extLst>
        </c:ser>
        <c:ser>
          <c:idx val="21"/>
          <c:order val="21"/>
          <c:tx>
            <c:strRef>
              <c:f>'Q2'!$G$31</c:f>
              <c:strCache>
                <c:ptCount val="1"/>
                <c:pt idx="0">
                  <c:v>pepperoni_l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'Q2'!$H$31</c:f>
              <c:numCache>
                <c:formatCode>General</c:formatCode>
                <c:ptCount val="1"/>
                <c:pt idx="0">
                  <c:v>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A6F-416E-A0B5-A1225672BDA8}"/>
            </c:ext>
          </c:extLst>
        </c:ser>
        <c:ser>
          <c:idx val="22"/>
          <c:order val="22"/>
          <c:tx>
            <c:strRef>
              <c:f>'Q2'!$G$32</c:f>
              <c:strCache>
                <c:ptCount val="1"/>
                <c:pt idx="0">
                  <c:v>ckn_alfredo_m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'Q2'!$H$32</c:f>
              <c:numCache>
                <c:formatCode>General</c:formatCode>
                <c:ptCount val="1"/>
                <c:pt idx="0">
                  <c:v>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A6F-416E-A0B5-A1225672BDA8}"/>
            </c:ext>
          </c:extLst>
        </c:ser>
        <c:ser>
          <c:idx val="23"/>
          <c:order val="23"/>
          <c:tx>
            <c:strRef>
              <c:f>'Q2'!$G$33</c:f>
              <c:strCache>
                <c:ptCount val="1"/>
                <c:pt idx="0">
                  <c:v>peppr_salami_l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'Q2'!$H$33</c:f>
              <c:numCache>
                <c:formatCode>General</c:formatCode>
                <c:ptCount val="1"/>
                <c:pt idx="0">
                  <c:v>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A6F-416E-A0B5-A1225672BDA8}"/>
            </c:ext>
          </c:extLst>
        </c:ser>
        <c:ser>
          <c:idx val="24"/>
          <c:order val="24"/>
          <c:tx>
            <c:strRef>
              <c:f>'Q2'!$G$34</c:f>
              <c:strCache>
                <c:ptCount val="1"/>
                <c:pt idx="0">
                  <c:v>veggie_veg_m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'Q2'!$H$34</c:f>
              <c:numCache>
                <c:formatCode>General</c:formatCode>
                <c:ptCount val="1"/>
                <c:pt idx="0">
                  <c:v>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A6F-416E-A0B5-A1225672BDA8}"/>
            </c:ext>
          </c:extLst>
        </c:ser>
        <c:ser>
          <c:idx val="25"/>
          <c:order val="25"/>
          <c:tx>
            <c:strRef>
              <c:f>'Q2'!$G$35</c:f>
              <c:strCache>
                <c:ptCount val="1"/>
                <c:pt idx="0">
                  <c:v>sicilian_l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'Q2'!$H$35</c:f>
              <c:numCache>
                <c:formatCode>General</c:formatCode>
                <c:ptCount val="1"/>
                <c:pt idx="0">
                  <c:v>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EA6F-416E-A0B5-A1225672BDA8}"/>
            </c:ext>
          </c:extLst>
        </c:ser>
        <c:ser>
          <c:idx val="26"/>
          <c:order val="26"/>
          <c:tx>
            <c:strRef>
              <c:f>'Q2'!$G$36</c:f>
              <c:strCache>
                <c:ptCount val="1"/>
                <c:pt idx="0">
                  <c:v>green_garden_s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'Q2'!$H$36</c:f>
              <c:numCache>
                <c:formatCode>General</c:formatCode>
                <c:ptCount val="1"/>
                <c:pt idx="0">
                  <c:v>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A6F-416E-A0B5-A1225672BDA8}"/>
            </c:ext>
          </c:extLst>
        </c:ser>
        <c:ser>
          <c:idx val="27"/>
          <c:order val="27"/>
          <c:tx>
            <c:strRef>
              <c:f>'Q2'!$G$37</c:f>
              <c:strCache>
                <c:ptCount val="1"/>
                <c:pt idx="0">
                  <c:v>prsc_argla_m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'Q2'!$H$37</c:f>
              <c:numCache>
                <c:formatCode>General</c:formatCode>
                <c:ptCount val="1"/>
                <c:pt idx="0">
                  <c:v>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A6F-416E-A0B5-A1225672BDA8}"/>
            </c:ext>
          </c:extLst>
        </c:ser>
        <c:ser>
          <c:idx val="28"/>
          <c:order val="28"/>
          <c:tx>
            <c:strRef>
              <c:f>'Q2'!$G$38</c:f>
              <c:strCache>
                <c:ptCount val="1"/>
                <c:pt idx="0">
                  <c:v>four_cheese_m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'Q2'!$H$38</c:f>
              <c:numCache>
                <c:formatCode>General</c:formatCode>
                <c:ptCount val="1"/>
                <c:pt idx="0">
                  <c:v>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EA6F-416E-A0B5-A1225672BDA8}"/>
            </c:ext>
          </c:extLst>
        </c:ser>
        <c:ser>
          <c:idx val="29"/>
          <c:order val="29"/>
          <c:tx>
            <c:strRef>
              <c:f>'Q2'!$G$39</c:f>
              <c:strCache>
                <c:ptCount val="1"/>
                <c:pt idx="0">
                  <c:v>pep_msh_pep_s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'Q2'!$H$39</c:f>
              <c:numCache>
                <c:formatCode>General</c:formatCode>
                <c:ptCount val="1"/>
                <c:pt idx="0">
                  <c:v>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EA6F-416E-A0B5-A1225672BDA8}"/>
            </c:ext>
          </c:extLst>
        </c:ser>
        <c:ser>
          <c:idx val="30"/>
          <c:order val="30"/>
          <c:tx>
            <c:strRef>
              <c:f>'Q2'!$G$40</c:f>
              <c:strCache>
                <c:ptCount val="1"/>
                <c:pt idx="0">
                  <c:v>sicilian_m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'Q2'!$H$40</c:f>
              <c:numCache>
                <c:formatCode>General</c:formatCode>
                <c:ptCount val="1"/>
                <c:pt idx="0">
                  <c:v>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EA6F-416E-A0B5-A1225672BDA8}"/>
            </c:ext>
          </c:extLst>
        </c:ser>
        <c:ser>
          <c:idx val="31"/>
          <c:order val="31"/>
          <c:tx>
            <c:strRef>
              <c:f>'Q2'!$G$41</c:f>
              <c:strCache>
                <c:ptCount val="1"/>
                <c:pt idx="0">
                  <c:v>spinach_fet_m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'Q2'!$H$41</c:f>
              <c:numCache>
                <c:formatCode>General</c:formatCode>
                <c:ptCount val="1"/>
                <c:pt idx="0">
                  <c:v>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EA6F-416E-A0B5-A1225672BDA8}"/>
            </c:ext>
          </c:extLst>
        </c:ser>
        <c:ser>
          <c:idx val="32"/>
          <c:order val="32"/>
          <c:tx>
            <c:strRef>
              <c:f>'Q2'!$G$42</c:f>
              <c:strCache>
                <c:ptCount val="1"/>
                <c:pt idx="0">
                  <c:v>napolitana_l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'Q2'!$H$42</c:f>
              <c:numCache>
                <c:formatCode>General</c:formatCode>
                <c:ptCount val="1"/>
                <c:pt idx="0">
                  <c:v>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EA6F-416E-A0B5-A1225672BDA8}"/>
            </c:ext>
          </c:extLst>
        </c:ser>
        <c:ser>
          <c:idx val="33"/>
          <c:order val="33"/>
          <c:tx>
            <c:strRef>
              <c:f>'Q2'!$G$43</c:f>
              <c:strCache>
                <c:ptCount val="1"/>
                <c:pt idx="0">
                  <c:v>calabrese_m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'Q2'!$H$43</c:f>
              <c:numCache>
                <c:formatCode>General</c:formatCode>
                <c:ptCount val="1"/>
                <c:pt idx="0">
                  <c:v>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EA6F-416E-A0B5-A1225672BDA8}"/>
            </c:ext>
          </c:extLst>
        </c:ser>
        <c:ser>
          <c:idx val="34"/>
          <c:order val="34"/>
          <c:tx>
            <c:strRef>
              <c:f>'Q2'!$G$44</c:f>
              <c:strCache>
                <c:ptCount val="1"/>
                <c:pt idx="0">
                  <c:v>the_greek_xl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'Q2'!$H$44</c:f>
              <c:numCache>
                <c:formatCode>General</c:formatCode>
                <c:ptCount val="1"/>
                <c:pt idx="0">
                  <c:v>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EA6F-416E-A0B5-A1225672BDA8}"/>
            </c:ext>
          </c:extLst>
        </c:ser>
        <c:ser>
          <c:idx val="35"/>
          <c:order val="35"/>
          <c:tx>
            <c:strRef>
              <c:f>'Q2'!$G$45</c:f>
              <c:strCache>
                <c:ptCount val="1"/>
                <c:pt idx="0">
                  <c:v>southw_ckn_m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'Q2'!$H$45</c:f>
              <c:numCache>
                <c:formatCode>General</c:formatCode>
                <c:ptCount val="1"/>
                <c:pt idx="0">
                  <c:v>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EA6F-416E-A0B5-A1225672BDA8}"/>
            </c:ext>
          </c:extLst>
        </c:ser>
        <c:ser>
          <c:idx val="36"/>
          <c:order val="36"/>
          <c:tx>
            <c:strRef>
              <c:f>'Q2'!$G$46</c:f>
              <c:strCache>
                <c:ptCount val="1"/>
                <c:pt idx="0">
                  <c:v>cali_ckn_s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'Q2'!$H$46</c:f>
              <c:numCache>
                <c:formatCode>General</c:formatCode>
                <c:ptCount val="1"/>
                <c:pt idx="0">
                  <c:v>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EA6F-416E-A0B5-A1225672BDA8}"/>
            </c:ext>
          </c:extLst>
        </c:ser>
        <c:ser>
          <c:idx val="37"/>
          <c:order val="37"/>
          <c:tx>
            <c:strRef>
              <c:f>'Q2'!$G$47</c:f>
              <c:strCache>
                <c:ptCount val="1"/>
                <c:pt idx="0">
                  <c:v>ital_veggie_m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'Q2'!$H$47</c:f>
              <c:numCache>
                <c:formatCode>General</c:formatCode>
                <c:ptCount val="1"/>
                <c:pt idx="0">
                  <c:v>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EA6F-416E-A0B5-A1225672BDA8}"/>
            </c:ext>
          </c:extLst>
        </c:ser>
        <c:ser>
          <c:idx val="38"/>
          <c:order val="38"/>
          <c:tx>
            <c:strRef>
              <c:f>'Q2'!$G$48</c:f>
              <c:strCache>
                <c:ptCount val="1"/>
                <c:pt idx="0">
                  <c:v>brie_carre_s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'Q2'!$H$48</c:f>
              <c:numCache>
                <c:formatCode>General</c:formatCode>
                <c:ptCount val="1"/>
                <c:pt idx="0">
                  <c:v>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EA6F-416E-A0B5-A1225672BDA8}"/>
            </c:ext>
          </c:extLst>
        </c:ser>
        <c:ser>
          <c:idx val="39"/>
          <c:order val="39"/>
          <c:tx>
            <c:strRef>
              <c:f>'Q2'!$G$49</c:f>
              <c:strCache>
                <c:ptCount val="1"/>
                <c:pt idx="0">
                  <c:v>bbq_ckn_s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'Q2'!$H$49</c:f>
              <c:numCache>
                <c:formatCode>General</c:formatCode>
                <c:ptCount val="1"/>
                <c:pt idx="0">
                  <c:v>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EA6F-416E-A0B5-A1225672BDA8}"/>
            </c:ext>
          </c:extLst>
        </c:ser>
        <c:ser>
          <c:idx val="40"/>
          <c:order val="40"/>
          <c:tx>
            <c:strRef>
              <c:f>'Q2'!$G$50</c:f>
              <c:strCache>
                <c:ptCount val="1"/>
                <c:pt idx="0">
                  <c:v>thai_ckn_s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'Q2'!$H$50</c:f>
              <c:numCache>
                <c:formatCode>General</c:formatCode>
                <c:ptCount val="1"/>
                <c:pt idx="0">
                  <c:v>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EA6F-416E-A0B5-A1225672BDA8}"/>
            </c:ext>
          </c:extLst>
        </c:ser>
        <c:ser>
          <c:idx val="41"/>
          <c:order val="41"/>
          <c:tx>
            <c:strRef>
              <c:f>'Q2'!$G$51</c:f>
              <c:strCache>
                <c:ptCount val="1"/>
                <c:pt idx="0">
                  <c:v>thai_ckn_m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'Q2'!$H$51</c:f>
              <c:numCache>
                <c:formatCode>General</c:formatCode>
                <c:ptCount val="1"/>
                <c:pt idx="0">
                  <c:v>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EA6F-416E-A0B5-A1225672BDA8}"/>
            </c:ext>
          </c:extLst>
        </c:ser>
        <c:ser>
          <c:idx val="42"/>
          <c:order val="42"/>
          <c:tx>
            <c:strRef>
              <c:f>'Q2'!$G$52</c:f>
              <c:strCache>
                <c:ptCount val="1"/>
                <c:pt idx="0">
                  <c:v>hawaiian_m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'Q2'!$H$52</c:f>
              <c:numCache>
                <c:formatCode>General</c:formatCode>
                <c:ptCount val="1"/>
                <c:pt idx="0">
                  <c:v>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EA6F-416E-A0B5-A1225672BDA8}"/>
            </c:ext>
          </c:extLst>
        </c:ser>
        <c:ser>
          <c:idx val="43"/>
          <c:order val="43"/>
          <c:tx>
            <c:strRef>
              <c:f>'Q2'!$G$53</c:f>
              <c:strCache>
                <c:ptCount val="1"/>
                <c:pt idx="0">
                  <c:v>classic_dlx_l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'Q2'!$H$53</c:f>
              <c:numCache>
                <c:formatCode>General</c:formatCode>
                <c:ptCount val="1"/>
                <c:pt idx="0">
                  <c:v>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EA6F-416E-A0B5-A1225672BDA8}"/>
            </c:ext>
          </c:extLst>
        </c:ser>
        <c:ser>
          <c:idx val="44"/>
          <c:order val="44"/>
          <c:tx>
            <c:strRef>
              <c:f>'Q2'!$G$54</c:f>
              <c:strCache>
                <c:ptCount val="1"/>
                <c:pt idx="0">
                  <c:v>napolitana_s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'Q2'!$H$54</c:f>
              <c:numCache>
                <c:formatCode>General</c:formatCode>
                <c:ptCount val="1"/>
                <c:pt idx="0">
                  <c:v>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EA6F-416E-A0B5-A1225672BDA8}"/>
            </c:ext>
          </c:extLst>
        </c:ser>
        <c:ser>
          <c:idx val="45"/>
          <c:order val="45"/>
          <c:tx>
            <c:strRef>
              <c:f>'Q2'!$G$55</c:f>
              <c:strCache>
                <c:ptCount val="1"/>
                <c:pt idx="0">
                  <c:v>veggie_veg_s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'Q2'!$H$55</c:f>
              <c:numCache>
                <c:formatCode>General</c:formatCode>
                <c:ptCount val="1"/>
                <c:pt idx="0">
                  <c:v>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EA6F-416E-A0B5-A1225672BDA8}"/>
            </c:ext>
          </c:extLst>
        </c:ser>
        <c:ser>
          <c:idx val="46"/>
          <c:order val="46"/>
          <c:tx>
            <c:strRef>
              <c:f>'Q2'!$G$56</c:f>
              <c:strCache>
                <c:ptCount val="1"/>
                <c:pt idx="0">
                  <c:v>mexicana_m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'Q2'!$H$56</c:f>
              <c:numCache>
                <c:formatCode>General</c:formatCode>
                <c:ptCount val="1"/>
                <c:pt idx="0">
                  <c:v>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EA6F-416E-A0B5-A1225672BDA8}"/>
            </c:ext>
          </c:extLst>
        </c:ser>
        <c:ser>
          <c:idx val="47"/>
          <c:order val="47"/>
          <c:tx>
            <c:strRef>
              <c:f>'Q2'!$G$57</c:f>
              <c:strCache>
                <c:ptCount val="1"/>
                <c:pt idx="0">
                  <c:v>spinach_fet_l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'Q2'!$H$57</c:f>
              <c:numCache>
                <c:formatCode>General</c:formatCode>
                <c:ptCount val="1"/>
                <c:pt idx="0">
                  <c:v>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EA6F-416E-A0B5-A1225672BDA8}"/>
            </c:ext>
          </c:extLst>
        </c:ser>
        <c:ser>
          <c:idx val="48"/>
          <c:order val="48"/>
          <c:tx>
            <c:strRef>
              <c:f>'Q2'!$G$58</c:f>
              <c:strCache>
                <c:ptCount val="1"/>
                <c:pt idx="0">
                  <c:v>spinach_fet_s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'Q2'!$H$58</c:f>
              <c:numCache>
                <c:formatCode>General</c:formatCode>
                <c:ptCount val="1"/>
                <c:pt idx="0">
                  <c:v>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EA6F-416E-A0B5-A1225672BDA8}"/>
            </c:ext>
          </c:extLst>
        </c:ser>
        <c:ser>
          <c:idx val="49"/>
          <c:order val="49"/>
          <c:tx>
            <c:strRef>
              <c:f>'Q2'!$G$59</c:f>
              <c:strCache>
                <c:ptCount val="1"/>
                <c:pt idx="0">
                  <c:v>napolitana_m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'Q2'!$H$59</c:f>
              <c:numCache>
                <c:formatCode>General</c:formatCode>
                <c:ptCount val="1"/>
                <c:pt idx="0">
                  <c:v>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EA6F-416E-A0B5-A1225672BDA8}"/>
            </c:ext>
          </c:extLst>
        </c:ser>
        <c:ser>
          <c:idx val="50"/>
          <c:order val="50"/>
          <c:tx>
            <c:strRef>
              <c:f>'Q2'!$G$60</c:f>
              <c:strCache>
                <c:ptCount val="1"/>
                <c:pt idx="0">
                  <c:v>peppr_salami_m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'Q2'!$H$60</c:f>
              <c:numCache>
                <c:formatCode>General</c:formatCode>
                <c:ptCount val="1"/>
                <c:pt idx="0">
                  <c:v>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EA6F-416E-A0B5-A1225672BDA8}"/>
            </c:ext>
          </c:extLst>
        </c:ser>
        <c:ser>
          <c:idx val="51"/>
          <c:order val="51"/>
          <c:tx>
            <c:strRef>
              <c:f>'Q2'!$G$61</c:f>
              <c:strCache>
                <c:ptCount val="1"/>
                <c:pt idx="0">
                  <c:v>prsc_argla_l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'Q2'!$H$61</c:f>
              <c:numCache>
                <c:formatCode>General</c:formatCode>
                <c:ptCount val="1"/>
                <c:pt idx="0">
                  <c:v>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EA6F-416E-A0B5-A1225672BDA8}"/>
            </c:ext>
          </c:extLst>
        </c:ser>
        <c:ser>
          <c:idx val="52"/>
          <c:order val="52"/>
          <c:tx>
            <c:strRef>
              <c:f>'Q2'!$G$62</c:f>
              <c:strCache>
                <c:ptCount val="1"/>
                <c:pt idx="0">
                  <c:v>veggie_veg_l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'Q2'!$H$62</c:f>
              <c:numCache>
                <c:formatCode>General</c:formatCode>
                <c:ptCount val="1"/>
                <c:pt idx="0">
                  <c:v>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EA6F-416E-A0B5-A1225672BDA8}"/>
            </c:ext>
          </c:extLst>
        </c:ser>
        <c:ser>
          <c:idx val="53"/>
          <c:order val="53"/>
          <c:tx>
            <c:strRef>
              <c:f>'Q2'!$G$63</c:f>
              <c:strCache>
                <c:ptCount val="1"/>
                <c:pt idx="0">
                  <c:v>prsc_argla_s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'Q2'!$H$63</c:f>
              <c:numCache>
                <c:formatCode>General</c:formatCode>
                <c:ptCount val="1"/>
                <c:pt idx="0">
                  <c:v>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EA6F-416E-A0B5-A1225672BDA8}"/>
            </c:ext>
          </c:extLst>
        </c:ser>
        <c:ser>
          <c:idx val="54"/>
          <c:order val="54"/>
          <c:tx>
            <c:strRef>
              <c:f>'Q2'!$G$64</c:f>
              <c:strCache>
                <c:ptCount val="1"/>
                <c:pt idx="0">
                  <c:v>soppressata_l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'Q2'!$H$64</c:f>
              <c:numCache>
                <c:formatCode>General</c:formatCode>
                <c:ptCount val="1"/>
                <c:pt idx="0">
                  <c:v>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EA6F-416E-A0B5-A1225672BDA8}"/>
            </c:ext>
          </c:extLst>
        </c:ser>
        <c:ser>
          <c:idx val="55"/>
          <c:order val="55"/>
          <c:tx>
            <c:strRef>
              <c:f>'Q2'!$G$65</c:f>
              <c:strCache>
                <c:ptCount val="1"/>
                <c:pt idx="0">
                  <c:v>spicy_ital_m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'Q2'!$H$65</c:f>
              <c:numCache>
                <c:formatCode>General</c:formatCode>
                <c:ptCount val="1"/>
                <c:pt idx="0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EA6F-416E-A0B5-A1225672BDA8}"/>
            </c:ext>
          </c:extLst>
        </c:ser>
        <c:ser>
          <c:idx val="56"/>
          <c:order val="56"/>
          <c:tx>
            <c:strRef>
              <c:f>'Q2'!$G$66</c:f>
              <c:strCache>
                <c:ptCount val="1"/>
                <c:pt idx="0">
                  <c:v>ital_cpcllo_m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'Q2'!$H$66</c:f>
              <c:numCache>
                <c:formatCode>General</c:formatCode>
                <c:ptCount val="1"/>
                <c:pt idx="0">
                  <c:v>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EA6F-416E-A0B5-A1225672BDA8}"/>
            </c:ext>
          </c:extLst>
        </c:ser>
        <c:ser>
          <c:idx val="57"/>
          <c:order val="57"/>
          <c:tx>
            <c:strRef>
              <c:f>'Q2'!$G$67</c:f>
              <c:strCache>
                <c:ptCount val="1"/>
                <c:pt idx="0">
                  <c:v>spicy_ital_s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'Q2'!$H$67</c:f>
              <c:numCache>
                <c:formatCode>General</c:formatCode>
                <c:ptCount val="1"/>
                <c:pt idx="0">
                  <c:v>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EA6F-416E-A0B5-A1225672BDA8}"/>
            </c:ext>
          </c:extLst>
        </c:ser>
        <c:ser>
          <c:idx val="58"/>
          <c:order val="58"/>
          <c:tx>
            <c:strRef>
              <c:f>'Q2'!$G$68</c:f>
              <c:strCache>
                <c:ptCount val="1"/>
                <c:pt idx="0">
                  <c:v>spin_pesto_s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'Q2'!$H$68</c:f>
              <c:numCache>
                <c:formatCode>General</c:formatCode>
                <c:ptCount val="1"/>
                <c:pt idx="0">
                  <c:v>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EA6F-416E-A0B5-A1225672BDA8}"/>
            </c:ext>
          </c:extLst>
        </c:ser>
        <c:ser>
          <c:idx val="59"/>
          <c:order val="59"/>
          <c:tx>
            <c:strRef>
              <c:f>'Q2'!$G$69</c:f>
              <c:strCache>
                <c:ptCount val="1"/>
                <c:pt idx="0">
                  <c:v>spinach_supr_s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'Q2'!$H$69</c:f>
              <c:numCache>
                <c:formatCode>General</c:formatCode>
                <c:ptCount val="1"/>
                <c:pt idx="0">
                  <c:v>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EA6F-416E-A0B5-A1225672BDA8}"/>
            </c:ext>
          </c:extLst>
        </c:ser>
        <c:ser>
          <c:idx val="60"/>
          <c:order val="60"/>
          <c:tx>
            <c:strRef>
              <c:f>'Q2'!$G$70</c:f>
              <c:strCache>
                <c:ptCount val="1"/>
                <c:pt idx="0">
                  <c:v>ckn_pesto_l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'Q2'!$H$70</c:f>
              <c:numCache>
                <c:formatCode>General</c:formatCode>
                <c:ptCount val="1"/>
                <c:pt idx="0">
                  <c:v>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EA6F-416E-A0B5-A1225672BDA8}"/>
            </c:ext>
          </c:extLst>
        </c:ser>
        <c:ser>
          <c:idx val="61"/>
          <c:order val="61"/>
          <c:tx>
            <c:strRef>
              <c:f>'Q2'!$G$71</c:f>
              <c:strCache>
                <c:ptCount val="1"/>
                <c:pt idx="0">
                  <c:v>pep_msh_pep_m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'Q2'!$H$71</c:f>
              <c:numCache>
                <c:formatCode>General</c:formatCode>
                <c:ptCount val="1"/>
                <c:pt idx="0">
                  <c:v>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EA6F-416E-A0B5-A1225672BDA8}"/>
            </c:ext>
          </c:extLst>
        </c:ser>
        <c:ser>
          <c:idx val="62"/>
          <c:order val="62"/>
          <c:tx>
            <c:strRef>
              <c:f>'Q2'!$G$72</c:f>
              <c:strCache>
                <c:ptCount val="1"/>
                <c:pt idx="0">
                  <c:v>pep_msh_pep_l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'Q2'!$H$72</c:f>
              <c:numCache>
                <c:formatCode>General</c:formatCode>
                <c:ptCount val="1"/>
                <c:pt idx="0">
                  <c:v>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EA6F-416E-A0B5-A1225672BDA8}"/>
            </c:ext>
          </c:extLst>
        </c:ser>
        <c:ser>
          <c:idx val="63"/>
          <c:order val="63"/>
          <c:tx>
            <c:strRef>
              <c:f>'Q2'!$G$73</c:f>
              <c:strCache>
                <c:ptCount val="1"/>
                <c:pt idx="0">
                  <c:v>southw_ckn_s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'Q2'!$H$73</c:f>
              <c:numCache>
                <c:formatCode>General</c:formatCode>
                <c:ptCount val="1"/>
                <c:pt idx="0">
                  <c:v>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EA6F-416E-A0B5-A1225672BDA8}"/>
            </c:ext>
          </c:extLst>
        </c:ser>
        <c:ser>
          <c:idx val="64"/>
          <c:order val="64"/>
          <c:tx>
            <c:strRef>
              <c:f>'Q2'!$G$74</c:f>
              <c:strCache>
                <c:ptCount val="1"/>
                <c:pt idx="0">
                  <c:v>mediterraneo_l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'Q2'!$H$74</c:f>
              <c:numCache>
                <c:formatCode>General</c:formatCode>
                <c:ptCount val="1"/>
                <c:pt idx="0">
                  <c:v>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EA6F-416E-A0B5-A1225672BDA8}"/>
            </c:ext>
          </c:extLst>
        </c:ser>
        <c:ser>
          <c:idx val="65"/>
          <c:order val="65"/>
          <c:tx>
            <c:strRef>
              <c:f>'Q2'!$G$75</c:f>
              <c:strCache>
                <c:ptCount val="1"/>
                <c:pt idx="0">
                  <c:v>peppr_salami_s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'Q2'!$H$75</c:f>
              <c:numCache>
                <c:formatCode>General</c:formatCode>
                <c:ptCount val="1"/>
                <c:pt idx="0">
                  <c:v>318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EA6F-416E-A0B5-A1225672BDA8}"/>
            </c:ext>
          </c:extLst>
        </c:ser>
        <c:ser>
          <c:idx val="66"/>
          <c:order val="66"/>
          <c:tx>
            <c:strRef>
              <c:f>'Q2'!$G$76</c:f>
              <c:strCache>
                <c:ptCount val="1"/>
                <c:pt idx="0">
                  <c:v>ital_veggie_s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'Q2'!$H$76</c:f>
              <c:numCache>
                <c:formatCode>General</c:formatCode>
                <c:ptCount val="1"/>
                <c:pt idx="0">
                  <c:v>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EA6F-416E-A0B5-A1225672BDA8}"/>
            </c:ext>
          </c:extLst>
        </c:ser>
        <c:ser>
          <c:idx val="67"/>
          <c:order val="67"/>
          <c:tx>
            <c:strRef>
              <c:f>'Q2'!$G$77</c:f>
              <c:strCache>
                <c:ptCount val="1"/>
                <c:pt idx="0">
                  <c:v>green_garden_m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'Q2'!$H$77</c:f>
              <c:numCache>
                <c:formatCode>General</c:formatCode>
                <c:ptCount val="1"/>
                <c:pt idx="0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EA6F-416E-A0B5-A1225672BDA8}"/>
            </c:ext>
          </c:extLst>
        </c:ser>
        <c:ser>
          <c:idx val="68"/>
          <c:order val="68"/>
          <c:tx>
            <c:strRef>
              <c:f>'Q2'!$G$78</c:f>
              <c:strCache>
                <c:ptCount val="1"/>
                <c:pt idx="0">
                  <c:v>ital_cpcllo_s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'Q2'!$H$78</c:f>
              <c:numCache>
                <c:formatCode>General</c:formatCode>
                <c:ptCount val="1"/>
                <c:pt idx="0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EA6F-416E-A0B5-A1225672BDA8}"/>
            </c:ext>
          </c:extLst>
        </c:ser>
        <c:ser>
          <c:idx val="69"/>
          <c:order val="69"/>
          <c:tx>
            <c:strRef>
              <c:f>'Q2'!$G$79</c:f>
              <c:strCache>
                <c:ptCount val="1"/>
                <c:pt idx="0">
                  <c:v>the_greek_s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'Q2'!$H$79</c:f>
              <c:numCache>
                <c:formatCode>General</c:formatCode>
                <c:ptCount val="1"/>
                <c:pt idx="0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EA6F-416E-A0B5-A1225672BDA8}"/>
            </c:ext>
          </c:extLst>
        </c:ser>
        <c:ser>
          <c:idx val="70"/>
          <c:order val="70"/>
          <c:tx>
            <c:strRef>
              <c:f>'Q2'!$G$80</c:f>
              <c:strCache>
                <c:ptCount val="1"/>
                <c:pt idx="0">
                  <c:v>ckn_pesto_s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'Q2'!$H$80</c:f>
              <c:numCache>
                <c:formatCode>General</c:formatCode>
                <c:ptCount val="1"/>
                <c:pt idx="0">
                  <c:v>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EA6F-416E-A0B5-A1225672BDA8}"/>
            </c:ext>
          </c:extLst>
        </c:ser>
        <c:ser>
          <c:idx val="71"/>
          <c:order val="71"/>
          <c:tx>
            <c:strRef>
              <c:f>'Q2'!$G$81</c:f>
              <c:strCache>
                <c:ptCount val="1"/>
                <c:pt idx="0">
                  <c:v>mediterraneo_s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'Q2'!$H$81</c:f>
              <c:numCache>
                <c:formatCode>General</c:formatCode>
                <c:ptCount val="1"/>
                <c:pt idx="0">
                  <c:v>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EA6F-416E-A0B5-A1225672BDA8}"/>
            </c:ext>
          </c:extLst>
        </c:ser>
        <c:ser>
          <c:idx val="72"/>
          <c:order val="72"/>
          <c:tx>
            <c:strRef>
              <c:f>'Q2'!$G$82</c:f>
              <c:strCache>
                <c:ptCount val="1"/>
                <c:pt idx="0">
                  <c:v>soppressata_s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'Q2'!$H$82</c:f>
              <c:numCache>
                <c:formatCode>General</c:formatCode>
                <c:ptCount val="1"/>
                <c:pt idx="0">
                  <c:v>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EA6F-416E-A0B5-A1225672BDA8}"/>
            </c:ext>
          </c:extLst>
        </c:ser>
        <c:ser>
          <c:idx val="73"/>
          <c:order val="73"/>
          <c:tx>
            <c:strRef>
              <c:f>'Q2'!$G$83</c:f>
              <c:strCache>
                <c:ptCount val="1"/>
                <c:pt idx="0">
                  <c:v>spin_pesto_m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'Q2'!$H$83</c:f>
              <c:numCache>
                <c:formatCode>General</c:formatCode>
                <c:ptCount val="1"/>
                <c:pt idx="0">
                  <c:v>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EA6F-416E-A0B5-A1225672BDA8}"/>
            </c:ext>
          </c:extLst>
        </c:ser>
        <c:ser>
          <c:idx val="74"/>
          <c:order val="74"/>
          <c:tx>
            <c:strRef>
              <c:f>'Q2'!$G$84</c:f>
              <c:strCache>
                <c:ptCount val="1"/>
                <c:pt idx="0">
                  <c:v>spinach_supr_l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'Q2'!$H$84</c:f>
              <c:numCache>
                <c:formatCode>General</c:formatCode>
                <c:ptCount val="1"/>
                <c:pt idx="0">
                  <c:v>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EA6F-416E-A0B5-A1225672BDA8}"/>
            </c:ext>
          </c:extLst>
        </c:ser>
        <c:ser>
          <c:idx val="75"/>
          <c:order val="75"/>
          <c:tx>
            <c:strRef>
              <c:f>'Q2'!$G$85</c:f>
              <c:strCache>
                <c:ptCount val="1"/>
                <c:pt idx="0">
                  <c:v>spin_pesto_l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'Q2'!$H$85</c:f>
              <c:numCache>
                <c:formatCode>General</c:formatCode>
                <c:ptCount val="1"/>
                <c:pt idx="0">
                  <c:v>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EA6F-416E-A0B5-A1225672BDA8}"/>
            </c:ext>
          </c:extLst>
        </c:ser>
        <c:ser>
          <c:idx val="76"/>
          <c:order val="76"/>
          <c:tx>
            <c:strRef>
              <c:f>'Q2'!$G$86</c:f>
              <c:strCache>
                <c:ptCount val="1"/>
                <c:pt idx="0">
                  <c:v>the_greek_m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'Q2'!$H$86</c:f>
              <c:numCache>
                <c:formatCode>General</c:formatCode>
                <c:ptCount val="1"/>
                <c:pt idx="0">
                  <c:v>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EA6F-416E-A0B5-A1225672BDA8}"/>
            </c:ext>
          </c:extLst>
        </c:ser>
        <c:ser>
          <c:idx val="77"/>
          <c:order val="77"/>
          <c:tx>
            <c:strRef>
              <c:f>'Q2'!$G$87</c:f>
              <c:strCache>
                <c:ptCount val="1"/>
                <c:pt idx="0">
                  <c:v>calabrese_l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'Q2'!$H$87</c:f>
              <c:numCache>
                <c:formatCode>General</c:formatCode>
                <c:ptCount val="1"/>
                <c:pt idx="0">
                  <c:v>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EA6F-416E-A0B5-A1225672BDA8}"/>
            </c:ext>
          </c:extLst>
        </c:ser>
        <c:ser>
          <c:idx val="78"/>
          <c:order val="78"/>
          <c:tx>
            <c:strRef>
              <c:f>'Q2'!$G$88</c:f>
              <c:strCache>
                <c:ptCount val="1"/>
                <c:pt idx="0">
                  <c:v>ckn_pesto_m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'Q2'!$H$88</c:f>
              <c:numCache>
                <c:formatCode>General</c:formatCode>
                <c:ptCount val="1"/>
                <c:pt idx="0">
                  <c:v>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EA6F-416E-A0B5-A1225672BDA8}"/>
            </c:ext>
          </c:extLst>
        </c:ser>
        <c:ser>
          <c:idx val="79"/>
          <c:order val="79"/>
          <c:tx>
            <c:strRef>
              <c:f>'Q2'!$G$89</c:f>
              <c:strCache>
                <c:ptCount val="1"/>
                <c:pt idx="0">
                  <c:v>mediterraneo_m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'Q2'!$H$89</c:f>
              <c:numCache>
                <c:formatCode>General</c:formatCode>
                <c:ptCount val="1"/>
                <c:pt idx="0">
                  <c:v>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EA6F-416E-A0B5-A1225672BDA8}"/>
            </c:ext>
          </c:extLst>
        </c:ser>
        <c:ser>
          <c:idx val="80"/>
          <c:order val="80"/>
          <c:tx>
            <c:strRef>
              <c:f>'Q2'!$G$90</c:f>
              <c:strCache>
                <c:ptCount val="1"/>
                <c:pt idx="0">
                  <c:v>soppressata_m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'Q2'!$H$90</c:f>
              <c:numCache>
                <c:formatCode>General</c:formatCode>
                <c:ptCount val="1"/>
                <c:pt idx="0">
                  <c:v>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EA6F-416E-A0B5-A1225672BDA8}"/>
            </c:ext>
          </c:extLst>
        </c:ser>
        <c:ser>
          <c:idx val="81"/>
          <c:order val="81"/>
          <c:tx>
            <c:strRef>
              <c:f>'Q2'!$G$91</c:f>
              <c:strCache>
                <c:ptCount val="1"/>
                <c:pt idx="0">
                  <c:v>spinach_supr_m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'Q2'!$H$91</c:f>
              <c:numCache>
                <c:formatCode>General</c:formatCode>
                <c:ptCount val="1"/>
                <c:pt idx="0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EA6F-416E-A0B5-A1225672BDA8}"/>
            </c:ext>
          </c:extLst>
        </c:ser>
        <c:ser>
          <c:idx val="82"/>
          <c:order val="82"/>
          <c:tx>
            <c:strRef>
              <c:f>'Q2'!$G$92</c:f>
              <c:strCache>
                <c:ptCount val="1"/>
                <c:pt idx="0">
                  <c:v>the_greek_l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'Q2'!$H$92</c:f>
              <c:numCache>
                <c:formatCode>General</c:formatCode>
                <c:ptCount val="1"/>
                <c:pt idx="0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EA6F-416E-A0B5-A1225672BDA8}"/>
            </c:ext>
          </c:extLst>
        </c:ser>
        <c:ser>
          <c:idx val="83"/>
          <c:order val="83"/>
          <c:tx>
            <c:strRef>
              <c:f>'Q2'!$G$93</c:f>
              <c:strCache>
                <c:ptCount val="1"/>
                <c:pt idx="0">
                  <c:v>ital_supr_s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'Q2'!$H$93</c:f>
              <c:numCache>
                <c:formatCode>General</c:formatCode>
                <c:ptCount val="1"/>
                <c:pt idx="0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EA6F-416E-A0B5-A1225672BDA8}"/>
            </c:ext>
          </c:extLst>
        </c:ser>
        <c:ser>
          <c:idx val="84"/>
          <c:order val="84"/>
          <c:tx>
            <c:strRef>
              <c:f>'Q2'!$G$94</c:f>
              <c:strCache>
                <c:ptCount val="1"/>
                <c:pt idx="0">
                  <c:v>ital_veggie_l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'Q2'!$H$94</c:f>
              <c:numCache>
                <c:formatCode>General</c:formatCode>
                <c:ptCount val="1"/>
                <c:pt idx="0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EA6F-416E-A0B5-A1225672BDA8}"/>
            </c:ext>
          </c:extLst>
        </c:ser>
        <c:ser>
          <c:idx val="85"/>
          <c:order val="85"/>
          <c:tx>
            <c:strRef>
              <c:f>'Q2'!$G$95</c:f>
              <c:strCache>
                <c:ptCount val="1"/>
                <c:pt idx="0">
                  <c:v>ckn_alfredo_l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'Q2'!$H$95</c:f>
              <c:numCache>
                <c:formatCode>General</c:formatCode>
                <c:ptCount val="1"/>
                <c:pt idx="0">
                  <c:v>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EA6F-416E-A0B5-A1225672BDA8}"/>
            </c:ext>
          </c:extLst>
        </c:ser>
        <c:ser>
          <c:idx val="86"/>
          <c:order val="86"/>
          <c:tx>
            <c:strRef>
              <c:f>'Q2'!$G$96</c:f>
              <c:strCache>
                <c:ptCount val="1"/>
                <c:pt idx="0">
                  <c:v>mexicana_s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'Q2'!$H$96</c:f>
              <c:numCache>
                <c:formatCode>General</c:formatCode>
                <c:ptCount val="1"/>
                <c:pt idx="0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EA6F-416E-A0B5-A1225672BDA8}"/>
            </c:ext>
          </c:extLst>
        </c:ser>
        <c:ser>
          <c:idx val="87"/>
          <c:order val="87"/>
          <c:tx>
            <c:strRef>
              <c:f>'Q2'!$G$97</c:f>
              <c:strCache>
                <c:ptCount val="1"/>
                <c:pt idx="0">
                  <c:v>calabrese_s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'Q2'!$H$97</c:f>
              <c:numCache>
                <c:formatCode>General</c:formatCode>
                <c:ptCount val="1"/>
                <c:pt idx="0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EA6F-416E-A0B5-A1225672BDA8}"/>
            </c:ext>
          </c:extLst>
        </c:ser>
        <c:ser>
          <c:idx val="88"/>
          <c:order val="88"/>
          <c:tx>
            <c:strRef>
              <c:f>'Q2'!$G$98</c:f>
              <c:strCache>
                <c:ptCount val="1"/>
                <c:pt idx="0">
                  <c:v>ckn_alfredo_s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'Q2'!$H$98</c:f>
              <c:numCache>
                <c:formatCode>General</c:formatCode>
                <c:ptCount val="1"/>
                <c:pt idx="0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EA6F-416E-A0B5-A1225672BDA8}"/>
            </c:ext>
          </c:extLst>
        </c:ser>
        <c:ser>
          <c:idx val="89"/>
          <c:order val="89"/>
          <c:tx>
            <c:strRef>
              <c:f>'Q2'!$G$99</c:f>
              <c:strCache>
                <c:ptCount val="1"/>
                <c:pt idx="0">
                  <c:v>green_garden_l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'Q2'!$H$99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EA6F-416E-A0B5-A1225672BDA8}"/>
            </c:ext>
          </c:extLst>
        </c:ser>
        <c:ser>
          <c:idx val="90"/>
          <c:order val="90"/>
          <c:tx>
            <c:strRef>
              <c:f>'Q2'!$G$100</c:f>
              <c:strCache>
                <c:ptCount val="1"/>
                <c:pt idx="0">
                  <c:v>the_greek_xxl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'Q2'!$H$100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EA6F-416E-A0B5-A1225672BDA8}"/>
            </c:ext>
          </c:extLst>
        </c:ser>
        <c:ser>
          <c:idx val="91"/>
          <c:order val="91"/>
          <c:tx>
            <c:strRef>
              <c:f>'Q2'!$G$101</c:f>
              <c:strCache>
                <c:ptCount val="1"/>
                <c:pt idx="0">
                  <c:v>Grand 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'Q2'!$H$9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'Q2'!$H$101</c:f>
              <c:numCache>
                <c:formatCode>General</c:formatCode>
                <c:ptCount val="1"/>
                <c:pt idx="0">
                  <c:v>1303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EA6F-416E-A0B5-A1225672B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91532240"/>
        <c:axId val="1291524336"/>
      </c:barChart>
      <c:catAx>
        <c:axId val="129153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1524336"/>
        <c:crosses val="autoZero"/>
        <c:auto val="1"/>
        <c:lblAlgn val="ctr"/>
        <c:lblOffset val="100"/>
        <c:noMultiLvlLbl val="0"/>
      </c:catAx>
      <c:valAx>
        <c:axId val="129152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153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127000"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seasonality</a:t>
            </a:r>
            <a:r>
              <a:rPr lang="en-US" baseline="0"/>
              <a:t> sales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'Q3'!$J$11</c:f>
              <c:strCache>
                <c:ptCount val="1"/>
                <c:pt idx="0">
                  <c:v>count_of_order_id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DDE-4CD8-B8F2-077AC564C7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DDE-4CD8-B8F2-077AC564C7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DDE-4CD8-B8F2-077AC564C7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DDE-4CD8-B8F2-077AC564C74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DDE-4CD8-B8F2-077AC564C74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DDE-4CD8-B8F2-077AC564C74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DDE-4CD8-B8F2-077AC564C74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4DDE-4CD8-B8F2-077AC564C74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4DDE-4CD8-B8F2-077AC564C74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4DDE-4CD8-B8F2-077AC564C74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4DDE-4CD8-B8F2-077AC564C74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4DDE-4CD8-B8F2-077AC564C74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DDE-4CD8-B8F2-077AC564C74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DDE-4CD8-B8F2-077AC564C74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DDE-4CD8-B8F2-077AC564C74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DDE-4CD8-B8F2-077AC564C74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DDE-4CD8-B8F2-077AC564C74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4DDE-4CD8-B8F2-077AC564C74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4DDE-4CD8-B8F2-077AC564C746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4DDE-4CD8-B8F2-077AC564C746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4DDE-4CD8-B8F2-077AC564C746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4DDE-4CD8-B8F2-077AC564C746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4DDE-4CD8-B8F2-077AC564C746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4DDE-4CD8-B8F2-077AC564C74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'Q3'!$I$12:$I$23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'Q3'!$J$12:$J$23</c:f>
              <c:numCache>
                <c:formatCode>0.00%</c:formatCode>
                <c:ptCount val="12"/>
                <c:pt idx="0">
                  <c:v>8.6416861826697888E-2</c:v>
                </c:pt>
                <c:pt idx="1">
                  <c:v>7.8922716627634656E-2</c:v>
                </c:pt>
                <c:pt idx="2">
                  <c:v>8.6182669789227173E-2</c:v>
                </c:pt>
                <c:pt idx="3">
                  <c:v>8.4262295081967212E-2</c:v>
                </c:pt>
                <c:pt idx="4">
                  <c:v>8.679156908665106E-2</c:v>
                </c:pt>
                <c:pt idx="5">
                  <c:v>8.3044496487119437E-2</c:v>
                </c:pt>
                <c:pt idx="6">
                  <c:v>9.0632318501170955E-2</c:v>
                </c:pt>
                <c:pt idx="7">
                  <c:v>8.6229508196721316E-2</c:v>
                </c:pt>
                <c:pt idx="8">
                  <c:v>7.7798594847775182E-2</c:v>
                </c:pt>
                <c:pt idx="9">
                  <c:v>7.7096018735362995E-2</c:v>
                </c:pt>
                <c:pt idx="10">
                  <c:v>8.3934426229508197E-2</c:v>
                </c:pt>
                <c:pt idx="11">
                  <c:v>7.8688524590163941E-2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4DDE-4CD8-B8F2-077AC564C7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/>
    </a:solidFill>
    <a:ln w="139700"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1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i="1" dirty="0">
                <a:solidFill>
                  <a:schemeClr val="bg1"/>
                </a:solidFill>
              </a:rPr>
              <a:t>Top 5 best seller pizzas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1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'Q4'!$C$24:$C$25</c:f>
              <c:strCache>
                <c:ptCount val="2"/>
                <c:pt idx="0">
                  <c:v>Top 5 best seller pizzas</c:v>
                </c:pt>
                <c:pt idx="1">
                  <c:v>count of order_id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C33-4590-9BD6-C4C80CBC70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C33-4590-9BD6-C4C80CBC70A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C33-4590-9BD6-C4C80CBC70A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C33-4590-9BD6-C4C80CBC70A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C33-4590-9BD6-C4C80CBC70A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'Q4'!$B$26:$B$30</c:f>
              <c:strCache>
                <c:ptCount val="5"/>
                <c:pt idx="0">
                  <c:v>big_meat_s</c:v>
                </c:pt>
                <c:pt idx="1">
                  <c:v>thai_ckn_l</c:v>
                </c:pt>
                <c:pt idx="2">
                  <c:v>five_cheese_l</c:v>
                </c:pt>
                <c:pt idx="3">
                  <c:v>four_cheese_l</c:v>
                </c:pt>
                <c:pt idx="4">
                  <c:v>classic_dlx_m</c:v>
                </c:pt>
              </c:strCache>
            </c:strRef>
          </c:cat>
          <c:val>
            <c:numRef>
              <c:f>'Q4'!$C$26:$C$30</c:f>
              <c:numCache>
                <c:formatCode>General</c:formatCode>
                <c:ptCount val="5"/>
                <c:pt idx="0">
                  <c:v>1811</c:v>
                </c:pt>
                <c:pt idx="1">
                  <c:v>1365</c:v>
                </c:pt>
                <c:pt idx="2">
                  <c:v>1359</c:v>
                </c:pt>
                <c:pt idx="3">
                  <c:v>1273</c:v>
                </c:pt>
                <c:pt idx="4">
                  <c:v>1159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C33-4590-9BD6-C4C80CBC70A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2">
            <a:alpha val="66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 w="139700" cap="flat" cmpd="sng" algn="ctr">
      <a:solidFill>
        <a:schemeClr val="accent1">
          <a:shade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1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 i="1"/>
              <a:t>Top 5 worst seller pizzas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1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'Q4'!$L$25:$L$26</c:f>
              <c:strCache>
                <c:ptCount val="2"/>
                <c:pt idx="0">
                  <c:v>Top 5 worst seller pizzas</c:v>
                </c:pt>
                <c:pt idx="1">
                  <c:v>count of order_id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7444-4A6A-92EC-CB263DDE69C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7444-4A6A-92EC-CB263DDE69C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7444-4A6A-92EC-CB263DDE69C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7444-4A6A-92EC-CB263DDE69C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7444-4A6A-92EC-CB263DDE69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'Q4'!$K$27:$K$31</c:f>
              <c:strCache>
                <c:ptCount val="5"/>
                <c:pt idx="0">
                  <c:v>mexicana_s</c:v>
                </c:pt>
                <c:pt idx="1">
                  <c:v>calabrese_s</c:v>
                </c:pt>
                <c:pt idx="2">
                  <c:v>ckn_alfredo_s</c:v>
                </c:pt>
                <c:pt idx="3">
                  <c:v>green_garden_l</c:v>
                </c:pt>
                <c:pt idx="4">
                  <c:v>the_greek_xxl</c:v>
                </c:pt>
              </c:strCache>
            </c:strRef>
          </c:cat>
          <c:val>
            <c:numRef>
              <c:f>'Q4'!$L$27:$L$31</c:f>
              <c:numCache>
                <c:formatCode>General</c:formatCode>
                <c:ptCount val="5"/>
                <c:pt idx="0">
                  <c:v>160</c:v>
                </c:pt>
                <c:pt idx="1">
                  <c:v>99</c:v>
                </c:pt>
                <c:pt idx="2">
                  <c:v>96</c:v>
                </c:pt>
                <c:pt idx="3">
                  <c:v>94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44-4A6A-92EC-CB263DDE69C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 w="127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139700"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/>
              <a:t>% sales</a:t>
            </a:r>
            <a:r>
              <a:rPr lang="en-US" b="0" baseline="0"/>
              <a:t> by pizzas category</a:t>
            </a:r>
            <a:endParaRPr lang="en-US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'Q4'!$F$24</c:f>
              <c:strCache>
                <c:ptCount val="1"/>
                <c:pt idx="0">
                  <c:v>Sum of 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'Q4'!$E$25:$E$28</c:f>
              <c:strCache>
                <c:ptCount val="4"/>
                <c:pt idx="0">
                  <c:v>Chicken</c:v>
                </c:pt>
                <c:pt idx="1">
                  <c:v>Classic</c:v>
                </c:pt>
                <c:pt idx="2">
                  <c:v>Supreme</c:v>
                </c:pt>
                <c:pt idx="3">
                  <c:v>Veggie</c:v>
                </c:pt>
              </c:strCache>
            </c:strRef>
          </c:cat>
          <c:val>
            <c:numRef>
              <c:f>'Q4'!$F$25:$F$28</c:f>
              <c:numCache>
                <c:formatCode>0.00%</c:formatCode>
                <c:ptCount val="4"/>
                <c:pt idx="0">
                  <c:v>0.22144641467709569</c:v>
                </c:pt>
                <c:pt idx="1">
                  <c:v>0.29851754781113066</c:v>
                </c:pt>
                <c:pt idx="2">
                  <c:v>0.2411441909988124</c:v>
                </c:pt>
                <c:pt idx="3">
                  <c:v>0.23889184651296122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2-4F67-8CF8-90F2AE8BED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69571120"/>
        <c:axId val="2069558640"/>
      </c:barChart>
      <c:catAx>
        <c:axId val="206957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558640"/>
        <c:crosses val="autoZero"/>
        <c:auto val="1"/>
        <c:lblAlgn val="ctr"/>
        <c:lblOffset val="100"/>
        <c:noMultiLvlLbl val="0"/>
      </c:catAx>
      <c:valAx>
        <c:axId val="206955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57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/>
    </a:solidFill>
    <a:ln w="139700"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AC92-4636-46C2-A99F-BB8A70168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2E9C6-12CA-4E56-B9E1-4E7436328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CFD2A-EF98-4472-8C85-78EA7DC2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222D-A89B-4A63-832D-A0E8D65F1D3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01AC4-0867-49E6-AC27-C510DDD2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E369F-9386-4EC4-8E31-0E60D066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39F-BA40-4683-9421-873CE7E4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8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B57B-18B2-47F8-ADA5-CD6CB9BA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6AF89-9F46-44E9-A097-2D6F8E4D7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A56DE-E583-4B87-B78A-B685F1C0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222D-A89B-4A63-832D-A0E8D65F1D3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C44C8-B449-4B0E-81CD-40D525A8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183F5-1F87-41DB-84DF-0E811CE5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39F-BA40-4683-9421-873CE7E4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4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5DC8B-5B8C-48BA-800E-0F8A6CCA3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F1F7A-4B77-4D52-83C5-BCFDF28F8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4CE6-E554-4D85-B17E-FEC1A1D0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222D-A89B-4A63-832D-A0E8D65F1D3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86729-B2EB-4560-94EC-A1454C27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C1B44-0724-42D2-96E9-A0168416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39F-BA40-4683-9421-873CE7E4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5613-4BA5-4629-8EE1-744F22AA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37D89-18F4-4563-A28D-E9076EA27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C655-2BA5-4E87-9C05-D0C21675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222D-A89B-4A63-832D-A0E8D65F1D3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0754-3285-41F3-8401-DE93EF9B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4734-4E33-4D5A-BF58-B22D0C5E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39F-BA40-4683-9421-873CE7E4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2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0467-806C-48B3-87F6-23FD375C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8BE8C-E366-467E-9FAF-B02AE8DD0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BA76-7BAE-4FF3-A075-89E62947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222D-A89B-4A63-832D-A0E8D65F1D3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C1C6-B9AF-472B-8427-C4FD2A41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6DE59-4B0F-4E26-83F6-2A997C8D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39F-BA40-4683-9421-873CE7E4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1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CA9E-669D-4818-BC8A-6D39345F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5D828-9B9B-4E47-A7AE-9B943DB15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B3AD9-1494-4835-8C60-206173BCC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16108-BB29-4466-A88B-10C1C414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222D-A89B-4A63-832D-A0E8D65F1D3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D205B-5A36-4812-ABBA-C7A30D9C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BB31E-6C53-4A09-9AB1-5375F044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39F-BA40-4683-9421-873CE7E4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9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B369-675E-4F2B-8F63-2A7F7CDA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4C3EC-B4E8-422B-AA11-BDE71166A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51BA7-A7D3-4E41-8DF6-D22104C35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BA756-352C-41EC-BFAB-557890979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05989-BAF1-4C2C-90C2-9660F89C9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63A8A-555A-4493-A14B-56A70482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222D-A89B-4A63-832D-A0E8D65F1D3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E76DF-5EBB-4270-8018-9167D30D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29082-6BA2-43BF-9C05-941A20A9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39F-BA40-4683-9421-873CE7E4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1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26D4-2197-424D-9D4D-8015EF91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82862-FBC9-4A0D-ABDE-688C7C6E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222D-A89B-4A63-832D-A0E8D65F1D3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68A9D-9DE8-4B3A-A92D-018C76E5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4BB8-A32F-42B4-9975-619D8008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39F-BA40-4683-9421-873CE7E4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5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E9CC5-659E-4CF4-BBBE-07AEA7C1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222D-A89B-4A63-832D-A0E8D65F1D3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82ECA-7AF3-4123-8C21-CCB60727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4D748-5890-4B9F-92A4-ACA9BD0F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39F-BA40-4683-9421-873CE7E4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2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896F-27A3-4B1C-A724-6A4D1B71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91EC-78EE-45D3-9765-DCC5D0A5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9F0E5-B17B-462C-8B11-FCA92BD8E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DEFA0-576B-4D3A-8BC3-B811E888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222D-A89B-4A63-832D-A0E8D65F1D3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99B29-337D-4C36-B0DD-C3862D3D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DC9AA-FDC8-497D-9DD3-B3840118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39F-BA40-4683-9421-873CE7E4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69B4-F3BF-45F8-ABE4-82E425D8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B01D3-64C1-46A0-8336-D1E8F034B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48E3A-885E-460E-B943-A5B3D39AD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6B1C9-2A5E-4F65-BE53-4F561A29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222D-A89B-4A63-832D-A0E8D65F1D3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EA35-045D-4EDB-BCEB-83BC04EA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99BC5-E126-42D0-8383-ABC24D95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39F-BA40-4683-9421-873CE7E4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5880D-D6C1-4F1F-8F93-C23713ED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05C1E-1360-4BFE-AF50-BAECE79AD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4954C-0876-4D59-A2C8-587F7AB44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222D-A89B-4A63-832D-A0E8D65F1D3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C9651-CDA7-463D-8DD1-2A0320E04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9EC82-7B46-4267-A4F6-D245A0C59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4339F-BA40-4683-9421-873CE7E4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3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kaggle.com/datasets/mysarahmadbhat/pizza-place-sales" TargetMode="External"/><Relationship Id="rId4" Type="http://schemas.openxmlformats.org/officeDocument/2006/relationships/hyperlink" Target="mailto:jaygiri0111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45D907-A2AA-445F-A275-5DBE3E8CCD8B}"/>
              </a:ext>
            </a:extLst>
          </p:cNvPr>
          <p:cNvSpPr/>
          <p:nvPr/>
        </p:nvSpPr>
        <p:spPr>
          <a:xfrm rot="19387980">
            <a:off x="-1691884" y="369716"/>
            <a:ext cx="10303630" cy="6723877"/>
          </a:xfrm>
          <a:prstGeom prst="rect">
            <a:avLst/>
          </a:prstGeom>
          <a:solidFill>
            <a:schemeClr val="bg2">
              <a:lumMod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7200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760A9B6-7DD3-4C85-AF5E-83B6AE2923EF}"/>
              </a:ext>
            </a:extLst>
          </p:cNvPr>
          <p:cNvGrpSpPr/>
          <p:nvPr/>
        </p:nvGrpSpPr>
        <p:grpSpPr>
          <a:xfrm>
            <a:off x="5743327" y="-2048879"/>
            <a:ext cx="9296726" cy="8329893"/>
            <a:chOff x="4990686" y="-1886783"/>
            <a:chExt cx="9296726" cy="8329893"/>
          </a:xfrm>
          <a:blipFill dpi="0" rotWithShape="1">
            <a:blip r:embed="rId2">
              <a:alphaModFix amt="88000"/>
            </a:blip>
            <a:srcRect/>
            <a:stretch>
              <a:fillRect/>
            </a:stretch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DDAF9B-7D27-4833-83D8-1E7F149DEF29}"/>
                </a:ext>
              </a:extLst>
            </p:cNvPr>
            <p:cNvSpPr/>
            <p:nvPr/>
          </p:nvSpPr>
          <p:spPr>
            <a:xfrm rot="19368259">
              <a:off x="5158346" y="1501718"/>
              <a:ext cx="8724004" cy="2219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C33274-9B64-49A9-934E-8AC85BC277C1}"/>
                </a:ext>
              </a:extLst>
            </p:cNvPr>
            <p:cNvSpPr/>
            <p:nvPr/>
          </p:nvSpPr>
          <p:spPr>
            <a:xfrm rot="19368259">
              <a:off x="7505381" y="3768750"/>
              <a:ext cx="6212527" cy="2674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9553E3-0F74-4E40-B95B-944A6006BA86}"/>
                </a:ext>
              </a:extLst>
            </p:cNvPr>
            <p:cNvSpPr/>
            <p:nvPr/>
          </p:nvSpPr>
          <p:spPr>
            <a:xfrm rot="19368259">
              <a:off x="4990686" y="-1886783"/>
              <a:ext cx="9296726" cy="26136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2DDE0DFE-A844-467D-A3D3-F8B2682723CA}"/>
              </a:ext>
            </a:extLst>
          </p:cNvPr>
          <p:cNvSpPr txBox="1">
            <a:spLocks/>
          </p:cNvSpPr>
          <p:nvPr/>
        </p:nvSpPr>
        <p:spPr>
          <a:xfrm>
            <a:off x="0" y="745958"/>
            <a:ext cx="6096000" cy="516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b="1" dirty="0">
                <a:latin typeface="Arial Rounded MT Bold" panose="020F0704030504030204" pitchFamily="34" charset="0"/>
                <a:ea typeface="Lato" panose="020F0502020204030203" pitchFamily="34" charset="0"/>
                <a:cs typeface="Lato" panose="020F0502020204030203" pitchFamily="34" charset="0"/>
              </a:rPr>
              <a:t>Pizza </a:t>
            </a:r>
            <a:br>
              <a:rPr lang="en-US" sz="11500" b="1" dirty="0">
                <a:latin typeface="Arial Rounded MT Bold" panose="020F0704030504030204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1500" b="1" dirty="0">
                <a:latin typeface="Arial Rounded MT Bold" panose="020F0704030504030204" pitchFamily="34" charset="0"/>
                <a:ea typeface="Lato" panose="020F0502020204030203" pitchFamily="34" charset="0"/>
                <a:cs typeface="Lato" panose="020F0502020204030203" pitchFamily="34" charset="0"/>
              </a:rPr>
              <a:t>Sales</a:t>
            </a:r>
            <a:br>
              <a:rPr lang="en-US" sz="11500" b="1" dirty="0">
                <a:latin typeface="Arial Rounded MT Bold" panose="020F0704030504030204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1500" b="1" dirty="0">
                <a:latin typeface="Arial Rounded MT Bold" panose="020F0704030504030204" pitchFamily="34" charset="0"/>
                <a:ea typeface="Lato" panose="020F0502020204030203" pitchFamily="34" charset="0"/>
                <a:cs typeface="Lato" panose="020F0502020204030203" pitchFamily="34" charset="0"/>
              </a:rPr>
              <a:t>Analysis</a:t>
            </a:r>
            <a:br>
              <a:rPr lang="en-US" sz="4400" b="1" dirty="0">
                <a:latin typeface="Arial Rounded MT Bold" panose="020F0704030504030204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4400" b="1" dirty="0">
              <a:latin typeface="Arial Rounded MT Bold" panose="020F070403050403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500" dirty="0">
                <a:latin typeface="Arial Rounded MT Bold" panose="020F0704030504030204" pitchFamily="34" charset="0"/>
                <a:ea typeface="Lato" panose="020F0502020204030203" pitchFamily="34" charset="0"/>
                <a:cs typeface="Lato" panose="020F0502020204030203" pitchFamily="34" charset="0"/>
              </a:rPr>
              <a:t>By Jay Prakash Giri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E23A2-6C1E-4110-B50F-D5F631E7AFEC}"/>
              </a:ext>
            </a:extLst>
          </p:cNvPr>
          <p:cNvSpPr/>
          <p:nvPr/>
        </p:nvSpPr>
        <p:spPr>
          <a:xfrm>
            <a:off x="926432" y="5414211"/>
            <a:ext cx="4041021" cy="496368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2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F89F37-D8FE-4FBF-8368-740B47001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/>
        </p:blipFill>
        <p:spPr>
          <a:xfrm>
            <a:off x="0" y="0"/>
            <a:ext cx="12192000" cy="690946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D8E04C-7B07-4169-882A-AEBB2F2B6D2D}"/>
              </a:ext>
            </a:extLst>
          </p:cNvPr>
          <p:cNvSpPr/>
          <p:nvPr/>
        </p:nvSpPr>
        <p:spPr>
          <a:xfrm>
            <a:off x="6485021" y="439152"/>
            <a:ext cx="5526506" cy="5979695"/>
          </a:xfrm>
          <a:prstGeom prst="roundRect">
            <a:avLst/>
          </a:prstGeom>
          <a:solidFill>
            <a:srgbClr val="338D87">
              <a:alpha val="26667"/>
            </a:srgbClr>
          </a:solidFill>
          <a:ln w="1016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229E27-B910-4CC4-A6D9-31094F27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3" y="1215189"/>
            <a:ext cx="10503569" cy="2614195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objectives</a:t>
            </a:r>
            <a:endParaRPr lang="en-US" sz="115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869B61-2F7A-420D-8615-C90B23BE7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7367" y="902368"/>
            <a:ext cx="5245769" cy="5618748"/>
          </a:xfrm>
        </p:spPr>
        <p:txBody>
          <a:bodyPr>
            <a:normAutofit fontScale="92500"/>
          </a:bodyPr>
          <a:lstStyle/>
          <a:p>
            <a:pPr marL="514350" indent="-514350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Lato" panose="020B0604020202020204" pitchFamily="34" charset="0"/>
              </a:rPr>
              <a:t>How many customers do we have each day? Are there any peak hours? </a:t>
            </a:r>
          </a:p>
          <a:p>
            <a:pPr marL="514350" indent="-514350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Lato" panose="020B0604020202020204" pitchFamily="34" charset="0"/>
              </a:rPr>
              <a:t>How many pizzas are typically in order? Do we have any bestsellers?</a:t>
            </a:r>
          </a:p>
          <a:p>
            <a:pPr marL="514350" indent="-514350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Lato" panose="020B0604020202020204" pitchFamily="34" charset="0"/>
              </a:rPr>
              <a:t>How much money did we make this year? Can we identify any seasonality in the sales?</a:t>
            </a:r>
          </a:p>
          <a:p>
            <a:pPr marL="514350" indent="-51435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Lato" panose="020B0604020202020204" pitchFamily="34" charset="0"/>
              </a:rPr>
              <a:t>Are there any pizzas we should take off the menu, or any promotions we could leverage?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5F3A62-B15D-4950-9D5E-70BB271BF489}"/>
              </a:ext>
            </a:extLst>
          </p:cNvPr>
          <p:cNvSpPr/>
          <p:nvPr/>
        </p:nvSpPr>
        <p:spPr>
          <a:xfrm>
            <a:off x="5301917" y="3525252"/>
            <a:ext cx="5935578" cy="577515"/>
          </a:xfrm>
          <a:prstGeom prst="rect">
            <a:avLst/>
          </a:prstGeom>
          <a:solidFill>
            <a:schemeClr val="bg2">
              <a:lumMod val="25000"/>
              <a:alpha val="93000"/>
            </a:schemeClr>
          </a:solidFill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12:00 to 01:00 And </a:t>
            </a:r>
            <a:r>
              <a:rPr lang="en-US" sz="2400" b="1" dirty="0">
                <a:latin typeface="Arial Rounded MT Bold" panose="020F0704030504030204" pitchFamily="34" charset="0"/>
              </a:rPr>
              <a:t>05:00</a:t>
            </a:r>
            <a:r>
              <a:rPr lang="en-US" sz="2400" dirty="0">
                <a:latin typeface="Arial Rounded MT Bold" panose="020F0704030504030204" pitchFamily="34" charset="0"/>
              </a:rPr>
              <a:t> to 07:00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11081-4735-4208-A9DF-B9EC9F1F694E}"/>
              </a:ext>
            </a:extLst>
          </p:cNvPr>
          <p:cNvSpPr/>
          <p:nvPr/>
        </p:nvSpPr>
        <p:spPr>
          <a:xfrm>
            <a:off x="1" y="-174458"/>
            <a:ext cx="4511842" cy="7032457"/>
          </a:xfrm>
          <a:prstGeom prst="rect">
            <a:avLst/>
          </a:prstGeom>
          <a:blipFill>
            <a:blip r:embed="rId2">
              <a:alphaModFix amt="88000"/>
            </a:blip>
            <a:stretch>
              <a:fillRect/>
            </a:stretch>
          </a:blipFill>
          <a:ln w="1270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80A97D-68FE-422E-B8C5-8ACCF255F468}"/>
              </a:ext>
            </a:extLst>
          </p:cNvPr>
          <p:cNvSpPr/>
          <p:nvPr/>
        </p:nvSpPr>
        <p:spPr>
          <a:xfrm>
            <a:off x="5321968" y="164097"/>
            <a:ext cx="5915527" cy="577515"/>
          </a:xfrm>
          <a:prstGeom prst="rect">
            <a:avLst/>
          </a:prstGeom>
          <a:solidFill>
            <a:schemeClr val="bg2">
              <a:lumMod val="25000"/>
              <a:alpha val="93000"/>
            </a:schemeClr>
          </a:solidFill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We have </a:t>
            </a:r>
            <a:r>
              <a:rPr lang="en-US" sz="2400" b="1" dirty="0">
                <a:latin typeface="Arial Rounded MT Bold" panose="020F0704030504030204" pitchFamily="34" charset="0"/>
              </a:rPr>
              <a:t>customer</a:t>
            </a:r>
            <a:r>
              <a:rPr lang="en-US" sz="2400" dirty="0">
                <a:latin typeface="Arial Rounded MT Bold" panose="020F0704030504030204" pitchFamily="34" charset="0"/>
              </a:rPr>
              <a:t> each day - 60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D28FEC-8985-41C8-8EF7-08D802DBD6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401651"/>
              </p:ext>
            </p:extLst>
          </p:nvPr>
        </p:nvGraphicFramePr>
        <p:xfrm>
          <a:off x="4864768" y="878305"/>
          <a:ext cx="6781800" cy="2550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A0DF782-90D8-4D82-9A80-46AEB816FE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2560122"/>
              </p:ext>
            </p:extLst>
          </p:nvPr>
        </p:nvGraphicFramePr>
        <p:xfrm>
          <a:off x="4864767" y="4279901"/>
          <a:ext cx="6781799" cy="2578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83949C23-4953-4EF1-8EC7-98D4967159EA}"/>
              </a:ext>
            </a:extLst>
          </p:cNvPr>
          <p:cNvSpPr txBox="1">
            <a:spLocks/>
          </p:cNvSpPr>
          <p:nvPr/>
        </p:nvSpPr>
        <p:spPr>
          <a:xfrm>
            <a:off x="838200" y="3269581"/>
            <a:ext cx="3280609" cy="3489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0" u="none" strike="noStrike" dirty="0">
                <a:solidFill>
                  <a:schemeClr val="bg1"/>
                </a:solidFill>
                <a:effectLst/>
                <a:latin typeface="Lato" panose="020B0604020202020204" pitchFamily="34" charset="0"/>
              </a:rPr>
              <a:t>How many customers do we have each day? Are there any peak hours? </a:t>
            </a:r>
          </a:p>
          <a:p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185A55-4B3F-485D-8282-49C3644A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06579" cy="28232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3900" dirty="0">
                <a:solidFill>
                  <a:schemeClr val="bg1"/>
                </a:solidFill>
                <a:latin typeface="Algerian" panose="04020705040A02060702" pitchFamily="82" charset="0"/>
              </a:rPr>
              <a:t>1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8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7" grpId="0">
        <p:bldAsOne/>
      </p:bldGraphic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11081-4735-4208-A9DF-B9EC9F1F694E}"/>
              </a:ext>
            </a:extLst>
          </p:cNvPr>
          <p:cNvSpPr/>
          <p:nvPr/>
        </p:nvSpPr>
        <p:spPr>
          <a:xfrm>
            <a:off x="1" y="-174458"/>
            <a:ext cx="4511842" cy="7032457"/>
          </a:xfrm>
          <a:prstGeom prst="rect">
            <a:avLst/>
          </a:prstGeom>
          <a:blipFill>
            <a:blip r:embed="rId2">
              <a:alphaModFix amt="88000"/>
            </a:blip>
            <a:stretch>
              <a:fillRect/>
            </a:stretch>
          </a:blipFill>
          <a:ln w="1270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80A97D-68FE-422E-B8C5-8ACCF255F468}"/>
              </a:ext>
            </a:extLst>
          </p:cNvPr>
          <p:cNvSpPr/>
          <p:nvPr/>
        </p:nvSpPr>
        <p:spPr>
          <a:xfrm>
            <a:off x="5321968" y="164097"/>
            <a:ext cx="5915527" cy="577515"/>
          </a:xfrm>
          <a:prstGeom prst="rect">
            <a:avLst/>
          </a:prstGeom>
          <a:solidFill>
            <a:schemeClr val="bg2">
              <a:lumMod val="25000"/>
              <a:alpha val="93000"/>
            </a:schemeClr>
          </a:solidFill>
          <a:ln w="1016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 Rounded MT Bold" panose="020F0704030504030204" pitchFamily="34" charset="0"/>
              </a:rPr>
              <a:t>Typically</a:t>
            </a:r>
            <a:r>
              <a:rPr lang="en-US" sz="2400" dirty="0">
                <a:latin typeface="Arial Rounded MT Bold" panose="020F0704030504030204" pitchFamily="34" charset="0"/>
              </a:rPr>
              <a:t> pizza in order - 3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949C23-4953-4EF1-8EC7-98D4967159EA}"/>
              </a:ext>
            </a:extLst>
          </p:cNvPr>
          <p:cNvSpPr txBox="1">
            <a:spLocks/>
          </p:cNvSpPr>
          <p:nvPr/>
        </p:nvSpPr>
        <p:spPr>
          <a:xfrm>
            <a:off x="838200" y="3269581"/>
            <a:ext cx="3280609" cy="3489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How many pizzas are typically in order? Do we have any bestsellers?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185A55-4B3F-485D-8282-49C3644A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06579" cy="2823243"/>
          </a:xfrm>
        </p:spPr>
        <p:txBody>
          <a:bodyPr>
            <a:normAutofit/>
          </a:bodyPr>
          <a:lstStyle/>
          <a:p>
            <a:pPr algn="ctr"/>
            <a:r>
              <a:rPr lang="en-US" sz="19900" dirty="0">
                <a:solidFill>
                  <a:schemeClr val="bg1"/>
                </a:solidFill>
                <a:latin typeface="Algerian" panose="04020705040A02060702" pitchFamily="82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E6B5CC-2150-475C-BB79-A7900A4DA23B}"/>
              </a:ext>
            </a:extLst>
          </p:cNvPr>
          <p:cNvSpPr/>
          <p:nvPr/>
        </p:nvSpPr>
        <p:spPr>
          <a:xfrm>
            <a:off x="5350042" y="918076"/>
            <a:ext cx="5915527" cy="577515"/>
          </a:xfrm>
          <a:prstGeom prst="rect">
            <a:avLst/>
          </a:prstGeom>
          <a:solidFill>
            <a:schemeClr val="bg2">
              <a:lumMod val="25000"/>
              <a:alpha val="93000"/>
            </a:schemeClr>
          </a:solidFill>
          <a:ln w="1016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 Rounded MT Bold" panose="020F0704030504030204" pitchFamily="34" charset="0"/>
              </a:rPr>
              <a:t>Best seller pizza  –  </a:t>
            </a:r>
            <a:r>
              <a:rPr lang="en-US" sz="2400" b="1" dirty="0" err="1">
                <a:latin typeface="Arial Rounded MT Bold" panose="020F0704030504030204" pitchFamily="34" charset="0"/>
              </a:rPr>
              <a:t>big_meat_s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09AD296-D02E-438F-9372-95BA7FA28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226211"/>
              </p:ext>
            </p:extLst>
          </p:nvPr>
        </p:nvGraphicFramePr>
        <p:xfrm>
          <a:off x="4957009" y="1873417"/>
          <a:ext cx="6737686" cy="4683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6457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1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11081-4735-4208-A9DF-B9EC9F1F694E}"/>
              </a:ext>
            </a:extLst>
          </p:cNvPr>
          <p:cNvSpPr/>
          <p:nvPr/>
        </p:nvSpPr>
        <p:spPr>
          <a:xfrm>
            <a:off x="1" y="-174458"/>
            <a:ext cx="4511842" cy="7032457"/>
          </a:xfrm>
          <a:prstGeom prst="rect">
            <a:avLst/>
          </a:prstGeom>
          <a:blipFill>
            <a:blip r:embed="rId2">
              <a:alphaModFix amt="88000"/>
            </a:blip>
            <a:stretch>
              <a:fillRect/>
            </a:stretch>
          </a:blipFill>
          <a:ln w="1270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80A97D-68FE-422E-B8C5-8ACCF255F468}"/>
              </a:ext>
            </a:extLst>
          </p:cNvPr>
          <p:cNvSpPr/>
          <p:nvPr/>
        </p:nvSpPr>
        <p:spPr>
          <a:xfrm>
            <a:off x="5321968" y="164097"/>
            <a:ext cx="5915527" cy="577515"/>
          </a:xfrm>
          <a:prstGeom prst="rect">
            <a:avLst/>
          </a:prstGeom>
          <a:solidFill>
            <a:schemeClr val="bg2">
              <a:lumMod val="25000"/>
              <a:alpha val="93000"/>
            </a:schemeClr>
          </a:solidFill>
          <a:ln w="1270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 Rounded MT Bold" panose="020F0704030504030204" pitchFamily="34" charset="0"/>
              </a:rPr>
              <a:t>Total Revenue - $801945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949C23-4953-4EF1-8EC7-98D4967159EA}"/>
              </a:ext>
            </a:extLst>
          </p:cNvPr>
          <p:cNvSpPr txBox="1">
            <a:spLocks/>
          </p:cNvSpPr>
          <p:nvPr/>
        </p:nvSpPr>
        <p:spPr>
          <a:xfrm>
            <a:off x="838200" y="3269581"/>
            <a:ext cx="3280609" cy="3489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How much money did we make this year? Can we identify any seasonality in the sales?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185A55-4B3F-485D-8282-49C3644A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06579" cy="2823243"/>
          </a:xfrm>
        </p:spPr>
        <p:txBody>
          <a:bodyPr>
            <a:normAutofit/>
          </a:bodyPr>
          <a:lstStyle/>
          <a:p>
            <a:pPr algn="ctr"/>
            <a:r>
              <a:rPr lang="en-US" sz="19900" dirty="0">
                <a:solidFill>
                  <a:schemeClr val="bg1"/>
                </a:solidFill>
                <a:latin typeface="Algerian" panose="04020705040A02060702" pitchFamily="82" charset="0"/>
              </a:rPr>
              <a:t>3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650EC06-0778-438B-A208-202DC4BB5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607865"/>
              </p:ext>
            </p:extLst>
          </p:nvPr>
        </p:nvGraphicFramePr>
        <p:xfrm>
          <a:off x="5017166" y="2727037"/>
          <a:ext cx="6930189" cy="4130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87B361F-8F13-4B60-8EA9-8F1DB28C086A}"/>
              </a:ext>
            </a:extLst>
          </p:cNvPr>
          <p:cNvSpPr/>
          <p:nvPr/>
        </p:nvSpPr>
        <p:spPr>
          <a:xfrm>
            <a:off x="5321968" y="1070476"/>
            <a:ext cx="5915527" cy="1347871"/>
          </a:xfrm>
          <a:prstGeom prst="rect">
            <a:avLst/>
          </a:prstGeom>
          <a:solidFill>
            <a:schemeClr val="bg2">
              <a:lumMod val="25000"/>
              <a:alpha val="93000"/>
            </a:schemeClr>
          </a:solidFill>
          <a:ln w="1270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Can we identify any seasonality in the sales?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</a:rPr>
              <a:t>-&gt;May (8.68%) And July (9.06%)</a:t>
            </a:r>
            <a:endParaRPr lang="en-US" sz="2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33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F2E06F-D367-4CAE-B177-4171D516FFDD}"/>
              </a:ext>
            </a:extLst>
          </p:cNvPr>
          <p:cNvSpPr/>
          <p:nvPr/>
        </p:nvSpPr>
        <p:spPr>
          <a:xfrm>
            <a:off x="36094" y="-46037"/>
            <a:ext cx="12155905" cy="2514600"/>
          </a:xfrm>
          <a:prstGeom prst="rect">
            <a:avLst/>
          </a:prstGeom>
          <a:blipFill dpi="0" rotWithShape="1">
            <a:blip r:embed="rId2">
              <a:alphaModFix amt="89000"/>
            </a:blip>
            <a:srcRect/>
            <a:stretch>
              <a:fillRect/>
            </a:stretch>
          </a:blipFill>
          <a:ln w="139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538639-7B64-4A68-96B4-1F98F049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383632" cy="1325563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</a:rPr>
              <a:t>4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0B30E2E-77D0-4ACD-804C-C807A7350278}"/>
              </a:ext>
            </a:extLst>
          </p:cNvPr>
          <p:cNvGrpSpPr/>
          <p:nvPr/>
        </p:nvGrpSpPr>
        <p:grpSpPr>
          <a:xfrm>
            <a:off x="196517" y="51670"/>
            <a:ext cx="12192000" cy="1624931"/>
            <a:chOff x="20052" y="156412"/>
            <a:chExt cx="12192000" cy="31030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51018C-0D9C-44B0-8769-5C8EEA263126}"/>
                </a:ext>
              </a:extLst>
            </p:cNvPr>
            <p:cNvSpPr/>
            <p:nvPr/>
          </p:nvSpPr>
          <p:spPr>
            <a:xfrm>
              <a:off x="20052" y="790928"/>
              <a:ext cx="12192000" cy="2468564"/>
            </a:xfrm>
            <a:prstGeom prst="rect">
              <a:avLst/>
            </a:prstGeom>
            <a:solidFill>
              <a:schemeClr val="bg2">
                <a:lumMod val="7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00CA8847-3D70-48AA-8490-6A9395818756}"/>
                </a:ext>
              </a:extLst>
            </p:cNvPr>
            <p:cNvSpPr txBox="1">
              <a:spLocks/>
            </p:cNvSpPr>
            <p:nvPr/>
          </p:nvSpPr>
          <p:spPr>
            <a:xfrm>
              <a:off x="1383632" y="156412"/>
              <a:ext cx="10014282" cy="20381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i="0" u="none" strike="noStrike" dirty="0">
                  <a:solidFill>
                    <a:schemeClr val="bg1"/>
                  </a:solidFill>
                  <a:effectLst/>
                  <a:latin typeface="Lato" panose="020F0502020204030203" pitchFamily="34" charset="0"/>
                </a:rPr>
                <a:t>Are there any pizzas we should take off the menu, or any promotions we could leverage?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288D7DA-5806-4DC9-8DFC-16A913F4A3DC}"/>
              </a:ext>
            </a:extLst>
          </p:cNvPr>
          <p:cNvSpPr txBox="1">
            <a:spLocks/>
          </p:cNvSpPr>
          <p:nvPr/>
        </p:nvSpPr>
        <p:spPr>
          <a:xfrm>
            <a:off x="4459704" y="1130968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-&gt;we should take off the_green_xxl pizza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-&gt;provide a seasonal discount or special offer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261F37-62CB-4512-8A34-D884FA12D60E}"/>
              </a:ext>
            </a:extLst>
          </p:cNvPr>
          <p:cNvGrpSpPr/>
          <p:nvPr/>
        </p:nvGrpSpPr>
        <p:grpSpPr>
          <a:xfrm>
            <a:off x="36094" y="2994410"/>
            <a:ext cx="12055643" cy="3863591"/>
            <a:chOff x="0" y="2994410"/>
            <a:chExt cx="11899232" cy="3863591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E3F5413E-27D5-480C-A41E-9E8C892D347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63451630"/>
                </p:ext>
              </p:extLst>
            </p:nvPr>
          </p:nvGraphicFramePr>
          <p:xfrm>
            <a:off x="0" y="3007896"/>
            <a:ext cx="4307305" cy="38501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CD909E52-C176-4C3D-9D44-3ADD608FC30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16162321"/>
                </p:ext>
              </p:extLst>
            </p:nvPr>
          </p:nvGraphicFramePr>
          <p:xfrm>
            <a:off x="8915401" y="2994411"/>
            <a:ext cx="2983831" cy="38635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68D61D45-81BB-41A1-8151-397A071B487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89470328"/>
                </p:ext>
              </p:extLst>
            </p:nvPr>
          </p:nvGraphicFramePr>
          <p:xfrm>
            <a:off x="4584032" y="2994410"/>
            <a:ext cx="4054642" cy="38501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4870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562AF6-E2ED-4064-AEFB-B3FE28248E47}"/>
              </a:ext>
            </a:extLst>
          </p:cNvPr>
          <p:cNvSpPr/>
          <p:nvPr/>
        </p:nvSpPr>
        <p:spPr>
          <a:xfrm rot="1816734">
            <a:off x="9569944" y="908961"/>
            <a:ext cx="2114870" cy="153556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30175">
            <a:gradFill flip="none" rotWithShape="1">
              <a:gsLst>
                <a:gs pos="57000">
                  <a:schemeClr val="accent3">
                    <a:lumMod val="5000"/>
                    <a:lumOff val="95000"/>
                    <a:alpha val="97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ADE357-B5B6-4407-9C93-5C35FD14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075" y="1309352"/>
            <a:ext cx="7002378" cy="1325563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ea typeface="Lato" panose="020F0502020204030203" pitchFamily="34" charset="0"/>
                <a:cs typeface="Lato" panose="020F0502020204030203" pitchFamily="34" charset="0"/>
              </a:rPr>
              <a:t>Thank you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38657A-EA44-4E11-9343-08772CAA196E}"/>
              </a:ext>
            </a:extLst>
          </p:cNvPr>
          <p:cNvSpPr txBox="1">
            <a:spLocks/>
          </p:cNvSpPr>
          <p:nvPr/>
        </p:nvSpPr>
        <p:spPr>
          <a:xfrm>
            <a:off x="4463716" y="3813047"/>
            <a:ext cx="4403557" cy="2261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Jay Prakash giri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9102030829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jaygiri0111@gmail.com</a:t>
            </a:r>
            <a:endParaRPr lang="en-US" sz="2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61049-2DDD-4F33-B67B-39C7A341C410}"/>
              </a:ext>
            </a:extLst>
          </p:cNvPr>
          <p:cNvSpPr/>
          <p:nvPr/>
        </p:nvSpPr>
        <p:spPr>
          <a:xfrm>
            <a:off x="4463716" y="2975797"/>
            <a:ext cx="3872579" cy="496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Contact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B4177-0559-460C-A4D0-7DCE8244747E}"/>
              </a:ext>
            </a:extLst>
          </p:cNvPr>
          <p:cNvSpPr txBox="1"/>
          <p:nvPr/>
        </p:nvSpPr>
        <p:spPr>
          <a:xfrm>
            <a:off x="5715001" y="5841213"/>
            <a:ext cx="621268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i-FI" sz="16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 Link:</a:t>
            </a:r>
            <a:endParaRPr lang="fi-FI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fi-FI" sz="1800" b="0" i="0" u="sng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https://www.kaggle.com/datasets/mysarahmadbhat/pizza-place-sales</a:t>
            </a:r>
            <a:endParaRPr lang="fi-FI" b="0" dirty="0">
              <a:solidFill>
                <a:schemeClr val="bg1"/>
              </a:solidFill>
              <a:effectLst/>
            </a:endParaRPr>
          </a:p>
          <a:p>
            <a:br>
              <a:rPr lang="fi-FI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69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312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Arial Rounded MT Bold</vt:lpstr>
      <vt:lpstr>Calibri</vt:lpstr>
      <vt:lpstr>Calibri Light</vt:lpstr>
      <vt:lpstr>Lato</vt:lpstr>
      <vt:lpstr>Office Theme</vt:lpstr>
      <vt:lpstr>PowerPoint Presentation</vt:lpstr>
      <vt:lpstr>objectives</vt:lpstr>
      <vt:lpstr>1</vt:lpstr>
      <vt:lpstr>2</vt:lpstr>
      <vt:lpstr>3</vt:lpstr>
      <vt:lpstr>4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jaypraksh giri</dc:creator>
  <cp:lastModifiedBy>jaypraksh giri</cp:lastModifiedBy>
  <cp:revision>18</cp:revision>
  <dcterms:created xsi:type="dcterms:W3CDTF">2023-07-23T07:01:56Z</dcterms:created>
  <dcterms:modified xsi:type="dcterms:W3CDTF">2023-07-23T10:20:49Z</dcterms:modified>
</cp:coreProperties>
</file>