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3" autoAdjust="0"/>
  </p:normalViewPr>
  <p:slideViewPr>
    <p:cSldViewPr snapToGrid="0">
      <p:cViewPr>
        <p:scale>
          <a:sx n="75" d="100"/>
          <a:sy n="75" d="100"/>
        </p:scale>
        <p:origin x="90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EB4A-82EF-4C33-AF1E-DA5AB46D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90E5-B008-4F81-ADA6-8D60D7A66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311D-1A04-4275-8F54-08D707B1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2AF40-34CF-4546-BF33-3B13039F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BA61-EB7C-430B-94B7-24156156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9F6C-260C-4EA1-B678-19090768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7C8B3-48AA-429B-8AAB-02FF3141A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A954B-2942-40C7-BB75-29C4EC56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288A-CA4D-4E01-BA79-89DDC588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0FE2-1373-4889-844F-BE64E145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3BE10-05BE-4065-9592-83DA7D535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5C4D-2B77-446F-9424-7CA463C0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9204-70C4-4D66-B57C-BC151776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AE49-7359-432C-AF04-88D4EFB5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BD91-A376-42A7-B05A-3D2B0F30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8411-F3E5-4326-8CDF-3CA2100F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21A1-6ED8-4592-9AA5-EE32EA28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6965-CA27-4925-9ACA-AD0B1C20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ED46-E7DC-4873-A19F-5176A0CC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1214-9BF1-40D5-9F02-B9778196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6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C874-E692-4074-BD86-AD1C6B3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DE888-108F-4BC4-870F-61195A5A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6709-797E-4F0E-8B1A-DF7718FA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5D16-1861-418E-BCA1-D1AF7F2E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B5B0-3EF0-4A58-B6FA-1A4FE538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2850-8090-4308-A9D0-82A6C5A5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124C-A9AA-4AC6-A17B-16138262F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DA831-84FE-4F73-A9C1-574571FF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A49C-4608-44BC-B9B2-F5F5089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C07CC-B5DE-482E-8F08-B531A476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006C-4623-4D6E-A994-9EB2EE31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6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2B7A-EA6D-4F80-9942-761DC5DD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0A20-D39C-4FB5-A1E7-A51206B6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2176D-1B2D-4C37-9E62-87CDB875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476AB-0805-4F95-9CC0-5DF82E941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EF573-46F1-421A-82FB-F190B6176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71538-4F1A-4F8B-8E6E-1953CC7A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71F10-8877-42E1-8024-F6E0C66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7D28B-F8CB-4DD4-92A7-10D0153D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9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66F4-B65E-4D40-863E-5B3AFF4F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27030-84B9-4932-BA00-2EC9F7E1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E0EB1-6777-4041-A190-493AD38F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68610-9AC4-49F2-8746-CB98CBF4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4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FBC72-D9FB-4574-9852-299CA89B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A0C7D-FFF4-447C-879D-E564BBC4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C1235-FB7D-4658-83AF-355BECD9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5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88B7-05A0-4158-947F-17057838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78F4-E103-4408-B112-C727CE17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F4D0-EB53-46B4-BECB-93D702AFD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39C58-D23F-4432-9ACC-04D9C026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B142-81B9-4259-8E1C-FCF388FD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EC6EC-D43B-420C-BB43-256D244C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FAAF-729B-4B81-B731-42487964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A7453-0DCF-4325-AAE4-41D476FAE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39025-6E7F-4461-9A3B-A3745DB4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2D011-1CD5-47E5-8BD4-112D93E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F474C-0786-4303-A9D7-93D429F2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DD00-F3D6-4D93-BCCC-2ADDFECD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3B1DF-724A-4888-8F54-E96F3964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AF49-996E-400D-B026-58F093FB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16184-787B-4CB0-9ABC-8A372210E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92E2-9278-44B9-B761-076554A0541E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812D-46FD-4CC2-95BD-FE089E224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74B1-F0C8-4820-B4FF-87548AF87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FB8E-A521-41C2-9C0B-7785AF28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3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83E-8586-42BA-A154-02D251F4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MESSAGING APPS ALL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E44F-CD4C-4286-837F-7050B93A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ABUNDANCE OF MESSAGING APPS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-&gt; There are so many chat apps nowadays, it seems like the new one appears at least every 	     day if not faster.</a:t>
            </a:r>
          </a:p>
          <a:p>
            <a:pPr marL="0" indent="0">
              <a:buNone/>
            </a:pPr>
            <a:r>
              <a:rPr lang="en-US" sz="2000" dirty="0"/>
              <a:t>	-&gt; Here are some of the most popular ones: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Imessages</a:t>
            </a:r>
            <a:r>
              <a:rPr lang="en-US" sz="2000" dirty="0"/>
              <a:t>: -&gt; limited to apple devices, no official messaging usage statistics as they keep those “in-house”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Wechat</a:t>
            </a:r>
            <a:r>
              <a:rPr lang="en-US" sz="2000" dirty="0"/>
              <a:t> -&gt; All in One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Whatsapp</a:t>
            </a:r>
            <a:r>
              <a:rPr lang="en-US" sz="2000" dirty="0"/>
              <a:t>, </a:t>
            </a:r>
            <a:r>
              <a:rPr lang="en-US" sz="2000" dirty="0" err="1"/>
              <a:t>fbmessenger</a:t>
            </a:r>
            <a:r>
              <a:rPr lang="en-US" sz="2000" dirty="0"/>
              <a:t>,</a:t>
            </a:r>
            <a:r>
              <a:rPr lang="en-IN" sz="2000" dirty="0"/>
              <a:t> Hangouts</a:t>
            </a:r>
            <a:r>
              <a:rPr lang="en-US" sz="2000" dirty="0"/>
              <a:t> -&gt; marketing/fb</a:t>
            </a:r>
          </a:p>
          <a:p>
            <a:pPr marL="0" indent="0">
              <a:buNone/>
            </a:pPr>
            <a:r>
              <a:rPr lang="en-US" sz="2000" dirty="0"/>
              <a:t>		Snapchat, Discord, Skype -&gt; other ways to communicate</a:t>
            </a:r>
          </a:p>
          <a:p>
            <a:pPr marL="0" indent="0">
              <a:buNone/>
            </a:pPr>
            <a:r>
              <a:rPr lang="en-US" sz="2000" dirty="0"/>
              <a:t>		Telegram</a:t>
            </a:r>
          </a:p>
          <a:p>
            <a:pPr marL="0" indent="0">
              <a:buNone/>
            </a:pPr>
            <a:r>
              <a:rPr lang="en-US" sz="2000" dirty="0"/>
              <a:t>		Slack, Microsoft Teams -&gt; constantly connected, designed to keep your attention and reduce productivity.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23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8274-E508-46C9-A387-4EF6FB99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0B2F-A8C7-439E-A3B3-C238464D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3AB14-D04F-41C4-AD8E-3121324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04" y="0"/>
            <a:ext cx="12192000" cy="68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D687-B691-4713-9402-1D0FD83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BUSINESS INTERESTS LEAD TO COMPROMISES</a:t>
            </a:r>
          </a:p>
        </p:txBody>
      </p:sp>
    </p:spTree>
    <p:extLst>
      <p:ext uri="{BB962C8B-B14F-4D97-AF65-F5344CB8AC3E}">
        <p14:creationId xmlns:p14="http://schemas.microsoft.com/office/powerpoint/2010/main" val="13157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68CF-B202-4BCF-A2DD-7A933B02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79D4-1E64-45CB-BEE5-66F7348E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Open-Source Website</a:t>
            </a:r>
          </a:p>
          <a:p>
            <a:r>
              <a:rPr lang="en-US" dirty="0"/>
              <a:t>Convenient to use</a:t>
            </a:r>
          </a:p>
          <a:p>
            <a:r>
              <a:rPr lang="en-US" dirty="0"/>
              <a:t>Not addictive!!</a:t>
            </a:r>
          </a:p>
          <a:p>
            <a:r>
              <a:rPr lang="en-US" dirty="0"/>
              <a:t>Real-time text transmission</a:t>
            </a:r>
          </a:p>
          <a:p>
            <a:r>
              <a:rPr lang="en-IN" dirty="0"/>
              <a:t>Available on all platforms (internet is everywhere)</a:t>
            </a:r>
          </a:p>
          <a:p>
            <a:r>
              <a:rPr lang="en-US" dirty="0"/>
              <a:t>Only participate in the conversation which YOU want</a:t>
            </a:r>
            <a:endParaRPr lang="en-IN" dirty="0"/>
          </a:p>
          <a:p>
            <a:r>
              <a:rPr lang="en-US" dirty="0"/>
              <a:t>Records of your chat history (only for your use)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56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9952009-772A-46B6-8F4E-7A86E0D5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24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44ADF-A3AF-44C5-9B58-57B78C71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SATURATED MARKET ??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62FC71A-CC02-40E1-9A16-EA4042F7D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37" y="2239844"/>
            <a:ext cx="416663" cy="4166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735BB09-550D-4059-BEA2-EB5705F66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87" y="2278448"/>
            <a:ext cx="336953" cy="336953"/>
          </a:xfrm>
          <a:prstGeom prst="rect">
            <a:avLst/>
          </a:prstGeom>
        </p:spPr>
      </p:pic>
      <p:pic>
        <p:nvPicPr>
          <p:cNvPr id="15" name="Picture 14" descr="A picture containing room&#10;&#10;Description automatically generated">
            <a:extLst>
              <a:ext uri="{FF2B5EF4-FFF2-40B4-BE49-F238E27FC236}">
                <a16:creationId xmlns:a16="http://schemas.microsoft.com/office/drawing/2014/main" id="{B3E9322B-68C2-4FB1-A32A-6D1D36FA7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98" y="3993969"/>
            <a:ext cx="524692" cy="524692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CF1E2269-DFB8-4B0F-8DEA-53A274ECA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60" y="3149157"/>
            <a:ext cx="392575" cy="392575"/>
          </a:xfrm>
          <a:prstGeom prst="rect">
            <a:avLst/>
          </a:prstGeom>
        </p:spPr>
      </p:pic>
      <p:pic>
        <p:nvPicPr>
          <p:cNvPr id="23" name="Picture 22" descr="A picture containing clock&#10;&#10;Description automatically generated">
            <a:extLst>
              <a:ext uri="{FF2B5EF4-FFF2-40B4-BE49-F238E27FC236}">
                <a16:creationId xmlns:a16="http://schemas.microsoft.com/office/drawing/2014/main" id="{E5234D54-3678-4A2F-A0D0-960398BB1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8078" y="4053784"/>
            <a:ext cx="356397" cy="359605"/>
          </a:xfrm>
          <a:prstGeom prst="rect">
            <a:avLst/>
          </a:prstGeom>
        </p:spPr>
      </p:pic>
      <p:pic>
        <p:nvPicPr>
          <p:cNvPr id="25" name="Picture 2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67C1A43F-9456-45CB-B18A-D8E341C003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3" y="4039837"/>
            <a:ext cx="373551" cy="373551"/>
          </a:xfrm>
          <a:prstGeom prst="rect">
            <a:avLst/>
          </a:prstGeom>
        </p:spPr>
      </p:pic>
      <p:pic>
        <p:nvPicPr>
          <p:cNvPr id="27" name="Picture 26" descr="A picture containing room&#10;&#10;Description automatically generated">
            <a:extLst>
              <a:ext uri="{FF2B5EF4-FFF2-40B4-BE49-F238E27FC236}">
                <a16:creationId xmlns:a16="http://schemas.microsoft.com/office/drawing/2014/main" id="{70D13569-DDC8-4A3E-B60B-000A73ECB9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13" y="3143160"/>
            <a:ext cx="404767" cy="404767"/>
          </a:xfrm>
          <a:prstGeom prst="rect">
            <a:avLst/>
          </a:prstGeom>
        </p:spPr>
      </p:pic>
      <p:pic>
        <p:nvPicPr>
          <p:cNvPr id="29" name="Picture 28" descr="A close up of graphics&#10;&#10;Description automatically generated">
            <a:extLst>
              <a:ext uri="{FF2B5EF4-FFF2-40B4-BE49-F238E27FC236}">
                <a16:creationId xmlns:a16="http://schemas.microsoft.com/office/drawing/2014/main" id="{6E3A635E-885B-4BBD-981F-DFF684AF2E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13" y="2250356"/>
            <a:ext cx="418342" cy="416663"/>
          </a:xfrm>
          <a:prstGeom prst="rect">
            <a:avLst/>
          </a:prstGeom>
        </p:spPr>
      </p:pic>
      <p:pic>
        <p:nvPicPr>
          <p:cNvPr id="31" name="Picture 30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D2E79D-05CC-4136-A83D-76FDC64A20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60" y="3119342"/>
            <a:ext cx="454438" cy="454438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A34E63-CE90-438C-B0FC-F2017EFF95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18" y="3128477"/>
            <a:ext cx="571317" cy="405635"/>
          </a:xfrm>
          <a:prstGeom prst="rect">
            <a:avLst/>
          </a:prstGeom>
        </p:spPr>
      </p:pic>
      <p:pic>
        <p:nvPicPr>
          <p:cNvPr id="35" name="Picture 34" descr="A picture containing drawing, food, shirt&#10;&#10;Description automatically generated">
            <a:extLst>
              <a:ext uri="{FF2B5EF4-FFF2-40B4-BE49-F238E27FC236}">
                <a16:creationId xmlns:a16="http://schemas.microsoft.com/office/drawing/2014/main" id="{473B4A3C-DBF7-4565-BD8B-D7980653555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t="10664" r="31312" b="1718"/>
          <a:stretch/>
        </p:blipFill>
        <p:spPr>
          <a:xfrm>
            <a:off x="7796027" y="4041862"/>
            <a:ext cx="373551" cy="39148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7E45A5-04EB-4741-A8B0-EFA5A5C642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54199" y="4046165"/>
            <a:ext cx="359604" cy="3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6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22F-DDC5-4D9D-B4DD-FFED25B0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Business, Bloated, Compromise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773D-1985-4CCF-B732-08570C66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Hangouts, FB messenger, </a:t>
            </a:r>
            <a:r>
              <a:rPr lang="en-IN" dirty="0" err="1"/>
              <a:t>Whatsapp</a:t>
            </a:r>
            <a:r>
              <a:rPr lang="en-IN" dirty="0"/>
              <a:t> -&gt; advertising, fb, google data</a:t>
            </a:r>
          </a:p>
          <a:p>
            <a:r>
              <a:rPr lang="en-IN" dirty="0"/>
              <a:t>I message -&gt; again data and also limited to things.</a:t>
            </a:r>
          </a:p>
          <a:p>
            <a:r>
              <a:rPr lang="en-IN" dirty="0"/>
              <a:t>Slack -&gt; business, Discord -&gt; gamers -&gt; specialisation</a:t>
            </a:r>
          </a:p>
          <a:p>
            <a:r>
              <a:rPr lang="en-IN" dirty="0"/>
              <a:t>Skype, line -&gt; Video call</a:t>
            </a:r>
          </a:p>
          <a:p>
            <a:r>
              <a:rPr lang="en-IN" dirty="0"/>
              <a:t>We chat -&gt; do it all</a:t>
            </a:r>
          </a:p>
          <a:p>
            <a:r>
              <a:rPr lang="en-IN" dirty="0"/>
              <a:t>Telegram -&gt; while fast and secure, it doesn’t have most of its features on it’s web version and also requires your phone number.</a:t>
            </a:r>
          </a:p>
          <a:p>
            <a:r>
              <a:rPr lang="en-IN" dirty="0"/>
              <a:t>No matter whatever the moto of each product is, they are ultimately offered by a business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55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D307-F3CD-4FE1-B38C-ECCA5BD7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8A4C-B05B-4D8D-816E-2922A244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of the most used apps are designed to keep users engaged and coming back, have ulterior motives to keep their business going!!</a:t>
            </a:r>
          </a:p>
          <a:p>
            <a:r>
              <a:rPr lang="en-IN" dirty="0"/>
              <a:t>No app is designed to let the users just communicate</a:t>
            </a:r>
          </a:p>
          <a:p>
            <a:r>
              <a:rPr lang="en-IN" dirty="0"/>
              <a:t>We don’t intend to be different, but try to do everything in a better way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10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47BC-0ECF-4A87-93B4-AB60BE8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perfect chat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3232-9061-4C92-BB81-6AC96564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 err="1"/>
              <a:t>Conveniency</a:t>
            </a:r>
            <a:r>
              <a:rPr lang="en-US" dirty="0"/>
              <a:t>: </a:t>
            </a:r>
            <a:r>
              <a:rPr lang="en-IN" dirty="0"/>
              <a:t>Ease of use, an environment designed to get the point across, not something to get the user’s hooked on the service.</a:t>
            </a:r>
          </a:p>
          <a:p>
            <a:r>
              <a:rPr lang="en-US" dirty="0"/>
              <a:t>Real-time text transmission</a:t>
            </a:r>
          </a:p>
          <a:p>
            <a:r>
              <a:rPr lang="en-IN" dirty="0"/>
              <a:t>Available on all platforms, and internet is everywhere.</a:t>
            </a:r>
          </a:p>
          <a:p>
            <a:r>
              <a:rPr lang="en-IN" dirty="0"/>
              <a:t>Seamless transition between rooms/chats.</a:t>
            </a:r>
            <a:endParaRPr lang="en-US" dirty="0"/>
          </a:p>
          <a:p>
            <a:r>
              <a:rPr lang="en-US" dirty="0"/>
              <a:t>Records of a chat history (for their own use)</a:t>
            </a:r>
          </a:p>
          <a:p>
            <a:r>
              <a:rPr lang="en-US" dirty="0"/>
              <a:t>Participate in a conversation only when you want.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00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387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MESSAGING APPS ALL AROUND</vt:lpstr>
      <vt:lpstr>PowerPoint Presentation</vt:lpstr>
      <vt:lpstr>PowerPoint Presentation</vt:lpstr>
      <vt:lpstr>FEATURES:</vt:lpstr>
      <vt:lpstr>SATURATED MARKET ??</vt:lpstr>
      <vt:lpstr>Business, Bloated, Compromise</vt:lpstr>
      <vt:lpstr>PowerPoint Presentation</vt:lpstr>
      <vt:lpstr>What is the perfect chat app?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APPS ALL AROUND</dc:title>
  <dc:creator>Meet Patel</dc:creator>
  <cp:lastModifiedBy>Meet Patel</cp:lastModifiedBy>
  <cp:revision>18</cp:revision>
  <dcterms:created xsi:type="dcterms:W3CDTF">2019-11-21T02:39:21Z</dcterms:created>
  <dcterms:modified xsi:type="dcterms:W3CDTF">2019-11-21T05:55:43Z</dcterms:modified>
</cp:coreProperties>
</file>