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059C6-B411-42F9-A5AF-BF1BCFCDD4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17C64A-D522-4D83-8395-FC664CDA6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7FA37-36F4-46D9-9D6F-670ED565A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826C-2B99-4AD5-995A-66A4B86C5D8A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32BF7-7C98-405B-8FBE-7B4A1F3D5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01B80-637C-4825-9F3D-F415408CA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18929-4E38-4B69-B1E4-028690106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938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231A4-3331-4682-A4CB-B2000ACDE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B3072-B7F6-44BA-A916-E53069D5C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A1101-8483-4080-9736-DC04983E4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826C-2B99-4AD5-995A-66A4B86C5D8A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52751-47F0-42D1-8300-B5E7F0EAF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573E4-0C94-4B4C-8572-154642951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18929-4E38-4B69-B1E4-028690106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95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487661-9111-4CB9-8444-7F9404AE49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FED2E6-8A9E-4C93-8CCF-F6D917939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0AD1C-055B-46A6-8955-1F470A3ED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826C-2B99-4AD5-995A-66A4B86C5D8A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D66F0-9540-4860-A597-D917F93A5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8A430-C6FB-4A3C-920F-73ADAFD4B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18929-4E38-4B69-B1E4-028690106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728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3215E-194C-4955-B366-0FB9BE5A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BF070-5D37-4525-A3D3-A55DAA2B6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E68CC-ED96-45F3-A20C-51E76EB18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826C-2B99-4AD5-995A-66A4B86C5D8A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48B67-8602-4A4E-B0A3-789284A33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14252-5164-4553-B4CE-122AD66A2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18929-4E38-4B69-B1E4-028690106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462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08E0F-0E88-42B5-BF65-C2F88CED4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CF309-066C-4CC8-806E-D5A38DB93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BBD8F-DE2E-4A3D-AC3D-AB607B771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826C-2B99-4AD5-995A-66A4B86C5D8A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9361-A7B5-4D3C-8E88-7CC240FD4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84AEF-B495-4250-87C0-462BD70D2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18929-4E38-4B69-B1E4-028690106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16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5C911-F479-41AB-9477-8D1775424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2A000-ED93-45AC-BE39-489E97882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BD58F-7CF9-417F-8528-B8A1A7EBD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5ACE-8F92-4662-9A37-277C4EFA6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826C-2B99-4AD5-995A-66A4B86C5D8A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F369B-3DF6-4435-B4B6-581D8C5DA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02E93-4DB4-492B-B00F-252762F40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18929-4E38-4B69-B1E4-028690106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352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11A8B-0E59-4735-8253-DD6BE9D8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56827-05DA-4488-A1E2-2BA3934B2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DE1C9-B3B2-4976-A97C-67740C9D5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DE589B-7686-4DC9-B92D-EB3C319A5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919A56-9CE4-4D11-98DF-E71B94AF77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AEA2A2-50BC-4BF2-8335-7C2AC3553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826C-2B99-4AD5-995A-66A4B86C5D8A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9A1BFF-D55C-432D-A09B-A7DB204FA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7FE05-A5A8-42AF-A9BE-FA3AF534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18929-4E38-4B69-B1E4-028690106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668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26830-5310-4787-AF76-9CC3EC205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D6171C-F1C7-4C9D-9B07-5493A3E50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826C-2B99-4AD5-995A-66A4B86C5D8A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8B60F6-3806-457E-87F1-1EFDB241F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A8A2F-399D-4B1F-9444-5130D9D3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18929-4E38-4B69-B1E4-028690106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58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4016D9-B441-4788-A60A-0011C1B26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826C-2B99-4AD5-995A-66A4B86C5D8A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D473C2-F57B-4C95-B9FE-50A4D8C10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33E99-3645-446A-B867-630198C1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18929-4E38-4B69-B1E4-028690106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238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9AB32-83AF-4134-AA7E-D4DF3572C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45C95-4F0A-4FED-9FBC-42149D682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429DBC-C714-4F68-8E59-118F24C88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B6E88-8DEA-44E9-8835-150CA2C11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826C-2B99-4AD5-995A-66A4B86C5D8A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6D942-E45C-4E36-A024-B4B01C806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4A71D5-E70D-407F-9AE3-48E77FF82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18929-4E38-4B69-B1E4-028690106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573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429A5-8F46-4018-93E9-A5F430CB9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F6102D-53C7-4283-9028-DBE706F129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51208-FE0C-42E6-B5F8-841B2E56D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F055D5-35D8-4F45-9401-71EDB9332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826C-2B99-4AD5-995A-66A4B86C5D8A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A8940-AA32-4B58-A9B2-3B36BA26A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DEC75-90E3-4DFA-8D1F-E5C7D06F5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18929-4E38-4B69-B1E4-028690106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305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5EFCCB-7188-4C1C-97F4-B889EF2F4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6331B-C193-4A95-BAAC-329031F5E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4DBAF-879A-4717-914A-77F2393B53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0826C-2B99-4AD5-995A-66A4B86C5D8A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68D66-65C1-4420-A19C-5EBC359586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0E893-DE69-4F72-A954-B33FEA01E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18929-4E38-4B69-B1E4-028690106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574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88274-E508-46C9-A387-4EF6FB995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90B2F-A8C7-439E-A3B3-C238464DA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83AB14-D04F-41C4-AD8E-312132462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404" y="0"/>
            <a:ext cx="12192000" cy="687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085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1D687-B691-4713-9402-1D0FD834D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BUSINESS INTERESTS LEAD TO COMPROMISES!!!</a:t>
            </a:r>
          </a:p>
        </p:txBody>
      </p:sp>
    </p:spTree>
    <p:extLst>
      <p:ext uri="{BB962C8B-B14F-4D97-AF65-F5344CB8AC3E}">
        <p14:creationId xmlns:p14="http://schemas.microsoft.com/office/powerpoint/2010/main" val="1315796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D68CF-B202-4BCF-A2DD-7A933B021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379D4-1E64-45CB-BEE5-66F7348E3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Open-Source Website</a:t>
            </a:r>
          </a:p>
          <a:p>
            <a:r>
              <a:rPr lang="en-US" dirty="0"/>
              <a:t>Convenient to use</a:t>
            </a:r>
          </a:p>
          <a:p>
            <a:r>
              <a:rPr lang="en-US" dirty="0"/>
              <a:t>Not addictive!!</a:t>
            </a:r>
          </a:p>
          <a:p>
            <a:r>
              <a:rPr lang="en-US" dirty="0"/>
              <a:t>Real-time text transmission</a:t>
            </a:r>
          </a:p>
          <a:p>
            <a:r>
              <a:rPr lang="en-IN" dirty="0"/>
              <a:t>Available on all platforms (internet is everywhere)</a:t>
            </a:r>
          </a:p>
          <a:p>
            <a:r>
              <a:rPr lang="en-US" dirty="0"/>
              <a:t>Only participate in the conversation which YOU want</a:t>
            </a:r>
            <a:endParaRPr lang="en-IN" dirty="0"/>
          </a:p>
          <a:p>
            <a:r>
              <a:rPr lang="en-US" dirty="0"/>
              <a:t>Records of your chat history (only for your use)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1560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99952009-772A-46B6-8F4E-7A86E0D5B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524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A44ADF-A3AF-44C5-9B58-57B78C711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SATURATED MARKET ??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B62FC71A-CC02-40E1-9A16-EA4042F7D3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837" y="2239844"/>
            <a:ext cx="416663" cy="416663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2735BB09-550D-4059-BEA2-EB5705F660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987" y="2278448"/>
            <a:ext cx="336953" cy="336953"/>
          </a:xfrm>
          <a:prstGeom prst="rect">
            <a:avLst/>
          </a:prstGeom>
        </p:spPr>
      </p:pic>
      <p:pic>
        <p:nvPicPr>
          <p:cNvPr id="15" name="Picture 14" descr="A picture containing room&#10;&#10;Description automatically generated">
            <a:extLst>
              <a:ext uri="{FF2B5EF4-FFF2-40B4-BE49-F238E27FC236}">
                <a16:creationId xmlns:a16="http://schemas.microsoft.com/office/drawing/2014/main" id="{B3E9322B-68C2-4FB1-A32A-6D1D36FA7B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398" y="3993969"/>
            <a:ext cx="524692" cy="524692"/>
          </a:xfrm>
          <a:prstGeom prst="rect">
            <a:avLst/>
          </a:prstGeom>
        </p:spPr>
      </p:pic>
      <p:pic>
        <p:nvPicPr>
          <p:cNvPr id="19" name="Picture 18" descr="A picture containing clock&#10;&#10;Description automatically generated">
            <a:extLst>
              <a:ext uri="{FF2B5EF4-FFF2-40B4-BE49-F238E27FC236}">
                <a16:creationId xmlns:a16="http://schemas.microsoft.com/office/drawing/2014/main" id="{CF1E2269-DFB8-4B0F-8DEA-53A274ECAA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960" y="3149157"/>
            <a:ext cx="392575" cy="392575"/>
          </a:xfrm>
          <a:prstGeom prst="rect">
            <a:avLst/>
          </a:prstGeom>
        </p:spPr>
      </p:pic>
      <p:pic>
        <p:nvPicPr>
          <p:cNvPr id="23" name="Picture 22" descr="A picture containing clock&#10;&#10;Description automatically generated">
            <a:extLst>
              <a:ext uri="{FF2B5EF4-FFF2-40B4-BE49-F238E27FC236}">
                <a16:creationId xmlns:a16="http://schemas.microsoft.com/office/drawing/2014/main" id="{E5234D54-3678-4A2F-A0D0-960398BB1D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88078" y="4053784"/>
            <a:ext cx="356397" cy="359605"/>
          </a:xfrm>
          <a:prstGeom prst="rect">
            <a:avLst/>
          </a:prstGeom>
        </p:spPr>
      </p:pic>
      <p:pic>
        <p:nvPicPr>
          <p:cNvPr id="25" name="Picture 24" descr="A picture containing graphics, drawing&#10;&#10;Description automatically generated">
            <a:extLst>
              <a:ext uri="{FF2B5EF4-FFF2-40B4-BE49-F238E27FC236}">
                <a16:creationId xmlns:a16="http://schemas.microsoft.com/office/drawing/2014/main" id="{67C1A43F-9456-45CB-B18A-D8E341C003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673" y="4039837"/>
            <a:ext cx="373551" cy="373551"/>
          </a:xfrm>
          <a:prstGeom prst="rect">
            <a:avLst/>
          </a:prstGeom>
        </p:spPr>
      </p:pic>
      <p:pic>
        <p:nvPicPr>
          <p:cNvPr id="27" name="Picture 26" descr="A picture containing room&#10;&#10;Description automatically generated">
            <a:extLst>
              <a:ext uri="{FF2B5EF4-FFF2-40B4-BE49-F238E27FC236}">
                <a16:creationId xmlns:a16="http://schemas.microsoft.com/office/drawing/2014/main" id="{70D13569-DDC8-4A3E-B60B-000A73ECB97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113" y="3143160"/>
            <a:ext cx="404767" cy="404767"/>
          </a:xfrm>
          <a:prstGeom prst="rect">
            <a:avLst/>
          </a:prstGeom>
        </p:spPr>
      </p:pic>
      <p:pic>
        <p:nvPicPr>
          <p:cNvPr id="29" name="Picture 28" descr="A close up of graphics&#10;&#10;Description automatically generated">
            <a:extLst>
              <a:ext uri="{FF2B5EF4-FFF2-40B4-BE49-F238E27FC236}">
                <a16:creationId xmlns:a16="http://schemas.microsoft.com/office/drawing/2014/main" id="{6E3A635E-885B-4BBD-981F-DFF684AF2E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513" y="2250356"/>
            <a:ext cx="418342" cy="416663"/>
          </a:xfrm>
          <a:prstGeom prst="rect">
            <a:avLst/>
          </a:prstGeom>
        </p:spPr>
      </p:pic>
      <p:pic>
        <p:nvPicPr>
          <p:cNvPr id="31" name="Picture 30" descr="A picture containing object, drawing&#10;&#10;Description automatically generated">
            <a:extLst>
              <a:ext uri="{FF2B5EF4-FFF2-40B4-BE49-F238E27FC236}">
                <a16:creationId xmlns:a16="http://schemas.microsoft.com/office/drawing/2014/main" id="{96D2E79D-05CC-4136-A83D-76FDC64A20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960" y="3119342"/>
            <a:ext cx="454438" cy="454438"/>
          </a:xfrm>
          <a:prstGeom prst="rect">
            <a:avLst/>
          </a:prstGeom>
        </p:spPr>
      </p:pic>
      <p:pic>
        <p:nvPicPr>
          <p:cNvPr id="33" name="Picture 32" descr="A picture containing drawing&#10;&#10;Description automatically generated">
            <a:extLst>
              <a:ext uri="{FF2B5EF4-FFF2-40B4-BE49-F238E27FC236}">
                <a16:creationId xmlns:a16="http://schemas.microsoft.com/office/drawing/2014/main" id="{56A34E63-CE90-438C-B0FC-F2017EFF950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818" y="3128477"/>
            <a:ext cx="571317" cy="405635"/>
          </a:xfrm>
          <a:prstGeom prst="rect">
            <a:avLst/>
          </a:prstGeom>
        </p:spPr>
      </p:pic>
      <p:pic>
        <p:nvPicPr>
          <p:cNvPr id="35" name="Picture 34" descr="A picture containing drawing, food, shirt&#10;&#10;Description automatically generated">
            <a:extLst>
              <a:ext uri="{FF2B5EF4-FFF2-40B4-BE49-F238E27FC236}">
                <a16:creationId xmlns:a16="http://schemas.microsoft.com/office/drawing/2014/main" id="{473B4A3C-DBF7-4565-BD8B-D7980653555F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0" t="10664" r="31312" b="1718"/>
          <a:stretch/>
        </p:blipFill>
        <p:spPr>
          <a:xfrm>
            <a:off x="7796027" y="4041862"/>
            <a:ext cx="373551" cy="391485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FA7E45A5-04EB-4741-A8B0-EFA5A5C6429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954199" y="4046165"/>
            <a:ext cx="359604" cy="35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763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50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FEATURES:</vt:lpstr>
      <vt:lpstr>SATURATED MARKET 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Meet Patel</dc:creator>
  <cp:lastModifiedBy>Meet Patel</cp:lastModifiedBy>
  <cp:revision>1</cp:revision>
  <dcterms:created xsi:type="dcterms:W3CDTF">2019-11-21T05:48:51Z</dcterms:created>
  <dcterms:modified xsi:type="dcterms:W3CDTF">2019-11-21T05:53:28Z</dcterms:modified>
</cp:coreProperties>
</file>