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6" r:id="rId2"/>
    <p:sldId id="279" r:id="rId3"/>
    <p:sldId id="263" r:id="rId4"/>
    <p:sldId id="269" r:id="rId5"/>
    <p:sldId id="292" r:id="rId6"/>
    <p:sldId id="271" r:id="rId7"/>
    <p:sldId id="257" r:id="rId8"/>
    <p:sldId id="288" r:id="rId9"/>
    <p:sldId id="291" r:id="rId10"/>
    <p:sldId id="258" r:id="rId11"/>
    <p:sldId id="264" r:id="rId12"/>
    <p:sldId id="289" r:id="rId13"/>
    <p:sldId id="265" r:id="rId14"/>
    <p:sldId id="273" r:id="rId15"/>
    <p:sldId id="272" r:id="rId16"/>
    <p:sldId id="274" r:id="rId17"/>
    <p:sldId id="259" r:id="rId18"/>
    <p:sldId id="260" r:id="rId19"/>
    <p:sldId id="262" r:id="rId20"/>
    <p:sldId id="280" r:id="rId21"/>
    <p:sldId id="296" r:id="rId22"/>
    <p:sldId id="298" r:id="rId23"/>
    <p:sldId id="297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3"/>
    <p:penClr>
      <a:schemeClr val="accent1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8B4F75-9BF5-4689-AFEF-E584743ABFA5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C25D186-8A56-4A56-BEC2-11E61ADC4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F:\project\LiFi\WP_20170306_19_46_29_Pro.mp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68962"/>
          </a:xfrm>
        </p:spPr>
        <p:txBody>
          <a:bodyPr/>
          <a:lstStyle/>
          <a:p>
            <a:r>
              <a:rPr lang="en-US" dirty="0" smtClean="0"/>
              <a:t>               Presentation on</a:t>
            </a:r>
            <a:br>
              <a:rPr lang="en-US" dirty="0" smtClean="0"/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Visible Light Communication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                     BY 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Srivastava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(13CSE046)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Jay Shankar Gupta(13CSE050)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Shivam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Kumar Gupta(13CSE045)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31250" r="16252" b="13542"/>
          <a:stretch>
            <a:fillRect/>
          </a:stretch>
        </p:blipFill>
        <p:spPr bwMode="auto">
          <a:xfrm>
            <a:off x="304800" y="1828800"/>
            <a:ext cx="8610600" cy="426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838200" y="304800"/>
            <a:ext cx="7391400" cy="1077218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VISIBLE LIGHT COMMUNICATION PROCESS</a:t>
            </a:r>
            <a:endParaRPr lang="en-US" sz="3200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05800" cy="76944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Transmitters:-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3581400" cy="156966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LED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Fluorescent Light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981200"/>
            <a:ext cx="2209800" cy="304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image.slidesharecdn.com/visiblelightcommunicationleadersofli-fi-120418085038-phpapp02/95/slide-12-728.jpg?cb=137014308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97359"/>
            <a:ext cx="8534400" cy="76944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Receiver:-</a:t>
            </a:r>
            <a:endParaRPr lang="en-US" sz="4400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2449710" cy="646331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Photodiode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5344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6042" r="18594" b="12500"/>
          <a:stretch>
            <a:fillRect/>
          </a:stretch>
        </p:blipFill>
        <p:spPr bwMode="auto">
          <a:xfrm>
            <a:off x="609600" y="1828800"/>
            <a:ext cx="8001000" cy="464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838200" y="457200"/>
            <a:ext cx="7696200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LED Technical Evolution</a:t>
            </a:r>
            <a:endParaRPr lang="en-US" sz="4400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Indoor VLC Scenario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283" t="26042" r="26793" b="12500"/>
          <a:stretch>
            <a:fillRect/>
          </a:stretch>
        </p:blipFill>
        <p:spPr bwMode="auto">
          <a:xfrm>
            <a:off x="457200" y="1676400"/>
            <a:ext cx="8229600" cy="460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VISIBLE 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LIGHT COMMUNICATIONS 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CONSORTIUM(VLCC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400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57400"/>
            <a:ext cx="8229600" cy="3840162"/>
          </a:xfrm>
          <a:solidFill>
            <a:schemeClr val="bg1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The Visible Light Communications Consortium (VLCC) which is mainly comprised of Japanese technology companies was founded in November 2003. It increases the data speed compared to any communication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VLC   CHARACTERISTICS</a:t>
            </a:r>
            <a:endParaRPr lang="en-US" sz="4800" b="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6705600" cy="41549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Human Safety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High Data Rate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Visibility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Unlicensed Spectrum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VLC </a:t>
            </a:r>
            <a:r>
              <a:rPr lang="en-US" sz="4800" b="0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800" b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RF Communication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667000"/>
            <a:ext cx="8915400" cy="21236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Limited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Power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Regulated Spectrum: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Banned in Sensitive Areas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of VLC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133600"/>
            <a:ext cx="6258445" cy="341632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Position Detection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Intelligent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Transport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Image Sensor Communications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Networking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Audio Applications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b="0" dirty="0" smtClean="0">
                <a:solidFill>
                  <a:schemeClr val="bg2">
                    <a:lumMod val="75000"/>
                  </a:schemeClr>
                </a:solidFill>
              </a:rPr>
              <a:t>CONTENTS</a:t>
            </a:r>
            <a:endParaRPr lang="en-US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828800"/>
            <a:ext cx="8229600" cy="4708525"/>
          </a:xfr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What is VLC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Visible light &amp; Spectrum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Indoor VLC scenario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History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VLC process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    -Transmitter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    -Receiver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VLCC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Comparison with RF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1430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97838"/>
            <a:ext cx="8305800" cy="3970318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•LED can be used not only for lighting the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homes but also as means for wireless in-house communication.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After few years the VLC is become more popular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Sender Side Screen Shot 1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JAY GUPTA\Downloads\Captu1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74100" cy="53340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Sender Side Screen Shot 2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JAY GUPTA\Downloads\Capt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09795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Receiver 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Side Screen Shot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JAY GUPTA\Downloads\Captu4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67" y="1295400"/>
            <a:ext cx="8809633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WORKING MODEL</a:t>
            </a:r>
            <a:endParaRPr lang="en-IN" dirty="0"/>
          </a:p>
        </p:txBody>
      </p:sp>
      <p:pic>
        <p:nvPicPr>
          <p:cNvPr id="3" name="WP_20170306_19_46_29_Pr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143000"/>
            <a:ext cx="8229600" cy="542925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</a:t>
            </a:r>
            <a:r>
              <a:rPr lang="en-IN" dirty="0" smtClean="0"/>
              <a:t>	</a:t>
            </a:r>
            <a:r>
              <a:rPr lang="en-IN" sz="8000" dirty="0" smtClean="0"/>
              <a:t>Thank You</a:t>
            </a:r>
            <a:endParaRPr lang="en-IN" sz="80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4580228" cy="830997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VLC..???</a:t>
            </a:r>
            <a:endParaRPr lang="en-US" sz="4800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86868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visible light communication (VLC) refers to the communication technology which utilizes the visible light source as a signal transmitter, the air as a transmission medium, and the appropriate photodiode as a signal receiving component.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dirty="0" smtClean="0">
                <a:solidFill>
                  <a:schemeClr val="bg2">
                    <a:lumMod val="75000"/>
                  </a:schemeClr>
                </a:solidFill>
              </a:rPr>
              <a:t>  Visible Light :-</a:t>
            </a:r>
            <a:endParaRPr lang="en-US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286000"/>
            <a:ext cx="8686800" cy="3505200"/>
          </a:xfr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Visible </a:t>
            </a:r>
            <a:r>
              <a:rPr lang="en-US" dirty="0"/>
              <a:t>light is </a:t>
            </a:r>
            <a:r>
              <a:rPr lang="en-US" dirty="0" smtClean="0"/>
              <a:t>thus by definition  </a:t>
            </a:r>
            <a:r>
              <a:rPr lang="en-US" dirty="0"/>
              <a:t>comprised </a:t>
            </a:r>
            <a:r>
              <a:rPr lang="en-US" dirty="0" smtClean="0"/>
              <a:t> </a:t>
            </a:r>
          </a:p>
          <a:p>
            <a:pPr marL="514350" indent="-514350" algn="just">
              <a:buNone/>
            </a:pPr>
            <a:r>
              <a:rPr lang="en-US" dirty="0" smtClean="0"/>
              <a:t>of </a:t>
            </a:r>
            <a:r>
              <a:rPr lang="en-US" dirty="0"/>
              <a:t>visually-perceivable electromagnetic waves. </a:t>
            </a: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The visible spectrum </a:t>
            </a:r>
            <a:r>
              <a:rPr lang="en-US" dirty="0"/>
              <a:t>covers wave lengths </a:t>
            </a: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from </a:t>
            </a:r>
            <a:r>
              <a:rPr lang="en-US" dirty="0"/>
              <a:t>380 nm to 750 nm.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8077200" cy="46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200" dirty="0" smtClean="0"/>
              <a:t>Different wavelengths  for different  LEDS:</a:t>
            </a:r>
            <a:endParaRPr lang="en-US" sz="32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Visible Light Spectrum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 l="16618" t="12500" r="16618" b="60417"/>
          <a:stretch>
            <a:fillRect/>
          </a:stretch>
        </p:blipFill>
        <p:spPr bwMode="auto">
          <a:xfrm>
            <a:off x="228600" y="24384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58200" cy="487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2057400" y="228600"/>
            <a:ext cx="4419600" cy="64633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History of  VLC</a:t>
            </a:r>
            <a:endParaRPr lang="en-US" sz="36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mage.slidesharecdn.com/visiblelightcommunicationleadersofli-fi-120418085038-phpapp02/95/slide-9-728.jpg?cb=137014308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image.slidesharecdn.com/visiblelightcommunicationleadersofli-fi-120418085038-phpapp02/95/slide-8-728.jpg?cb=137014308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261</Words>
  <Application>Microsoft Office PowerPoint</Application>
  <PresentationFormat>On-screen Show (4:3)</PresentationFormat>
  <Paragraphs>61</Paragraphs>
  <Slides>25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               Presentation on         Visible Light Communication                               BY      Anand Kumar Srivastava(13CSE046)          Jay Shankar Gupta(13CSE050)  Shivam Kumar Gupta(13CSE045) </vt:lpstr>
      <vt:lpstr>CONTENTS</vt:lpstr>
      <vt:lpstr>Slide 3</vt:lpstr>
      <vt:lpstr>  Visible Light :-</vt:lpstr>
      <vt:lpstr> Different wavelengths  for different  LEDS:</vt:lpstr>
      <vt:lpstr>Visible Light Spectrum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Indoor VLC Scenario</vt:lpstr>
      <vt:lpstr>VISIBLE LIGHT COMMUNICATIONS CONSORTIUM(VLCC) </vt:lpstr>
      <vt:lpstr>VLC   CHARACTERISTICS</vt:lpstr>
      <vt:lpstr>VLC vs RF Communication</vt:lpstr>
      <vt:lpstr>Applications of VLC</vt:lpstr>
      <vt:lpstr>CONCLUSION</vt:lpstr>
      <vt:lpstr>Sender Side Screen Shot 1</vt:lpstr>
      <vt:lpstr>Sender Side Screen Shot 2</vt:lpstr>
      <vt:lpstr>Receiver Side Screen Shot</vt:lpstr>
      <vt:lpstr>          WORKING MODEL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Prateek</dc:creator>
  <cp:lastModifiedBy>JAY GUPTA</cp:lastModifiedBy>
  <cp:revision>108</cp:revision>
  <dcterms:created xsi:type="dcterms:W3CDTF">2013-03-02T12:36:50Z</dcterms:created>
  <dcterms:modified xsi:type="dcterms:W3CDTF">2017-04-14T06:30:48Z</dcterms:modified>
</cp:coreProperties>
</file>