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4.png" ContentType="image/png"/>
  <Override PartName="/ppt/media/image1.png" ContentType="image/png"/>
  <Override PartName="/ppt/media/image7.png" ContentType="image/png"/>
  <Override PartName="/ppt/media/image8.png" ContentType="image/png"/>
  <Override PartName="/ppt/media/image9.png" ContentType="image/png"/>
  <Override PartName="/ppt/media/image17.png" ContentType="image/png"/>
  <Override PartName="/ppt/media/image5.jpeg" ContentType="image/jpeg"/>
  <Override PartName="/ppt/media/image3.jpeg" ContentType="image/jpeg"/>
  <Override PartName="/ppt/media/image11.png" ContentType="image/png"/>
  <Override PartName="/ppt/media/image15.png" ContentType="image/png"/>
  <Override PartName="/ppt/media/image2.jpeg" ContentType="image/jpeg"/>
  <Override PartName="/ppt/media/image10.png" ContentType="image/png"/>
  <Override PartName="/ppt/media/image12.png" ContentType="image/png"/>
  <Override PartName="/ppt/media/image13.png" ContentType="image/png"/>
  <Override PartName="/ppt/media/image14.png" ContentType="image/png"/>
  <Override PartName="/ppt/media/image1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0b4c8"/>
        </a:solidFill>
      </p:bgPr>
    </p:bg>
    <p:spTree>
      <p:nvGrpSpPr>
        <p:cNvPr id="1" name=""/>
        <p:cNvGrpSpPr/>
        <p:nvPr/>
      </p:nvGrpSpPr>
      <p:grpSpPr>
        <a:xfrm>
          <a:off x="0" y="0"/>
          <a:ext cx="0" cy="0"/>
          <a:chOff x="0" y="0"/>
          <a:chExt cx="0" cy="0"/>
        </a:xfrm>
      </p:grpSpPr>
      <p:sp>
        <p:nvSpPr>
          <p:cNvPr id="0" name="CustomShape 1"/>
          <p:cNvSpPr/>
          <p:nvPr/>
        </p:nvSpPr>
        <p:spPr>
          <a:xfrm>
            <a:off x="0" y="0"/>
            <a:ext cx="12191400" cy="68572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bb5d9"/>
        </a:solidFill>
      </p:bgPr>
    </p:bg>
    <p:spTree>
      <p:nvGrpSpPr>
        <p:cNvPr id="1" name=""/>
        <p:cNvGrpSpPr/>
        <p:nvPr/>
      </p:nvGrpSpPr>
      <p:grpSpPr>
        <a:xfrm>
          <a:off x="0" y="0"/>
          <a:ext cx="0" cy="0"/>
          <a:chOff x="0" y="0"/>
          <a:chExt cx="0" cy="0"/>
        </a:xfrm>
      </p:grpSpPr>
      <p:grpSp>
        <p:nvGrpSpPr>
          <p:cNvPr id="39" name="Group 1"/>
          <p:cNvGrpSpPr/>
          <p:nvPr/>
        </p:nvGrpSpPr>
        <p:grpSpPr>
          <a:xfrm>
            <a:off x="7479360" y="2914560"/>
            <a:ext cx="4712400" cy="4576680"/>
            <a:chOff x="7479360" y="2914560"/>
            <a:chExt cx="4712400" cy="4576680"/>
          </a:xfrm>
        </p:grpSpPr>
        <p:sp>
          <p:nvSpPr>
            <p:cNvPr id="40" name="CustomShape 2"/>
            <p:cNvSpPr/>
            <p:nvPr/>
          </p:nvSpPr>
          <p:spPr>
            <a:xfrm flipH="1" rot="9208200">
              <a:off x="8323920" y="5221080"/>
              <a:ext cx="767160" cy="1909080"/>
            </a:xfrm>
            <a:prstGeom prst="flowChartManualInput">
              <a:avLst/>
            </a:prstGeom>
            <a:solidFill>
              <a:srgbClr val="81d1ec"/>
            </a:solidFill>
            <a:ln>
              <a:noFill/>
            </a:ln>
          </p:spPr>
          <p:style>
            <a:lnRef idx="0"/>
            <a:fillRef idx="0"/>
            <a:effectRef idx="0"/>
            <a:fontRef idx="minor"/>
          </p:style>
        </p:sp>
        <p:sp>
          <p:nvSpPr>
            <p:cNvPr id="41" name="CustomShape 3"/>
            <p:cNvSpPr/>
            <p:nvPr/>
          </p:nvSpPr>
          <p:spPr>
            <a:xfrm flipH="1" rot="9208200">
              <a:off x="10067760" y="3902760"/>
              <a:ext cx="1391040" cy="3459960"/>
            </a:xfrm>
            <a:prstGeom prst="flowChartManualInput">
              <a:avLst/>
            </a:prstGeom>
            <a:solidFill>
              <a:srgbClr val="3796bf"/>
            </a:solidFill>
            <a:ln>
              <a:noFill/>
            </a:ln>
          </p:spPr>
          <p:style>
            <a:lnRef idx="0"/>
            <a:fillRef idx="0"/>
            <a:effectRef idx="0"/>
            <a:fontRef idx="minor"/>
          </p:style>
        </p:sp>
        <p:sp>
          <p:nvSpPr>
            <p:cNvPr id="42" name="CustomShape 4"/>
            <p:cNvSpPr/>
            <p:nvPr/>
          </p:nvSpPr>
          <p:spPr>
            <a:xfrm flipH="1" rot="9208200">
              <a:off x="9555480" y="5484960"/>
              <a:ext cx="648000" cy="1611360"/>
            </a:xfrm>
            <a:prstGeom prst="flowChartManualInput">
              <a:avLst/>
            </a:prstGeom>
            <a:solidFill>
              <a:srgbClr val="ff9900"/>
            </a:solidFill>
            <a:ln>
              <a:noFill/>
            </a:ln>
          </p:spPr>
          <p:style>
            <a:lnRef idx="0"/>
            <a:fillRef idx="0"/>
            <a:effectRef idx="0"/>
            <a:fontRef idx="minor"/>
          </p:style>
        </p:sp>
        <p:sp>
          <p:nvSpPr>
            <p:cNvPr id="43" name="CustomShape 5"/>
            <p:cNvSpPr/>
            <p:nvPr/>
          </p:nvSpPr>
          <p:spPr>
            <a:xfrm flipH="1" rot="9208200">
              <a:off x="7662240" y="6088680"/>
              <a:ext cx="363600" cy="905040"/>
            </a:xfrm>
            <a:prstGeom prst="flowChartManualInput">
              <a:avLst/>
            </a:prstGeom>
            <a:solidFill>
              <a:srgbClr val="ffffff"/>
            </a:solidFill>
            <a:ln>
              <a:noFill/>
            </a:ln>
          </p:spPr>
          <p:style>
            <a:lnRef idx="0"/>
            <a:fillRef idx="0"/>
            <a:effectRef idx="0"/>
            <a:fontRef idx="minor"/>
          </p:style>
        </p:sp>
        <p:sp>
          <p:nvSpPr>
            <p:cNvPr id="44" name="CustomShape 6"/>
            <p:cNvSpPr/>
            <p:nvPr/>
          </p:nvSpPr>
          <p:spPr>
            <a:xfrm>
              <a:off x="10837080" y="2914560"/>
              <a:ext cx="1354680" cy="3058560"/>
            </a:xfrm>
            <a:custGeom>
              <a:avLst/>
              <a:gdLst/>
              <a:ahLst/>
              <a:rect l="l" t="t" r="r" b="b"/>
              <a:pathLst>
                <a:path w="37596" h="84860">
                  <a:moveTo>
                    <a:pt x="19066" y="0"/>
                  </a:moveTo>
                  <a:lnTo>
                    <a:pt x="0" y="9130"/>
                  </a:lnTo>
                  <a:lnTo>
                    <a:pt x="37596" y="84860"/>
                  </a:lnTo>
                  <a:lnTo>
                    <a:pt x="37596" y="37328"/>
                  </a:lnTo>
                  <a:close/>
                </a:path>
              </a:pathLst>
            </a:custGeom>
            <a:solidFill>
              <a:srgbClr val="ffffff"/>
            </a:solidFill>
            <a:ln>
              <a:noFill/>
            </a:ln>
          </p:spPr>
          <p:style>
            <a:lnRef idx="0"/>
            <a:fillRef idx="0"/>
            <a:effectRef idx="0"/>
            <a:fontRef idx="minor"/>
          </p:style>
        </p:sp>
      </p:grpSp>
      <p:grpSp>
        <p:nvGrpSpPr>
          <p:cNvPr id="45" name="Group 7"/>
          <p:cNvGrpSpPr/>
          <p:nvPr/>
        </p:nvGrpSpPr>
        <p:grpSpPr>
          <a:xfrm>
            <a:off x="720" y="-432720"/>
            <a:ext cx="4089240" cy="2546640"/>
            <a:chOff x="720" y="-432720"/>
            <a:chExt cx="4089240" cy="2546640"/>
          </a:xfrm>
        </p:grpSpPr>
        <p:sp>
          <p:nvSpPr>
            <p:cNvPr id="46" name="CustomShape 8"/>
            <p:cNvSpPr/>
            <p:nvPr/>
          </p:nvSpPr>
          <p:spPr>
            <a:xfrm flipH="1" rot="20008800">
              <a:off x="2575440" y="-143280"/>
              <a:ext cx="387000" cy="964080"/>
            </a:xfrm>
            <a:prstGeom prst="flowChartManualInput">
              <a:avLst/>
            </a:prstGeom>
            <a:solidFill>
              <a:srgbClr val="ffffff"/>
            </a:solidFill>
            <a:ln>
              <a:noFill/>
            </a:ln>
          </p:spPr>
          <p:style>
            <a:lnRef idx="0"/>
            <a:fillRef idx="0"/>
            <a:effectRef idx="0"/>
            <a:fontRef idx="minor"/>
          </p:style>
        </p:sp>
        <p:sp>
          <p:nvSpPr>
            <p:cNvPr id="47" name="CustomShape 9"/>
            <p:cNvSpPr/>
            <p:nvPr/>
          </p:nvSpPr>
          <p:spPr>
            <a:xfrm flipH="1" rot="20008800">
              <a:off x="452520" y="-311400"/>
              <a:ext cx="821520" cy="2043360"/>
            </a:xfrm>
            <a:prstGeom prst="flowChartManualInput">
              <a:avLst/>
            </a:prstGeom>
            <a:solidFill>
              <a:srgbClr val="ff9900"/>
            </a:solidFill>
            <a:ln>
              <a:noFill/>
            </a:ln>
          </p:spPr>
          <p:style>
            <a:lnRef idx="0"/>
            <a:fillRef idx="0"/>
            <a:effectRef idx="0"/>
            <a:fontRef idx="minor"/>
          </p:style>
        </p:sp>
        <p:sp>
          <p:nvSpPr>
            <p:cNvPr id="48" name="CustomShape 10"/>
            <p:cNvSpPr/>
            <p:nvPr/>
          </p:nvSpPr>
          <p:spPr>
            <a:xfrm flipH="1" rot="20008800">
              <a:off x="1687320" y="-344520"/>
              <a:ext cx="952920" cy="2370960"/>
            </a:xfrm>
            <a:prstGeom prst="flowChartManualInput">
              <a:avLst/>
            </a:prstGeom>
            <a:solidFill>
              <a:srgbClr val="3796bf"/>
            </a:solidFill>
            <a:ln>
              <a:noFill/>
            </a:ln>
          </p:spPr>
          <p:style>
            <a:lnRef idx="0"/>
            <a:fillRef idx="0"/>
            <a:effectRef idx="0"/>
            <a:fontRef idx="minor"/>
          </p:style>
        </p:sp>
        <p:sp>
          <p:nvSpPr>
            <p:cNvPr id="49" name="CustomShape 11"/>
            <p:cNvSpPr/>
            <p:nvPr/>
          </p:nvSpPr>
          <p:spPr>
            <a:xfrm flipH="1" rot="20008800">
              <a:off x="3438000" y="-168120"/>
              <a:ext cx="433440" cy="1078920"/>
            </a:xfrm>
            <a:prstGeom prst="flowChartManualInput">
              <a:avLst/>
            </a:prstGeom>
            <a:solidFill>
              <a:srgbClr val="81d1ec"/>
            </a:solidFill>
            <a:ln>
              <a:noFill/>
            </a:ln>
          </p:spPr>
          <p:style>
            <a:lnRef idx="0"/>
            <a:fillRef idx="0"/>
            <a:effectRef idx="0"/>
            <a:fontRef idx="minor"/>
          </p:style>
        </p:sp>
        <p:sp>
          <p:nvSpPr>
            <p:cNvPr id="50" name="CustomShape 12"/>
            <p:cNvSpPr/>
            <p:nvPr/>
          </p:nvSpPr>
          <p:spPr>
            <a:xfrm rot="10800000">
              <a:off x="720" y="110160"/>
              <a:ext cx="718560" cy="1622160"/>
            </a:xfrm>
            <a:custGeom>
              <a:avLst/>
              <a:gdLst/>
              <a:ahLst/>
              <a:rect l="l" t="t" r="r" b="b"/>
              <a:pathLst>
                <a:path w="37596" h="84860">
                  <a:moveTo>
                    <a:pt x="19066" y="0"/>
                  </a:moveTo>
                  <a:lnTo>
                    <a:pt x="0" y="9130"/>
                  </a:lnTo>
                  <a:lnTo>
                    <a:pt x="37596" y="84860"/>
                  </a:lnTo>
                  <a:lnTo>
                    <a:pt x="37596" y="37328"/>
                  </a:lnTo>
                  <a:close/>
                </a:path>
              </a:pathLst>
            </a:custGeom>
            <a:solidFill>
              <a:srgbClr val="81d1ec"/>
            </a:solidFill>
            <a:ln>
              <a:noFill/>
            </a:ln>
          </p:spPr>
          <p:style>
            <a:lnRef idx="0"/>
            <a:fillRef idx="0"/>
            <a:effectRef idx="0"/>
            <a:fontRef idx="minor"/>
          </p:style>
        </p:sp>
      </p:grpSp>
      <p:sp>
        <p:nvSpPr>
          <p:cNvPr id="51" name="PlaceHolder 13"/>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52"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7" name="Group 1"/>
          <p:cNvGrpSpPr/>
          <p:nvPr/>
        </p:nvGrpSpPr>
        <p:grpSpPr>
          <a:xfrm>
            <a:off x="8228520" y="3541320"/>
            <a:ext cx="3962520" cy="3848040"/>
            <a:chOff x="8228520" y="3541320"/>
            <a:chExt cx="3962520" cy="3848040"/>
          </a:xfrm>
        </p:grpSpPr>
        <p:sp>
          <p:nvSpPr>
            <p:cNvPr id="128" name="CustomShape 2"/>
            <p:cNvSpPr/>
            <p:nvPr/>
          </p:nvSpPr>
          <p:spPr>
            <a:xfrm flipH="1" rot="9208200">
              <a:off x="8939520" y="5481360"/>
              <a:ext cx="644760" cy="1604520"/>
            </a:xfrm>
            <a:prstGeom prst="flowChartManualInput">
              <a:avLst/>
            </a:prstGeom>
            <a:solidFill>
              <a:srgbClr val="4bb5d9"/>
            </a:solidFill>
            <a:ln>
              <a:noFill/>
            </a:ln>
          </p:spPr>
          <p:style>
            <a:lnRef idx="0"/>
            <a:fillRef idx="0"/>
            <a:effectRef idx="0"/>
            <a:fontRef idx="minor"/>
          </p:style>
        </p:sp>
        <p:sp>
          <p:nvSpPr>
            <p:cNvPr id="129" name="CustomShape 3"/>
            <p:cNvSpPr/>
            <p:nvPr/>
          </p:nvSpPr>
          <p:spPr>
            <a:xfrm flipH="1" rot="9208200">
              <a:off x="10404720" y="4372560"/>
              <a:ext cx="1169280" cy="2908440"/>
            </a:xfrm>
            <a:prstGeom prst="flowChartManualInput">
              <a:avLst/>
            </a:prstGeom>
            <a:solidFill>
              <a:srgbClr val="81d1ec"/>
            </a:solidFill>
            <a:ln>
              <a:noFill/>
            </a:ln>
          </p:spPr>
          <p:style>
            <a:lnRef idx="0"/>
            <a:fillRef idx="0"/>
            <a:effectRef idx="0"/>
            <a:fontRef idx="minor"/>
          </p:style>
        </p:sp>
        <p:sp>
          <p:nvSpPr>
            <p:cNvPr id="130" name="CustomShape 4"/>
            <p:cNvSpPr/>
            <p:nvPr/>
          </p:nvSpPr>
          <p:spPr>
            <a:xfrm flipH="1" rot="9208200">
              <a:off x="9975240" y="5703120"/>
              <a:ext cx="544320" cy="1354680"/>
            </a:xfrm>
            <a:prstGeom prst="flowChartManualInput">
              <a:avLst/>
            </a:prstGeom>
            <a:solidFill>
              <a:srgbClr val="ff9900"/>
            </a:solidFill>
            <a:ln>
              <a:noFill/>
            </a:ln>
          </p:spPr>
          <p:style>
            <a:lnRef idx="0"/>
            <a:fillRef idx="0"/>
            <a:effectRef idx="0"/>
            <a:fontRef idx="minor"/>
          </p:style>
        </p:sp>
        <p:sp>
          <p:nvSpPr>
            <p:cNvPr id="131" name="CustomShape 5"/>
            <p:cNvSpPr/>
            <p:nvPr/>
          </p:nvSpPr>
          <p:spPr>
            <a:xfrm flipH="1" rot="9208200">
              <a:off x="8381880" y="6211080"/>
              <a:ext cx="306000" cy="760320"/>
            </a:xfrm>
            <a:prstGeom prst="flowChartManualInput">
              <a:avLst/>
            </a:prstGeom>
            <a:solidFill>
              <a:srgbClr val="3796bf"/>
            </a:solidFill>
            <a:ln>
              <a:noFill/>
            </a:ln>
          </p:spPr>
          <p:style>
            <a:lnRef idx="0"/>
            <a:fillRef idx="0"/>
            <a:effectRef idx="0"/>
            <a:fontRef idx="minor"/>
          </p:style>
        </p:sp>
        <p:sp>
          <p:nvSpPr>
            <p:cNvPr id="132" name="CustomShape 6"/>
            <p:cNvSpPr/>
            <p:nvPr/>
          </p:nvSpPr>
          <p:spPr>
            <a:xfrm>
              <a:off x="11052360" y="3541320"/>
              <a:ext cx="1138680" cy="2571480"/>
            </a:xfrm>
            <a:custGeom>
              <a:avLst/>
              <a:gdLst/>
              <a:ah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fillRef idx="0"/>
            <a:effectRef idx="0"/>
            <a:fontRef idx="minor"/>
          </p:style>
        </p:sp>
      </p:grpSp>
      <p:grpSp>
        <p:nvGrpSpPr>
          <p:cNvPr id="133" name="Group 7"/>
          <p:cNvGrpSpPr/>
          <p:nvPr/>
        </p:nvGrpSpPr>
        <p:grpSpPr>
          <a:xfrm>
            <a:off x="720" y="-304200"/>
            <a:ext cx="2884320" cy="1795680"/>
            <a:chOff x="720" y="-304200"/>
            <a:chExt cx="2884320" cy="1795680"/>
          </a:xfrm>
        </p:grpSpPr>
        <p:sp>
          <p:nvSpPr>
            <p:cNvPr id="134" name="CustomShape 8"/>
            <p:cNvSpPr/>
            <p:nvPr/>
          </p:nvSpPr>
          <p:spPr>
            <a:xfrm flipH="1" rot="20008800">
              <a:off x="1815480" y="-100080"/>
              <a:ext cx="272880" cy="679320"/>
            </a:xfrm>
            <a:prstGeom prst="flowChartManualInput">
              <a:avLst/>
            </a:prstGeom>
            <a:solidFill>
              <a:srgbClr val="3796bf"/>
            </a:solidFill>
            <a:ln>
              <a:noFill/>
            </a:ln>
          </p:spPr>
          <p:style>
            <a:lnRef idx="0"/>
            <a:fillRef idx="0"/>
            <a:effectRef idx="0"/>
            <a:fontRef idx="minor"/>
          </p:style>
        </p:sp>
        <p:sp>
          <p:nvSpPr>
            <p:cNvPr id="135" name="CustomShape 9"/>
            <p:cNvSpPr/>
            <p:nvPr/>
          </p:nvSpPr>
          <p:spPr>
            <a:xfrm flipH="1" rot="20008800">
              <a:off x="318600" y="-218520"/>
              <a:ext cx="578880" cy="1440720"/>
            </a:xfrm>
            <a:prstGeom prst="flowChartManualInput">
              <a:avLst/>
            </a:prstGeom>
            <a:solidFill>
              <a:srgbClr val="ff9900"/>
            </a:solidFill>
            <a:ln>
              <a:noFill/>
            </a:ln>
          </p:spPr>
          <p:style>
            <a:lnRef idx="0"/>
            <a:fillRef idx="0"/>
            <a:effectRef idx="0"/>
            <a:fontRef idx="minor"/>
          </p:style>
        </p:sp>
        <p:sp>
          <p:nvSpPr>
            <p:cNvPr id="136" name="CustomShape 10"/>
            <p:cNvSpPr/>
            <p:nvPr/>
          </p:nvSpPr>
          <p:spPr>
            <a:xfrm flipH="1" rot="20008800">
              <a:off x="1189080" y="-241920"/>
              <a:ext cx="672480" cy="1671480"/>
            </a:xfrm>
            <a:prstGeom prst="flowChartManualInput">
              <a:avLst/>
            </a:prstGeom>
            <a:solidFill>
              <a:srgbClr val="81d1ec"/>
            </a:solidFill>
            <a:ln>
              <a:noFill/>
            </a:ln>
          </p:spPr>
          <p:style>
            <a:lnRef idx="0"/>
            <a:fillRef idx="0"/>
            <a:effectRef idx="0"/>
            <a:fontRef idx="minor"/>
          </p:style>
        </p:sp>
        <p:sp>
          <p:nvSpPr>
            <p:cNvPr id="137" name="CustomShape 11"/>
            <p:cNvSpPr/>
            <p:nvPr/>
          </p:nvSpPr>
          <p:spPr>
            <a:xfrm flipH="1" rot="20008800">
              <a:off x="2424600" y="-117720"/>
              <a:ext cx="306360" cy="760680"/>
            </a:xfrm>
            <a:prstGeom prst="flowChartManualInput">
              <a:avLst/>
            </a:prstGeom>
            <a:solidFill>
              <a:srgbClr val="4bb5d9"/>
            </a:solidFill>
            <a:ln>
              <a:noFill/>
            </a:ln>
          </p:spPr>
          <p:style>
            <a:lnRef idx="0"/>
            <a:fillRef idx="0"/>
            <a:effectRef idx="0"/>
            <a:fontRef idx="minor"/>
          </p:style>
        </p:sp>
        <p:sp>
          <p:nvSpPr>
            <p:cNvPr id="138" name="CustomShape 12"/>
            <p:cNvSpPr/>
            <p:nvPr/>
          </p:nvSpPr>
          <p:spPr>
            <a:xfrm rot="10800000">
              <a:off x="720" y="79200"/>
              <a:ext cx="506160" cy="1143360"/>
            </a:xfrm>
            <a:custGeom>
              <a:avLst/>
              <a:gdLst/>
              <a:ah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fillRef idx="0"/>
            <a:effectRef idx="0"/>
            <a:fontRef idx="minor"/>
          </p:style>
        </p:sp>
      </p:grpSp>
      <p:sp>
        <p:nvSpPr>
          <p:cNvPr id="139" name="PlaceHolder 13"/>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40" name="PlaceHolder 14"/>
          <p:cNvSpPr>
            <a:spLocks noGrp="1"/>
          </p:cNvSpPr>
          <p:nvPr>
            <p:ph type="body"/>
          </p:nvPr>
        </p:nvSpPr>
        <p:spPr>
          <a:xfrm>
            <a:off x="1463760" y="5367240"/>
            <a:ext cx="4520520" cy="691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41" name="PlaceHolder 15"/>
          <p:cNvSpPr>
            <a:spLocks noGrp="1"/>
          </p:cNvSpPr>
          <p:nvPr>
            <p:ph type="body"/>
          </p:nvPr>
        </p:nvSpPr>
        <p:spPr>
          <a:xfrm>
            <a:off x="6211080" y="5367240"/>
            <a:ext cx="4520520" cy="691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8" name="Group 1"/>
          <p:cNvGrpSpPr/>
          <p:nvPr/>
        </p:nvGrpSpPr>
        <p:grpSpPr>
          <a:xfrm>
            <a:off x="720" y="-304200"/>
            <a:ext cx="2884320" cy="1795680"/>
            <a:chOff x="720" y="-304200"/>
            <a:chExt cx="2884320" cy="1795680"/>
          </a:xfrm>
        </p:grpSpPr>
        <p:sp>
          <p:nvSpPr>
            <p:cNvPr id="179" name="CustomShape 2"/>
            <p:cNvSpPr/>
            <p:nvPr/>
          </p:nvSpPr>
          <p:spPr>
            <a:xfrm flipH="1" rot="20008800">
              <a:off x="1815480" y="-100080"/>
              <a:ext cx="272880" cy="679320"/>
            </a:xfrm>
            <a:prstGeom prst="flowChartManualInput">
              <a:avLst/>
            </a:prstGeom>
            <a:solidFill>
              <a:srgbClr val="3796bf"/>
            </a:solidFill>
            <a:ln>
              <a:noFill/>
            </a:ln>
          </p:spPr>
          <p:style>
            <a:lnRef idx="0"/>
            <a:fillRef idx="0"/>
            <a:effectRef idx="0"/>
            <a:fontRef idx="minor"/>
          </p:style>
        </p:sp>
        <p:sp>
          <p:nvSpPr>
            <p:cNvPr id="180" name="CustomShape 3"/>
            <p:cNvSpPr/>
            <p:nvPr/>
          </p:nvSpPr>
          <p:spPr>
            <a:xfrm flipH="1" rot="20008800">
              <a:off x="318600" y="-218520"/>
              <a:ext cx="578880" cy="1440720"/>
            </a:xfrm>
            <a:prstGeom prst="flowChartManualInput">
              <a:avLst/>
            </a:prstGeom>
            <a:solidFill>
              <a:srgbClr val="ff9900"/>
            </a:solidFill>
            <a:ln>
              <a:noFill/>
            </a:ln>
          </p:spPr>
          <p:style>
            <a:lnRef idx="0"/>
            <a:fillRef idx="0"/>
            <a:effectRef idx="0"/>
            <a:fontRef idx="minor"/>
          </p:style>
        </p:sp>
        <p:sp>
          <p:nvSpPr>
            <p:cNvPr id="181" name="CustomShape 4"/>
            <p:cNvSpPr/>
            <p:nvPr/>
          </p:nvSpPr>
          <p:spPr>
            <a:xfrm flipH="1" rot="20008800">
              <a:off x="1189080" y="-241920"/>
              <a:ext cx="672480" cy="1671480"/>
            </a:xfrm>
            <a:prstGeom prst="flowChartManualInput">
              <a:avLst/>
            </a:prstGeom>
            <a:solidFill>
              <a:srgbClr val="81d1ec"/>
            </a:solidFill>
            <a:ln>
              <a:noFill/>
            </a:ln>
          </p:spPr>
          <p:style>
            <a:lnRef idx="0"/>
            <a:fillRef idx="0"/>
            <a:effectRef idx="0"/>
            <a:fontRef idx="minor"/>
          </p:style>
        </p:sp>
        <p:sp>
          <p:nvSpPr>
            <p:cNvPr id="182" name="CustomShape 5"/>
            <p:cNvSpPr/>
            <p:nvPr/>
          </p:nvSpPr>
          <p:spPr>
            <a:xfrm flipH="1" rot="20008800">
              <a:off x="2424600" y="-117720"/>
              <a:ext cx="306360" cy="760680"/>
            </a:xfrm>
            <a:prstGeom prst="flowChartManualInput">
              <a:avLst/>
            </a:prstGeom>
            <a:solidFill>
              <a:srgbClr val="4bb5d9"/>
            </a:solidFill>
            <a:ln>
              <a:noFill/>
            </a:ln>
          </p:spPr>
          <p:style>
            <a:lnRef idx="0"/>
            <a:fillRef idx="0"/>
            <a:effectRef idx="0"/>
            <a:fontRef idx="minor"/>
          </p:style>
        </p:sp>
        <p:sp>
          <p:nvSpPr>
            <p:cNvPr id="183" name="CustomShape 6"/>
            <p:cNvSpPr/>
            <p:nvPr/>
          </p:nvSpPr>
          <p:spPr>
            <a:xfrm rot="10800000">
              <a:off x="720" y="79200"/>
              <a:ext cx="506160" cy="1143360"/>
            </a:xfrm>
            <a:custGeom>
              <a:avLst/>
              <a:gdLst/>
              <a:ah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fillRef idx="0"/>
            <a:effectRef idx="0"/>
            <a:fontRef idx="minor"/>
          </p:style>
        </p:sp>
      </p:grpSp>
      <p:grpSp>
        <p:nvGrpSpPr>
          <p:cNvPr id="184" name="Group 7"/>
          <p:cNvGrpSpPr/>
          <p:nvPr/>
        </p:nvGrpSpPr>
        <p:grpSpPr>
          <a:xfrm>
            <a:off x="9055080" y="4242240"/>
            <a:ext cx="3135600" cy="3045240"/>
            <a:chOff x="9055080" y="4242240"/>
            <a:chExt cx="3135600" cy="3045240"/>
          </a:xfrm>
        </p:grpSpPr>
        <p:sp>
          <p:nvSpPr>
            <p:cNvPr id="185" name="CustomShape 8"/>
            <p:cNvSpPr/>
            <p:nvPr/>
          </p:nvSpPr>
          <p:spPr>
            <a:xfrm flipH="1" rot="9208200">
              <a:off x="9617760" y="5776920"/>
              <a:ext cx="510480" cy="1270440"/>
            </a:xfrm>
            <a:prstGeom prst="flowChartManualInput">
              <a:avLst/>
            </a:prstGeom>
            <a:solidFill>
              <a:srgbClr val="4bb5d9"/>
            </a:solidFill>
            <a:ln>
              <a:noFill/>
            </a:ln>
          </p:spPr>
          <p:style>
            <a:lnRef idx="0"/>
            <a:fillRef idx="0"/>
            <a:effectRef idx="0"/>
            <a:fontRef idx="minor"/>
          </p:style>
        </p:sp>
        <p:sp>
          <p:nvSpPr>
            <p:cNvPr id="186" name="CustomShape 9"/>
            <p:cNvSpPr/>
            <p:nvPr/>
          </p:nvSpPr>
          <p:spPr>
            <a:xfrm flipH="1" rot="9208200">
              <a:off x="10776960" y="4899600"/>
              <a:ext cx="925200" cy="2302200"/>
            </a:xfrm>
            <a:prstGeom prst="flowChartManualInput">
              <a:avLst/>
            </a:prstGeom>
            <a:solidFill>
              <a:srgbClr val="81d1ec"/>
            </a:solidFill>
            <a:ln>
              <a:noFill/>
            </a:ln>
          </p:spPr>
          <p:style>
            <a:lnRef idx="0"/>
            <a:fillRef idx="0"/>
            <a:effectRef idx="0"/>
            <a:fontRef idx="minor"/>
          </p:style>
        </p:sp>
        <p:sp>
          <p:nvSpPr>
            <p:cNvPr id="187" name="CustomShape 10"/>
            <p:cNvSpPr/>
            <p:nvPr/>
          </p:nvSpPr>
          <p:spPr>
            <a:xfrm flipH="1" rot="9208200">
              <a:off x="10437480" y="5952600"/>
              <a:ext cx="430560" cy="1072080"/>
            </a:xfrm>
            <a:prstGeom prst="flowChartManualInput">
              <a:avLst/>
            </a:prstGeom>
            <a:solidFill>
              <a:srgbClr val="ff9900"/>
            </a:solidFill>
            <a:ln>
              <a:noFill/>
            </a:ln>
          </p:spPr>
          <p:style>
            <a:lnRef idx="0"/>
            <a:fillRef idx="0"/>
            <a:effectRef idx="0"/>
            <a:fontRef idx="minor"/>
          </p:style>
        </p:sp>
        <p:sp>
          <p:nvSpPr>
            <p:cNvPr id="188" name="CustomShape 11"/>
            <p:cNvSpPr/>
            <p:nvPr/>
          </p:nvSpPr>
          <p:spPr>
            <a:xfrm flipH="1" rot="9208200">
              <a:off x="9176760" y="6355080"/>
              <a:ext cx="241560" cy="601920"/>
            </a:xfrm>
            <a:prstGeom prst="flowChartManualInput">
              <a:avLst/>
            </a:prstGeom>
            <a:solidFill>
              <a:srgbClr val="3796bf"/>
            </a:solidFill>
            <a:ln>
              <a:noFill/>
            </a:ln>
          </p:spPr>
          <p:style>
            <a:lnRef idx="0"/>
            <a:fillRef idx="0"/>
            <a:effectRef idx="0"/>
            <a:fontRef idx="minor"/>
          </p:style>
        </p:sp>
        <p:sp>
          <p:nvSpPr>
            <p:cNvPr id="189" name="CustomShape 12"/>
            <p:cNvSpPr/>
            <p:nvPr/>
          </p:nvSpPr>
          <p:spPr>
            <a:xfrm>
              <a:off x="11289600" y="4242240"/>
              <a:ext cx="901080" cy="2035080"/>
            </a:xfrm>
            <a:custGeom>
              <a:avLst/>
              <a:gdLst/>
              <a:ah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fillRef idx="0"/>
            <a:effectRef idx="0"/>
            <a:fontRef idx="minor"/>
          </p:style>
        </p:sp>
      </p:grpSp>
      <p:sp>
        <p:nvSpPr>
          <p:cNvPr id="190" name="PlaceHolder 1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91"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97800" y="375480"/>
            <a:ext cx="756720" cy="75672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p:style>
      </p:sp>
      <p:sp>
        <p:nvSpPr>
          <p:cNvPr id="289" name="CustomShape 2"/>
          <p:cNvSpPr/>
          <p:nvPr/>
        </p:nvSpPr>
        <p:spPr>
          <a:xfrm>
            <a:off x="540360" y="-52560"/>
            <a:ext cx="11651040" cy="1130040"/>
          </a:xfrm>
          <a:prstGeom prst="rect">
            <a:avLst/>
          </a:prstGeom>
          <a:noFill/>
          <a:ln>
            <a:noFill/>
          </a:ln>
        </p:spPr>
        <p:style>
          <a:lnRef idx="0"/>
          <a:fillRef idx="0"/>
          <a:effectRef idx="0"/>
          <a:fontRef idx="minor"/>
        </p:style>
        <p:txBody>
          <a:bodyPr lIns="90000" rIns="90000" tIns="45000" bIns="45000" anchor="b"/>
          <a:p>
            <a:pPr>
              <a:lnSpc>
                <a:spcPct val="80000"/>
              </a:lnSpc>
            </a:pPr>
            <a:r>
              <a:rPr b="1" lang="en-IN" sz="3600" spc="-114" strike="noStrike">
                <a:solidFill>
                  <a:srgbClr val="ffffff"/>
                </a:solidFill>
                <a:latin typeface="Calibri"/>
              </a:rPr>
              <a:t>2       Sentence Generation from the Language Model using LSTM</a:t>
            </a:r>
            <a:endParaRPr b="0" lang="en-IN" sz="3600" spc="-1" strike="noStrike">
              <a:latin typeface="Arial"/>
            </a:endParaRPr>
          </a:p>
        </p:txBody>
      </p:sp>
      <p:sp>
        <p:nvSpPr>
          <p:cNvPr id="290" name="CustomShape 3"/>
          <p:cNvSpPr/>
          <p:nvPr/>
        </p:nvSpPr>
        <p:spPr>
          <a:xfrm>
            <a:off x="0" y="1242720"/>
            <a:ext cx="12191400" cy="518076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91" name="CustomShape 4"/>
          <p:cNvSpPr/>
          <p:nvPr/>
        </p:nvSpPr>
        <p:spPr>
          <a:xfrm>
            <a:off x="505800" y="5185440"/>
            <a:ext cx="1117980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a:solidFill>
                  <a:srgbClr val="000000"/>
                </a:solidFill>
                <a:latin typeface="Calibri Light"/>
                <a:ea typeface="DejaVu Sans"/>
              </a:rPr>
              <a:t>We employ the popular LSTM network to generate natural language sentences based on learned language model when fed with the input of sequence of words from the output of CNN. This is effectively predicting the possible sequence of words for sentence completion.</a:t>
            </a:r>
            <a:endParaRPr b="0" lang="en-IN" sz="2000" spc="-1" strike="noStrike">
              <a:latin typeface="Arial"/>
            </a:endParaRPr>
          </a:p>
        </p:txBody>
      </p:sp>
      <p:pic>
        <p:nvPicPr>
          <p:cNvPr id="292" name="Picture 7" descr=""/>
          <p:cNvPicPr/>
          <p:nvPr/>
        </p:nvPicPr>
        <p:blipFill>
          <a:blip r:embed="rId1"/>
          <a:stretch/>
        </p:blipFill>
        <p:spPr>
          <a:xfrm>
            <a:off x="2675520" y="1945440"/>
            <a:ext cx="6840000" cy="2635560"/>
          </a:xfrm>
          <a:prstGeom prst="rect">
            <a:avLst/>
          </a:prstGeom>
          <a:ln>
            <a:noFill/>
          </a:ln>
        </p:spPr>
      </p:pic>
      <p:sp>
        <p:nvSpPr>
          <p:cNvPr id="293" name="CustomShape 5"/>
          <p:cNvSpPr/>
          <p:nvPr/>
        </p:nvSpPr>
        <p:spPr>
          <a:xfrm>
            <a:off x="804960" y="6464880"/>
            <a:ext cx="6500160" cy="3924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a:t>
            </a:r>
            <a:endParaRPr b="0" lang="en-IN"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0" y="1467360"/>
            <a:ext cx="12191400" cy="4975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95" name="CustomShape 2"/>
          <p:cNvSpPr/>
          <p:nvPr/>
        </p:nvSpPr>
        <p:spPr>
          <a:xfrm>
            <a:off x="2923200" y="275400"/>
            <a:ext cx="6344640" cy="1130040"/>
          </a:xfrm>
          <a:prstGeom prst="rect">
            <a:avLst/>
          </a:prstGeom>
          <a:noFill/>
          <a:ln>
            <a:noFill/>
          </a:ln>
        </p:spPr>
        <p:style>
          <a:lnRef idx="0"/>
          <a:fillRef idx="0"/>
          <a:effectRef idx="0"/>
          <a:fontRef idx="minor"/>
        </p:style>
        <p:txBody>
          <a:bodyPr lIns="90000" rIns="90000" tIns="45000" bIns="45000" anchor="b"/>
          <a:p>
            <a:pPr>
              <a:lnSpc>
                <a:spcPct val="80000"/>
              </a:lnSpc>
            </a:pPr>
            <a:r>
              <a:rPr b="1" lang="en-IN" sz="5400" spc="-114" strike="noStrike">
                <a:solidFill>
                  <a:srgbClr val="ffffff"/>
                </a:solidFill>
                <a:latin typeface="Calibri"/>
              </a:rPr>
              <a:t>Training the model</a:t>
            </a:r>
            <a:endParaRPr b="0" lang="en-IN" sz="5400" spc="-1" strike="noStrike">
              <a:latin typeface="Arial"/>
            </a:endParaRPr>
          </a:p>
        </p:txBody>
      </p:sp>
      <p:sp>
        <p:nvSpPr>
          <p:cNvPr id="296" name="CustomShape 3"/>
          <p:cNvSpPr/>
          <p:nvPr/>
        </p:nvSpPr>
        <p:spPr>
          <a:xfrm>
            <a:off x="457200" y="2064240"/>
            <a:ext cx="11082960" cy="3781440"/>
          </a:xfrm>
          <a:prstGeom prst="rect">
            <a:avLst/>
          </a:prstGeom>
          <a:noFill/>
          <a:ln w="76320">
            <a:solidFill>
              <a:srgbClr val="50b4c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2400" spc="-1" strike="noStrike">
                <a:solidFill>
                  <a:srgbClr val="000000"/>
                </a:solidFill>
                <a:latin typeface="Calibri Light"/>
                <a:ea typeface="DejaVu Sans"/>
              </a:rPr>
              <a:t>	</a:t>
            </a:r>
            <a:r>
              <a:rPr b="1" lang="en-IN" sz="2400" spc="-1" strike="noStrike">
                <a:solidFill>
                  <a:srgbClr val="000000"/>
                </a:solidFill>
                <a:latin typeface="Calibri Light"/>
                <a:ea typeface="DejaVu Sans"/>
              </a:rPr>
              <a:t>1.</a:t>
            </a:r>
            <a:r>
              <a:rPr b="1" lang="en-IN" sz="2400" spc="-1" strike="noStrike">
                <a:solidFill>
                  <a:srgbClr val="000000"/>
                </a:solidFill>
                <a:latin typeface="Calibri Light"/>
                <a:ea typeface="DejaVu Sans"/>
              </a:rPr>
              <a:t>	</a:t>
            </a:r>
            <a:r>
              <a:rPr b="1" lang="en-IN" sz="2400" spc="-1" strike="noStrike">
                <a:solidFill>
                  <a:srgbClr val="000000"/>
                </a:solidFill>
                <a:latin typeface="Calibri Light"/>
                <a:ea typeface="DejaVu Sans"/>
              </a:rPr>
              <a:t>Open Source  American Sign Language (ASL) Dataset for continuous SLR with </a:t>
            </a:r>
            <a:r>
              <a:rPr b="1" lang="en-IN" sz="2400" spc="-1" strike="noStrike">
                <a:solidFill>
                  <a:srgbClr val="000000"/>
                </a:solidFill>
                <a:latin typeface="Calibri Light"/>
                <a:ea typeface="DejaVu Sans"/>
              </a:rPr>
              <a:t>	</a:t>
            </a:r>
            <a:r>
              <a:rPr b="1" lang="en-IN" sz="2400" spc="-1" strike="noStrike">
                <a:solidFill>
                  <a:srgbClr val="000000"/>
                </a:solidFill>
                <a:latin typeface="Calibri Light"/>
                <a:ea typeface="DejaVu Sans"/>
              </a:rPr>
              <a:t>sentence-level annotations</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r>
              <a:rPr b="1" lang="en-IN" sz="2400" spc="-1" strike="noStrike">
                <a:solidFill>
                  <a:srgbClr val="000000"/>
                </a:solidFill>
                <a:latin typeface="Calibri Light"/>
                <a:ea typeface="DejaVu Sans"/>
              </a:rPr>
              <a:t>	</a:t>
            </a:r>
            <a:endParaRPr b="0" lang="en-IN" sz="2400" spc="-1" strike="noStrike">
              <a:latin typeface="Arial"/>
            </a:endParaRPr>
          </a:p>
        </p:txBody>
      </p:sp>
      <p:sp>
        <p:nvSpPr>
          <p:cNvPr id="297" name="CustomShape 4"/>
          <p:cNvSpPr/>
          <p:nvPr/>
        </p:nvSpPr>
        <p:spPr>
          <a:xfrm>
            <a:off x="1011240" y="1766520"/>
            <a:ext cx="1744920" cy="59508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ffffff"/>
                </a:solidFill>
                <a:latin typeface="Calibri Light"/>
                <a:ea typeface="DejaVu Sans"/>
              </a:rPr>
              <a:t>Dataset</a:t>
            </a:r>
            <a:endParaRPr b="0" lang="en-IN" sz="3200" spc="-1" strike="noStrike">
              <a:latin typeface="Arial"/>
            </a:endParaRPr>
          </a:p>
        </p:txBody>
      </p:sp>
      <p:pic>
        <p:nvPicPr>
          <p:cNvPr id="298" name="Picture 14" descr=""/>
          <p:cNvPicPr/>
          <p:nvPr/>
        </p:nvPicPr>
        <p:blipFill>
          <a:blip r:embed="rId1"/>
          <a:stretch/>
        </p:blipFill>
        <p:spPr>
          <a:xfrm>
            <a:off x="4328280" y="3317040"/>
            <a:ext cx="4550760" cy="1461960"/>
          </a:xfrm>
          <a:prstGeom prst="rect">
            <a:avLst/>
          </a:prstGeom>
          <a:ln>
            <a:noFill/>
          </a:ln>
        </p:spPr>
      </p:pic>
      <p:sp>
        <p:nvSpPr>
          <p:cNvPr id="299" name="CustomShape 5"/>
          <p:cNvSpPr/>
          <p:nvPr/>
        </p:nvSpPr>
        <p:spPr>
          <a:xfrm>
            <a:off x="804960" y="6464880"/>
            <a:ext cx="6500160" cy="3924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092600" y="1930680"/>
            <a:ext cx="10106280" cy="2540160"/>
          </a:xfrm>
          <a:prstGeom prst="rect">
            <a:avLst/>
          </a:prstGeom>
          <a:noFill/>
          <a:ln w="57240">
            <a:solidFill>
              <a:srgbClr val="50b4c8"/>
            </a:solidFill>
            <a:round/>
          </a:ln>
        </p:spPr>
        <p:style>
          <a:lnRef idx="2">
            <a:schemeClr val="accent1">
              <a:shade val="50000"/>
            </a:schemeClr>
          </a:lnRef>
          <a:fillRef idx="1">
            <a:schemeClr val="accent1"/>
          </a:fillRef>
          <a:effectRef idx="0">
            <a:schemeClr val="accent1"/>
          </a:effectRef>
          <a:fontRef idx="minor"/>
        </p:style>
      </p:sp>
      <p:grpSp>
        <p:nvGrpSpPr>
          <p:cNvPr id="301" name="Group 2"/>
          <p:cNvGrpSpPr/>
          <p:nvPr/>
        </p:nvGrpSpPr>
        <p:grpSpPr>
          <a:xfrm>
            <a:off x="5003280" y="2969280"/>
            <a:ext cx="1062720" cy="671400"/>
            <a:chOff x="5003280" y="2969280"/>
            <a:chExt cx="1062720" cy="671400"/>
          </a:xfrm>
        </p:grpSpPr>
        <p:sp>
          <p:nvSpPr>
            <p:cNvPr id="302" name="CustomShape 3"/>
            <p:cNvSpPr/>
            <p:nvPr/>
          </p:nvSpPr>
          <p:spPr>
            <a:xfrm>
              <a:off x="5003280" y="2969280"/>
              <a:ext cx="1062720" cy="671400"/>
            </a:xfrm>
            <a:custGeom>
              <a:avLst/>
              <a:gdLst/>
              <a:ahLst/>
              <a:rect l="l" t="t" r="r" b="b"/>
              <a:pathLst>
                <a:path w="19784" h="12505">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style>
            <a:lnRef idx="0"/>
            <a:fillRef idx="0"/>
            <a:effectRef idx="0"/>
            <a:fontRef idx="minor"/>
          </p:style>
        </p:sp>
        <p:sp>
          <p:nvSpPr>
            <p:cNvPr id="303" name="CustomShape 4"/>
            <p:cNvSpPr/>
            <p:nvPr/>
          </p:nvSpPr>
          <p:spPr>
            <a:xfrm>
              <a:off x="5310360" y="3080880"/>
              <a:ext cx="448560" cy="448200"/>
            </a:xfrm>
            <a:custGeom>
              <a:avLst/>
              <a:gdLst/>
              <a:ahLst/>
              <a:rect l="l" t="t" r="r" b="b"/>
              <a:pathLst>
                <a:path w="8354" h="8353">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style>
            <a:lnRef idx="0"/>
            <a:fillRef idx="0"/>
            <a:effectRef idx="0"/>
            <a:fontRef idx="minor"/>
          </p:style>
        </p:sp>
      </p:grpSp>
      <p:sp>
        <p:nvSpPr>
          <p:cNvPr id="304" name="CustomShape 5"/>
          <p:cNvSpPr/>
          <p:nvPr/>
        </p:nvSpPr>
        <p:spPr>
          <a:xfrm>
            <a:off x="2145960" y="31860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1" lang="en-IN" sz="5400" spc="-1" strike="noStrike">
                <a:solidFill>
                  <a:srgbClr val="3796bf"/>
                </a:solidFill>
                <a:latin typeface="Calibri"/>
                <a:ea typeface="Arial"/>
              </a:rPr>
              <a:t>Scopes and Extension</a:t>
            </a:r>
            <a:endParaRPr b="0" lang="en-IN" sz="5400" spc="-1" strike="noStrike">
              <a:latin typeface="Arial"/>
            </a:endParaRPr>
          </a:p>
        </p:txBody>
      </p:sp>
      <p:sp>
        <p:nvSpPr>
          <p:cNvPr id="305" name="CustomShape 6"/>
          <p:cNvSpPr/>
          <p:nvPr/>
        </p:nvSpPr>
        <p:spPr>
          <a:xfrm rot="16200000">
            <a:off x="2798640" y="2814120"/>
            <a:ext cx="408960" cy="1022400"/>
          </a:xfrm>
          <a:prstGeom prst="downArrow">
            <a:avLst>
              <a:gd name="adj1" fmla="val 50000"/>
              <a:gd name="adj2" fmla="val 50000"/>
            </a:avLst>
          </a:prstGeom>
          <a:ln>
            <a:solidFill>
              <a:srgbClr val="388392"/>
            </a:solidFill>
            <a:round/>
          </a:ln>
        </p:spPr>
        <p:style>
          <a:lnRef idx="2">
            <a:schemeClr val="accent1">
              <a:shade val="50000"/>
            </a:schemeClr>
          </a:lnRef>
          <a:fillRef idx="1">
            <a:schemeClr val="accent1"/>
          </a:fillRef>
          <a:effectRef idx="0">
            <a:schemeClr val="accent1"/>
          </a:effectRef>
          <a:fontRef idx="minor"/>
        </p:style>
      </p:sp>
      <p:grpSp>
        <p:nvGrpSpPr>
          <p:cNvPr id="306" name="Group 7"/>
          <p:cNvGrpSpPr/>
          <p:nvPr/>
        </p:nvGrpSpPr>
        <p:grpSpPr>
          <a:xfrm>
            <a:off x="234720" y="2159280"/>
            <a:ext cx="2082960" cy="2082960"/>
            <a:chOff x="234720" y="2159280"/>
            <a:chExt cx="2082960" cy="2082960"/>
          </a:xfrm>
        </p:grpSpPr>
        <p:sp>
          <p:nvSpPr>
            <p:cNvPr id="307" name="CustomShape 8"/>
            <p:cNvSpPr/>
            <p:nvPr/>
          </p:nvSpPr>
          <p:spPr>
            <a:xfrm>
              <a:off x="234720" y="2159280"/>
              <a:ext cx="2082960" cy="2082960"/>
            </a:xfrm>
            <a:prstGeom prst="ellipse">
              <a:avLst/>
            </a:prstGeom>
            <a:ln>
              <a:round/>
            </a:ln>
          </p:spPr>
          <p:style>
            <a:lnRef idx="2">
              <a:schemeClr val="accent1">
                <a:shade val="50000"/>
              </a:schemeClr>
            </a:lnRef>
            <a:fillRef idx="1">
              <a:schemeClr val="accent1"/>
            </a:fillRef>
            <a:effectRef idx="0">
              <a:schemeClr val="accent1"/>
            </a:effectRef>
            <a:fontRef idx="minor"/>
          </p:style>
        </p:sp>
        <p:pic>
          <p:nvPicPr>
            <p:cNvPr id="308" name="Picture 21" descr=""/>
            <p:cNvPicPr/>
            <p:nvPr/>
          </p:nvPicPr>
          <p:blipFill>
            <a:blip r:embed="rId1"/>
            <a:stretch/>
          </p:blipFill>
          <p:spPr>
            <a:xfrm>
              <a:off x="300960" y="2275560"/>
              <a:ext cx="1950120" cy="1950120"/>
            </a:xfrm>
            <a:prstGeom prst="rect">
              <a:avLst/>
            </a:prstGeom>
            <a:ln>
              <a:noFill/>
            </a:ln>
          </p:spPr>
        </p:pic>
      </p:grpSp>
      <p:pic>
        <p:nvPicPr>
          <p:cNvPr id="309" name="Picture 22" descr=""/>
          <p:cNvPicPr/>
          <p:nvPr/>
        </p:nvPicPr>
        <p:blipFill>
          <a:blip r:embed="rId2"/>
          <a:stretch/>
        </p:blipFill>
        <p:spPr>
          <a:xfrm>
            <a:off x="3720600" y="2781720"/>
            <a:ext cx="1085760" cy="1085760"/>
          </a:xfrm>
          <a:prstGeom prst="rect">
            <a:avLst/>
          </a:prstGeom>
          <a:ln>
            <a:noFill/>
          </a:ln>
        </p:spPr>
      </p:pic>
      <p:pic>
        <p:nvPicPr>
          <p:cNvPr id="310" name="Picture 23" descr=""/>
          <p:cNvPicPr/>
          <p:nvPr/>
        </p:nvPicPr>
        <p:blipFill>
          <a:blip r:embed="rId3"/>
          <a:stretch/>
        </p:blipFill>
        <p:spPr>
          <a:xfrm>
            <a:off x="6655320" y="2300760"/>
            <a:ext cx="2828520" cy="2121120"/>
          </a:xfrm>
          <a:prstGeom prst="rect">
            <a:avLst/>
          </a:prstGeom>
          <a:ln>
            <a:noFill/>
          </a:ln>
        </p:spPr>
      </p:pic>
      <p:sp>
        <p:nvSpPr>
          <p:cNvPr id="311" name="CustomShape 9"/>
          <p:cNvSpPr/>
          <p:nvPr/>
        </p:nvSpPr>
        <p:spPr>
          <a:xfrm rot="5400000">
            <a:off x="9122400" y="2759760"/>
            <a:ext cx="442080" cy="112932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312" name="Picture 28" descr=""/>
          <p:cNvPicPr/>
          <p:nvPr/>
        </p:nvPicPr>
        <p:blipFill>
          <a:blip r:embed="rId4"/>
          <a:stretch/>
        </p:blipFill>
        <p:spPr>
          <a:xfrm>
            <a:off x="5087880" y="2300760"/>
            <a:ext cx="2047680" cy="2047680"/>
          </a:xfrm>
          <a:prstGeom prst="rect">
            <a:avLst/>
          </a:prstGeom>
          <a:ln>
            <a:noFill/>
          </a:ln>
        </p:spPr>
      </p:pic>
      <p:pic>
        <p:nvPicPr>
          <p:cNvPr id="313" name="Picture 29" descr=""/>
          <p:cNvPicPr/>
          <p:nvPr/>
        </p:nvPicPr>
        <p:blipFill>
          <a:blip r:embed="rId5"/>
          <a:stretch/>
        </p:blipFill>
        <p:spPr>
          <a:xfrm>
            <a:off x="10040040" y="2378880"/>
            <a:ext cx="1743480" cy="1743480"/>
          </a:xfrm>
          <a:prstGeom prst="rect">
            <a:avLst/>
          </a:prstGeom>
          <a:ln>
            <a:noFill/>
          </a:ln>
        </p:spPr>
      </p:pic>
      <p:sp>
        <p:nvSpPr>
          <p:cNvPr id="314" name="CustomShape 10"/>
          <p:cNvSpPr/>
          <p:nvPr/>
        </p:nvSpPr>
        <p:spPr>
          <a:xfrm>
            <a:off x="2599200" y="1703520"/>
            <a:ext cx="6680520" cy="455760"/>
          </a:xfrm>
          <a:prstGeom prst="rect">
            <a:avLst/>
          </a:prstGeom>
          <a:solidFill>
            <a:srgbClr val="ff9900"/>
          </a:solidFill>
          <a:ln>
            <a:noFill/>
          </a:ln>
        </p:spPr>
        <p:style>
          <a:lnRef idx="0"/>
          <a:fillRef idx="0"/>
          <a:effectRef idx="0"/>
          <a:fontRef idx="minor"/>
        </p:style>
        <p:txBody>
          <a:bodyPr wrap="none" lIns="90000" rIns="90000" tIns="45000" bIns="45000"/>
          <a:p>
            <a:pPr>
              <a:lnSpc>
                <a:spcPct val="100000"/>
              </a:lnSpc>
            </a:pPr>
            <a:r>
              <a:rPr b="1" lang="en-IN" sz="2400" spc="-1" strike="noStrike">
                <a:solidFill>
                  <a:srgbClr val="000000"/>
                </a:solidFill>
                <a:latin typeface="Calibri Light"/>
                <a:ea typeface="DejaVu Sans"/>
              </a:rPr>
              <a:t>A Two-way end to end communication</a:t>
            </a:r>
            <a:endParaRPr b="0" lang="en-IN" sz="2400" spc="-1" strike="noStrike">
              <a:latin typeface="Arial"/>
            </a:endParaRPr>
          </a:p>
        </p:txBody>
      </p:sp>
      <p:sp>
        <p:nvSpPr>
          <p:cNvPr id="315" name="CustomShape 11"/>
          <p:cNvSpPr/>
          <p:nvPr/>
        </p:nvSpPr>
        <p:spPr>
          <a:xfrm>
            <a:off x="-665280" y="4660920"/>
            <a:ext cx="11505960" cy="15530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400" spc="-1" strike="noStrike">
                <a:solidFill>
                  <a:srgbClr val="000000"/>
                </a:solidFill>
                <a:latin typeface="Calibri Light"/>
                <a:ea typeface="DejaVu Sans"/>
              </a:rPr>
              <a:t>1.</a:t>
            </a:r>
            <a:r>
              <a:rPr b="1" lang="en-IN" sz="2400" spc="-1" strike="noStrike">
                <a:solidFill>
                  <a:srgbClr val="000000"/>
                </a:solidFill>
                <a:latin typeface="Calibri Light"/>
                <a:ea typeface="DejaVu Sans"/>
              </a:rPr>
              <a:t>	</a:t>
            </a:r>
            <a:r>
              <a:rPr b="1" lang="en-IN" sz="2400" spc="-1" strike="noStrike">
                <a:solidFill>
                  <a:srgbClr val="000000"/>
                </a:solidFill>
                <a:latin typeface="Calibri Light"/>
                <a:ea typeface="DejaVu Sans"/>
              </a:rPr>
              <a:t>Extend the system by adding text-to-speech synthesis module.</a:t>
            </a:r>
            <a:br/>
            <a:endParaRPr b="0" lang="en-IN" sz="2400" spc="-1" strike="noStrike">
              <a:latin typeface="Arial"/>
            </a:endParaRPr>
          </a:p>
          <a:p>
            <a:pPr>
              <a:lnSpc>
                <a:spcPct val="100000"/>
              </a:lnSpc>
            </a:pPr>
            <a:r>
              <a:rPr b="1" lang="en-IN" sz="2400" spc="-1" strike="noStrike">
                <a:solidFill>
                  <a:srgbClr val="000000"/>
                </a:solidFill>
                <a:latin typeface="Calibri Light"/>
                <a:ea typeface="DejaVu Sans"/>
              </a:rPr>
              <a:t>2.</a:t>
            </a:r>
            <a:r>
              <a:rPr b="1" lang="en-IN" sz="2400" spc="-1" strike="noStrike">
                <a:solidFill>
                  <a:srgbClr val="000000"/>
                </a:solidFill>
                <a:latin typeface="Calibri Light"/>
                <a:ea typeface="DejaVu Sans"/>
              </a:rPr>
              <a:t>	</a:t>
            </a:r>
            <a:r>
              <a:rPr b="1" lang="en-IN" sz="2400" spc="-1" strike="noStrike">
                <a:solidFill>
                  <a:srgbClr val="000000"/>
                </a:solidFill>
                <a:latin typeface="Calibri Light"/>
                <a:ea typeface="DejaVu Sans"/>
              </a:rPr>
              <a:t>The system can be complemented by a voice to sign language </a:t>
            </a:r>
            <a:br/>
            <a:r>
              <a:rPr b="1" lang="en-IN" sz="2400" spc="-1" strike="noStrike">
                <a:solidFill>
                  <a:srgbClr val="000000"/>
                </a:solidFill>
                <a:latin typeface="Calibri Light"/>
                <a:ea typeface="DejaVu Sans"/>
              </a:rPr>
              <a:t>	</a:t>
            </a:r>
            <a:r>
              <a:rPr b="1" lang="en-IN" sz="2400" spc="-1" strike="noStrike">
                <a:solidFill>
                  <a:srgbClr val="000000"/>
                </a:solidFill>
                <a:latin typeface="Calibri Light"/>
                <a:ea typeface="DejaVu Sans"/>
              </a:rPr>
              <a:t>translation system to facilitate end-to-end communication.</a:t>
            </a:r>
            <a:endParaRPr b="0" lang="en-IN" sz="2400" spc="-1" strike="noStrike">
              <a:latin typeface="Arial"/>
            </a:endParaRPr>
          </a:p>
        </p:txBody>
      </p:sp>
      <p:sp>
        <p:nvSpPr>
          <p:cNvPr id="316" name="CustomShape 12"/>
          <p:cNvSpPr/>
          <p:nvPr/>
        </p:nvSpPr>
        <p:spPr>
          <a:xfrm>
            <a:off x="804960" y="6464880"/>
            <a:ext cx="6500160" cy="392400"/>
          </a:xfrm>
          <a:prstGeom prst="rect">
            <a:avLst/>
          </a:prstGeom>
          <a:solidFill>
            <a:srgbClr val="3796bf"/>
          </a:solid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a:t>
            </a:r>
            <a:endParaRPr b="0" lang="en-IN"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3176280" y="2097000"/>
            <a:ext cx="5629320" cy="2440080"/>
          </a:xfrm>
          <a:prstGeom prst="rect">
            <a:avLst/>
          </a:prstGeom>
          <a:noFill/>
          <a:ln>
            <a:noFill/>
          </a:ln>
        </p:spPr>
        <p:style>
          <a:lnRef idx="0"/>
          <a:fillRef idx="0"/>
          <a:effectRef idx="0"/>
          <a:fontRef idx="minor"/>
        </p:style>
        <p:txBody>
          <a:bodyPr lIns="90000" rIns="90000" tIns="91440" bIns="91440"/>
          <a:p>
            <a:pPr marL="609480" indent="-304200">
              <a:lnSpc>
                <a:spcPct val="85000"/>
              </a:lnSpc>
              <a:spcBef>
                <a:spcPts val="479"/>
              </a:spcBef>
            </a:pPr>
            <a:r>
              <a:rPr b="1" lang="en-IN" sz="8500" spc="-1" strike="noStrike">
                <a:solidFill>
                  <a:srgbClr val="3796bf"/>
                </a:solidFill>
                <a:latin typeface="Calibri"/>
              </a:rPr>
              <a:t>Thank You!</a:t>
            </a:r>
            <a:endParaRPr b="0" lang="en-IN" sz="8500" spc="-1" strike="noStrike">
              <a:latin typeface="Arial"/>
            </a:endParaRPr>
          </a:p>
        </p:txBody>
      </p:sp>
      <p:sp>
        <p:nvSpPr>
          <p:cNvPr id="318" name="CustomShape 2"/>
          <p:cNvSpPr/>
          <p:nvPr/>
        </p:nvSpPr>
        <p:spPr>
          <a:xfrm>
            <a:off x="804960" y="6464880"/>
            <a:ext cx="6500160" cy="392400"/>
          </a:xfrm>
          <a:prstGeom prst="rect">
            <a:avLst/>
          </a:prstGeom>
          <a:solidFill>
            <a:srgbClr val="3796bf"/>
          </a:solidFill>
          <a:ln>
            <a:noFill/>
          </a:ln>
        </p:spPr>
        <p:style>
          <a:lnRef idx="0"/>
          <a:fillRef idx="0"/>
          <a:effectRef idx="0"/>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4336920" y="3593520"/>
            <a:ext cx="7561440" cy="1545840"/>
          </a:xfrm>
          <a:prstGeom prst="rect">
            <a:avLst/>
          </a:prstGeom>
          <a:noFill/>
          <a:ln>
            <a:noFill/>
          </a:ln>
        </p:spPr>
        <p:style>
          <a:lnRef idx="0"/>
          <a:fillRef idx="0"/>
          <a:effectRef idx="0"/>
          <a:fontRef idx="minor"/>
        </p:style>
        <p:txBody>
          <a:bodyPr lIns="90000" rIns="90000" tIns="91440" bIns="91440" anchor="b">
            <a:normAutofit/>
          </a:bodyPr>
          <a:p>
            <a:pPr>
              <a:lnSpc>
                <a:spcPct val="85000"/>
              </a:lnSpc>
            </a:pPr>
            <a:r>
              <a:rPr b="1" lang="en-IN" sz="18400" spc="-114" strike="noStrike">
                <a:solidFill>
                  <a:srgbClr val="ffffff"/>
                </a:solidFill>
                <a:latin typeface="Calibri Light"/>
              </a:rPr>
              <a:t>70</a:t>
            </a:r>
            <a:r>
              <a:rPr b="1" lang="en-IN" sz="12800" spc="-114" strike="noStrike">
                <a:solidFill>
                  <a:srgbClr val="ffffff"/>
                </a:solidFill>
                <a:latin typeface="Calibri Light"/>
              </a:rPr>
              <a:t> </a:t>
            </a:r>
            <a:br/>
            <a:r>
              <a:rPr b="1" lang="en-IN" sz="9800" spc="-114" strike="noStrike">
                <a:solidFill>
                  <a:srgbClr val="ffffff"/>
                </a:solidFill>
                <a:latin typeface="Calibri Light"/>
              </a:rPr>
              <a:t>Million</a:t>
            </a:r>
            <a:endParaRPr b="0" lang="en-IN" sz="9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505440" y="615600"/>
            <a:ext cx="10758240" cy="1818360"/>
          </a:xfrm>
          <a:prstGeom prst="rect">
            <a:avLst/>
          </a:prstGeom>
          <a:noFill/>
          <a:ln>
            <a:noFill/>
          </a:ln>
        </p:spPr>
        <p:style>
          <a:lnRef idx="0"/>
          <a:fillRef idx="0"/>
          <a:effectRef idx="0"/>
          <a:fontRef idx="minor"/>
        </p:style>
        <p:txBody>
          <a:bodyPr lIns="122040" rIns="122040" tIns="122040" bIns="122040" anchor="b"/>
          <a:p>
            <a:pPr algn="ctr">
              <a:lnSpc>
                <a:spcPct val="85000"/>
              </a:lnSpc>
            </a:pPr>
            <a:r>
              <a:rPr b="1" lang="en-IN" sz="6000" spc="-114" strike="noStrike">
                <a:solidFill>
                  <a:srgbClr val="ffffff"/>
                </a:solidFill>
                <a:latin typeface="Calibri"/>
                <a:ea typeface="Arial"/>
              </a:rPr>
              <a:t>Automated </a:t>
            </a:r>
            <a:br/>
            <a:r>
              <a:rPr b="1" lang="en-IN" sz="6000" spc="-114" strike="noStrike">
                <a:solidFill>
                  <a:srgbClr val="ffffff"/>
                </a:solidFill>
                <a:latin typeface="Calibri"/>
                <a:ea typeface="Arial"/>
              </a:rPr>
              <a:t>Sign Language Translation</a:t>
            </a:r>
            <a:endParaRPr b="0" lang="en-IN" sz="6000" spc="-1" strike="noStrike">
              <a:latin typeface="Arial"/>
            </a:endParaRPr>
          </a:p>
        </p:txBody>
      </p:sp>
      <p:sp>
        <p:nvSpPr>
          <p:cNvPr id="230" name="CustomShape 2"/>
          <p:cNvSpPr/>
          <p:nvPr/>
        </p:nvSpPr>
        <p:spPr>
          <a:xfrm>
            <a:off x="182880" y="2478600"/>
            <a:ext cx="4567680" cy="258948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ff9900"/>
                </a:solidFill>
                <a:latin typeface="Calibri"/>
                <a:ea typeface="Cambria"/>
              </a:rPr>
              <a:t>Team Members:</a:t>
            </a:r>
            <a:endParaRPr b="0" lang="en-IN" sz="2400" spc="-1" strike="noStrike">
              <a:latin typeface="Arial"/>
            </a:endParaRPr>
          </a:p>
          <a:p>
            <a:pPr>
              <a:lnSpc>
                <a:spcPct val="100000"/>
              </a:lnSpc>
            </a:pPr>
            <a:r>
              <a:rPr b="1" lang="en-IN" sz="2000" spc="-1" strike="noStrike">
                <a:solidFill>
                  <a:srgbClr val="ffffff"/>
                </a:solidFill>
                <a:latin typeface="Calibri"/>
                <a:ea typeface="Cambria"/>
              </a:rPr>
              <a:t>Jay Prakash Gupta</a:t>
            </a:r>
            <a:endParaRPr b="0" lang="en-IN" sz="2000" spc="-1" strike="noStrike">
              <a:latin typeface="Arial"/>
            </a:endParaRPr>
          </a:p>
          <a:p>
            <a:pPr>
              <a:lnSpc>
                <a:spcPct val="100000"/>
              </a:lnSpc>
            </a:pPr>
            <a:r>
              <a:rPr b="1" lang="en-IN" sz="2000" spc="-1" strike="noStrike">
                <a:solidFill>
                  <a:srgbClr val="ffffff"/>
                </a:solidFill>
                <a:latin typeface="Calibri"/>
                <a:ea typeface="Cambria"/>
              </a:rPr>
              <a:t>Priyanka Voleti</a:t>
            </a:r>
            <a:endParaRPr b="0" lang="en-IN" sz="2000" spc="-1" strike="noStrike">
              <a:latin typeface="Arial"/>
            </a:endParaRPr>
          </a:p>
          <a:p>
            <a:pPr>
              <a:lnSpc>
                <a:spcPct val="100000"/>
              </a:lnSpc>
            </a:pPr>
            <a:r>
              <a:rPr b="1" lang="en-IN" sz="2000" spc="-1" strike="noStrike">
                <a:solidFill>
                  <a:srgbClr val="ffffff"/>
                </a:solidFill>
                <a:latin typeface="Calibri"/>
                <a:ea typeface="Cambria"/>
              </a:rPr>
              <a:t>Jahnavi Pudi</a:t>
            </a:r>
            <a:endParaRPr b="0" lang="en-IN" sz="2000" spc="-1" strike="noStrike">
              <a:latin typeface="Arial"/>
            </a:endParaRPr>
          </a:p>
          <a:p>
            <a:pPr>
              <a:lnSpc>
                <a:spcPct val="100000"/>
              </a:lnSpc>
            </a:pPr>
            <a:r>
              <a:rPr b="1" lang="en-IN" sz="2000" spc="-1" strike="noStrike">
                <a:solidFill>
                  <a:srgbClr val="ffffff"/>
                </a:solidFill>
                <a:latin typeface="Calibri"/>
                <a:ea typeface="Cambria"/>
              </a:rPr>
              <a:t>Alekhya Makkena</a:t>
            </a:r>
            <a:endParaRPr b="0" lang="en-IN" sz="2000" spc="-1" strike="noStrike">
              <a:latin typeface="Arial"/>
            </a:endParaRPr>
          </a:p>
          <a:p>
            <a:pPr>
              <a:lnSpc>
                <a:spcPct val="100000"/>
              </a:lnSpc>
            </a:pPr>
            <a:r>
              <a:rPr b="1" lang="en-IN" sz="2000" spc="-1" strike="noStrike">
                <a:solidFill>
                  <a:srgbClr val="ffffff"/>
                </a:solidFill>
                <a:latin typeface="Calibri"/>
                <a:ea typeface="Cambria"/>
              </a:rPr>
              <a:t>Ashutosh Singh</a:t>
            </a:r>
            <a:endParaRPr b="0" lang="en-IN" sz="2000" spc="-1" strike="noStrike">
              <a:latin typeface="Arial"/>
            </a:endParaRPr>
          </a:p>
          <a:p>
            <a:pPr>
              <a:lnSpc>
                <a:spcPct val="100000"/>
              </a:lnSpc>
            </a:pPr>
            <a:r>
              <a:rPr b="1" lang="en-IN" sz="2000" spc="-1" strike="noStrike">
                <a:solidFill>
                  <a:srgbClr val="ffffff"/>
                </a:solidFill>
                <a:latin typeface="Calibri"/>
                <a:ea typeface="Cambria"/>
              </a:rPr>
              <a:t>Kazi Nahidul</a:t>
            </a:r>
            <a:endParaRPr b="0" lang="en-IN" sz="2000" spc="-1" strike="noStrike">
              <a:latin typeface="Arial"/>
            </a:endParaRPr>
          </a:p>
          <a:p>
            <a:pPr>
              <a:lnSpc>
                <a:spcPct val="100000"/>
              </a:lnSpc>
            </a:pPr>
            <a:endParaRPr b="0" lang="en-IN" sz="2000" spc="-1" strike="noStrike">
              <a:latin typeface="Arial"/>
            </a:endParaRPr>
          </a:p>
        </p:txBody>
      </p:sp>
      <p:grpSp>
        <p:nvGrpSpPr>
          <p:cNvPr id="231" name="Group 3"/>
          <p:cNvGrpSpPr/>
          <p:nvPr/>
        </p:nvGrpSpPr>
        <p:grpSpPr>
          <a:xfrm>
            <a:off x="4271760" y="2499840"/>
            <a:ext cx="3225600" cy="3225600"/>
            <a:chOff x="4271760" y="2499840"/>
            <a:chExt cx="3225600" cy="3225600"/>
          </a:xfrm>
        </p:grpSpPr>
        <p:sp>
          <p:nvSpPr>
            <p:cNvPr id="232" name="CustomShape 4"/>
            <p:cNvSpPr/>
            <p:nvPr/>
          </p:nvSpPr>
          <p:spPr>
            <a:xfrm>
              <a:off x="4271760" y="2499840"/>
              <a:ext cx="3225600" cy="3225600"/>
            </a:xfrm>
            <a:prstGeom prst="ellipse">
              <a:avLst/>
            </a:prstGeom>
            <a:ln>
              <a:noFill/>
            </a:ln>
          </p:spPr>
          <p:style>
            <a:lnRef idx="2">
              <a:schemeClr val="accent6"/>
            </a:lnRef>
            <a:fillRef idx="1">
              <a:schemeClr val="lt1"/>
            </a:fillRef>
            <a:effectRef idx="0">
              <a:schemeClr val="accent6"/>
            </a:effectRef>
            <a:fontRef idx="minor"/>
          </p:style>
        </p:sp>
        <p:pic>
          <p:nvPicPr>
            <p:cNvPr id="233" name="Picture 3" descr=""/>
            <p:cNvPicPr/>
            <p:nvPr/>
          </p:nvPicPr>
          <p:blipFill>
            <a:blip r:embed="rId1"/>
            <a:stretch/>
          </p:blipFill>
          <p:spPr>
            <a:xfrm>
              <a:off x="4412160" y="2640240"/>
              <a:ext cx="2944800" cy="2944800"/>
            </a:xfrm>
            <a:prstGeom prst="rect">
              <a:avLst/>
            </a:prstGeom>
            <a:ln>
              <a:noFill/>
            </a:ln>
          </p:spPr>
        </p:pic>
      </p:grpSp>
      <p:sp>
        <p:nvSpPr>
          <p:cNvPr id="234" name="CustomShape 5"/>
          <p:cNvSpPr/>
          <p:nvPr/>
        </p:nvSpPr>
        <p:spPr>
          <a:xfrm>
            <a:off x="804960" y="6464880"/>
            <a:ext cx="6500160" cy="392400"/>
          </a:xfrm>
          <a:prstGeom prst="rect">
            <a:avLst/>
          </a:prstGeom>
          <a:solidFill>
            <a:schemeClr val="bg1"/>
          </a:solid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3796bf"/>
                </a:solidFill>
                <a:latin typeface="Arial"/>
                <a:ea typeface="Arial"/>
              </a:rPr>
              <a:t>HACKSRM                        Feb28 – Mar 1</a:t>
            </a:r>
            <a:endParaRPr b="0" lang="en-IN" sz="1800" spc="-1" strike="noStrike">
              <a:latin typeface="Arial"/>
            </a:endParaRPr>
          </a:p>
        </p:txBody>
      </p:sp>
    </p:spTree>
  </p:cSld>
  <p:transition spd="med">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5" name="Picture 1" descr=""/>
          <p:cNvPicPr/>
          <p:nvPr/>
        </p:nvPicPr>
        <p:blipFill>
          <a:blip r:embed="rId1"/>
          <a:stretch/>
        </p:blipFill>
        <p:spPr>
          <a:xfrm>
            <a:off x="1737720" y="562680"/>
            <a:ext cx="8573040" cy="56750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2566800" y="489600"/>
            <a:ext cx="7679520" cy="906840"/>
          </a:xfrm>
          <a:prstGeom prst="rect">
            <a:avLst/>
          </a:prstGeom>
          <a:noFill/>
          <a:ln>
            <a:noFill/>
          </a:ln>
        </p:spPr>
        <p:style>
          <a:lnRef idx="0"/>
          <a:fillRef idx="0"/>
          <a:effectRef idx="0"/>
          <a:fontRef idx="minor"/>
        </p:style>
        <p:txBody>
          <a:bodyPr lIns="122040" rIns="122040" tIns="122040" bIns="122040" anchor="b"/>
          <a:p>
            <a:pPr algn="ctr">
              <a:lnSpc>
                <a:spcPct val="85000"/>
              </a:lnSpc>
            </a:pPr>
            <a:r>
              <a:rPr b="1" lang="en-IN" sz="5340" spc="-114" strike="noStrike">
                <a:solidFill>
                  <a:srgbClr val="50b4c8"/>
                </a:solidFill>
                <a:latin typeface="Calibri"/>
                <a:ea typeface="Arial"/>
              </a:rPr>
              <a:t>Project Description</a:t>
            </a:r>
            <a:endParaRPr b="0" lang="en-IN" sz="5340" spc="-1" strike="noStrike">
              <a:latin typeface="Arial"/>
            </a:endParaRPr>
          </a:p>
        </p:txBody>
      </p:sp>
      <p:sp>
        <p:nvSpPr>
          <p:cNvPr id="237" name="CustomShape 2"/>
          <p:cNvSpPr/>
          <p:nvPr/>
        </p:nvSpPr>
        <p:spPr>
          <a:xfrm>
            <a:off x="5289480" y="1606680"/>
            <a:ext cx="6118560" cy="4085640"/>
          </a:xfrm>
          <a:prstGeom prst="rect">
            <a:avLst/>
          </a:prstGeom>
          <a:noFill/>
          <a:ln>
            <a:noFill/>
          </a:ln>
        </p:spPr>
        <p:style>
          <a:lnRef idx="0"/>
          <a:fillRef idx="0"/>
          <a:effectRef idx="0"/>
          <a:fontRef idx="minor"/>
        </p:style>
        <p:txBody>
          <a:bodyPr lIns="90000" rIns="90000" tIns="91440" bIns="91440"/>
          <a:p>
            <a:pPr marL="609480" indent="-456480">
              <a:lnSpc>
                <a:spcPct val="85000"/>
              </a:lnSpc>
              <a:spcBef>
                <a:spcPts val="799"/>
              </a:spcBef>
              <a:buClr>
                <a:srgbClr val="262626"/>
              </a:buClr>
              <a:buFont typeface="Arial"/>
              <a:buChar char="»"/>
            </a:pPr>
            <a:r>
              <a:rPr b="0" lang="en-IN" sz="3200" spc="-1" strike="noStrike">
                <a:solidFill>
                  <a:srgbClr val="262626"/>
                </a:solidFill>
                <a:latin typeface="Calibri"/>
              </a:rPr>
              <a:t>To identify and classify sign languages used in a  video clip into natural language words.</a:t>
            </a:r>
            <a:br/>
            <a:r>
              <a:rPr b="0" lang="en-IN" sz="3200" spc="-1" strike="noStrike">
                <a:solidFill>
                  <a:srgbClr val="262626"/>
                </a:solidFill>
                <a:latin typeface="Calibri"/>
              </a:rPr>
              <a:t> </a:t>
            </a:r>
            <a:endParaRPr b="0" lang="en-IN" sz="3200" spc="-1" strike="noStrike">
              <a:latin typeface="Arial"/>
            </a:endParaRPr>
          </a:p>
          <a:p>
            <a:pPr marL="609480" indent="-456480">
              <a:lnSpc>
                <a:spcPct val="85000"/>
              </a:lnSpc>
              <a:spcBef>
                <a:spcPts val="799"/>
              </a:spcBef>
              <a:buClr>
                <a:srgbClr val="262626"/>
              </a:buClr>
              <a:buFont typeface="Arial"/>
              <a:buChar char="»"/>
            </a:pPr>
            <a:r>
              <a:rPr b="0" lang="en-IN" sz="3200" spc="-1" strike="noStrike">
                <a:solidFill>
                  <a:srgbClr val="262626"/>
                </a:solidFill>
                <a:latin typeface="Calibri"/>
              </a:rPr>
              <a:t>Perform sentence generation and provide recommendation of most likely words to complete the sentence</a:t>
            </a:r>
            <a:endParaRPr b="0" lang="en-IN" sz="3200" spc="-1" strike="noStrike">
              <a:latin typeface="Arial"/>
            </a:endParaRPr>
          </a:p>
          <a:p>
            <a:pPr marL="152280">
              <a:lnSpc>
                <a:spcPct val="85000"/>
              </a:lnSpc>
              <a:spcBef>
                <a:spcPts val="799"/>
              </a:spcBef>
            </a:pPr>
            <a:endParaRPr b="0" lang="en-IN" sz="3200" spc="-1" strike="noStrike">
              <a:latin typeface="Arial"/>
            </a:endParaRPr>
          </a:p>
          <a:p>
            <a:pPr marL="152280">
              <a:lnSpc>
                <a:spcPct val="85000"/>
              </a:lnSpc>
              <a:spcBef>
                <a:spcPts val="799"/>
              </a:spcBef>
            </a:pPr>
            <a:endParaRPr b="0" lang="en-IN" sz="3200" spc="-1" strike="noStrike">
              <a:latin typeface="Arial"/>
            </a:endParaRPr>
          </a:p>
        </p:txBody>
      </p:sp>
      <p:pic>
        <p:nvPicPr>
          <p:cNvPr id="238" name="Picture 4" descr=""/>
          <p:cNvPicPr/>
          <p:nvPr/>
        </p:nvPicPr>
        <p:blipFill>
          <a:blip r:embed="rId1"/>
          <a:stretch/>
        </p:blipFill>
        <p:spPr>
          <a:xfrm>
            <a:off x="1807200" y="1649520"/>
            <a:ext cx="3094200" cy="3094200"/>
          </a:xfrm>
          <a:prstGeom prst="rect">
            <a:avLst/>
          </a:prstGeom>
          <a:ln>
            <a:noFill/>
          </a:ln>
        </p:spPr>
      </p:pic>
      <p:pic>
        <p:nvPicPr>
          <p:cNvPr id="239" name="Picture 3" descr=""/>
          <p:cNvPicPr/>
          <p:nvPr/>
        </p:nvPicPr>
        <p:blipFill>
          <a:blip r:embed="rId2"/>
          <a:srcRect l="0" t="22586" r="62586" b="24988"/>
          <a:stretch/>
        </p:blipFill>
        <p:spPr>
          <a:xfrm>
            <a:off x="453600" y="2670480"/>
            <a:ext cx="1352880" cy="1354320"/>
          </a:xfrm>
          <a:prstGeom prst="rect">
            <a:avLst/>
          </a:prstGeom>
          <a:ln>
            <a:noFill/>
          </a:ln>
        </p:spPr>
      </p:pic>
      <p:sp>
        <p:nvSpPr>
          <p:cNvPr id="240" name="CustomShape 3"/>
          <p:cNvSpPr/>
          <p:nvPr/>
        </p:nvSpPr>
        <p:spPr>
          <a:xfrm>
            <a:off x="858960" y="5462280"/>
            <a:ext cx="573876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400" spc="-1" strike="noStrike">
                <a:solidFill>
                  <a:srgbClr val="000000"/>
                </a:solidFill>
                <a:latin typeface="Calibri"/>
                <a:ea typeface="DejaVu Sans"/>
              </a:rPr>
              <a:t>“ </a:t>
            </a:r>
            <a:r>
              <a:rPr b="1" lang="en-IN" sz="2400" spc="-1" strike="noStrike">
                <a:solidFill>
                  <a:srgbClr val="000000"/>
                </a:solidFill>
                <a:latin typeface="Calibri"/>
                <a:ea typeface="DejaVu Sans"/>
              </a:rPr>
              <a:t>I want to eat some good food”</a:t>
            </a:r>
            <a:endParaRPr b="0" lang="en-IN" sz="2400" spc="-1" strike="noStrike">
              <a:latin typeface="Arial"/>
            </a:endParaRPr>
          </a:p>
        </p:txBody>
      </p:sp>
      <p:pic>
        <p:nvPicPr>
          <p:cNvPr id="241" name="Picture 2" descr=""/>
          <p:cNvPicPr/>
          <p:nvPr/>
        </p:nvPicPr>
        <p:blipFill>
          <a:blip r:embed="rId3"/>
          <a:stretch/>
        </p:blipFill>
        <p:spPr>
          <a:xfrm>
            <a:off x="547200" y="5124600"/>
            <a:ext cx="1165680" cy="1165680"/>
          </a:xfrm>
          <a:prstGeom prst="rect">
            <a:avLst/>
          </a:prstGeom>
          <a:ln>
            <a:noFill/>
          </a:ln>
        </p:spPr>
      </p:pic>
      <p:sp>
        <p:nvSpPr>
          <p:cNvPr id="242" name="CustomShape 4"/>
          <p:cNvSpPr/>
          <p:nvPr/>
        </p:nvSpPr>
        <p:spPr>
          <a:xfrm>
            <a:off x="991080" y="4025520"/>
            <a:ext cx="277920" cy="8546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3" name="CustomShape 5"/>
          <p:cNvSpPr/>
          <p:nvPr/>
        </p:nvSpPr>
        <p:spPr>
          <a:xfrm>
            <a:off x="804960" y="6464880"/>
            <a:ext cx="6500160" cy="392400"/>
          </a:xfrm>
          <a:prstGeom prst="rect">
            <a:avLst/>
          </a:prstGeom>
          <a:solidFill>
            <a:srgbClr val="3796bf"/>
          </a:solid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499200" y="1428840"/>
            <a:ext cx="6564960" cy="957960"/>
          </a:xfrm>
          <a:prstGeom prst="rect">
            <a:avLst/>
          </a:prstGeom>
          <a:noFill/>
          <a:ln>
            <a:noFill/>
          </a:ln>
        </p:spPr>
        <p:style>
          <a:lnRef idx="0"/>
          <a:fillRef idx="0"/>
          <a:effectRef idx="0"/>
          <a:fontRef idx="minor"/>
        </p:style>
        <p:txBody>
          <a:bodyPr lIns="122040" rIns="122040" tIns="122040" bIns="122040" anchor="b"/>
          <a:p>
            <a:pPr>
              <a:lnSpc>
                <a:spcPct val="85000"/>
              </a:lnSpc>
            </a:pPr>
            <a:r>
              <a:rPr b="1" lang="en-IN" sz="8000" spc="-114" strike="noStrike">
                <a:solidFill>
                  <a:srgbClr val="ff9900"/>
                </a:solidFill>
                <a:latin typeface="Calibri"/>
                <a:ea typeface="Arial"/>
              </a:rPr>
              <a:t>Key Benefits</a:t>
            </a:r>
            <a:endParaRPr b="0" lang="en-IN" sz="8000" spc="-1" strike="noStrike">
              <a:latin typeface="Arial"/>
            </a:endParaRPr>
          </a:p>
        </p:txBody>
      </p:sp>
      <p:sp>
        <p:nvSpPr>
          <p:cNvPr id="245" name="CustomShape 2"/>
          <p:cNvSpPr/>
          <p:nvPr/>
        </p:nvSpPr>
        <p:spPr>
          <a:xfrm>
            <a:off x="1816200" y="2452320"/>
            <a:ext cx="7827120" cy="1218600"/>
          </a:xfrm>
          <a:prstGeom prst="rect">
            <a:avLst/>
          </a:prstGeom>
          <a:noFill/>
          <a:ln>
            <a:noFill/>
          </a:ln>
        </p:spPr>
        <p:style>
          <a:lnRef idx="0"/>
          <a:fillRef idx="0"/>
          <a:effectRef idx="0"/>
          <a:fontRef idx="minor"/>
        </p:style>
        <p:txBody>
          <a:bodyPr lIns="122040" rIns="122040" tIns="122040" bIns="122040"/>
          <a:p>
            <a:pPr>
              <a:lnSpc>
                <a:spcPct val="85000"/>
              </a:lnSpc>
              <a:spcBef>
                <a:spcPts val="799"/>
              </a:spcBef>
            </a:pPr>
            <a:r>
              <a:rPr b="0" lang="en-IN" sz="3200" spc="-1" strike="noStrike">
                <a:solidFill>
                  <a:srgbClr val="262626"/>
                </a:solidFill>
                <a:latin typeface="Calibri"/>
                <a:ea typeface="Roboto Condensed"/>
              </a:rPr>
              <a:t>Allows a mute to perform day to day communication with people using sign language without the need of a </a:t>
            </a:r>
            <a:r>
              <a:rPr b="1" lang="en-IN" sz="3200" spc="-1" strike="noStrike">
                <a:solidFill>
                  <a:srgbClr val="262626"/>
                </a:solidFill>
                <a:latin typeface="Calibri"/>
                <a:ea typeface="Roboto Condensed"/>
              </a:rPr>
              <a:t>translator</a:t>
            </a:r>
            <a:endParaRPr b="0" lang="en-IN" sz="3200" spc="-1" strike="noStrike">
              <a:latin typeface="Arial"/>
            </a:endParaRPr>
          </a:p>
          <a:p>
            <a:pPr>
              <a:lnSpc>
                <a:spcPct val="85000"/>
              </a:lnSpc>
              <a:spcBef>
                <a:spcPts val="799"/>
              </a:spcBef>
            </a:pPr>
            <a:endParaRPr b="0" lang="en-IN" sz="3200" spc="-1" strike="noStrike">
              <a:latin typeface="Arial"/>
            </a:endParaRPr>
          </a:p>
        </p:txBody>
      </p:sp>
      <p:sp>
        <p:nvSpPr>
          <p:cNvPr id="246" name="CustomShape 3"/>
          <p:cNvSpPr/>
          <p:nvPr/>
        </p:nvSpPr>
        <p:spPr>
          <a:xfrm>
            <a:off x="11409120" y="0"/>
            <a:ext cx="730800" cy="524160"/>
          </a:xfrm>
          <a:prstGeom prst="rect">
            <a:avLst/>
          </a:prstGeom>
          <a:noFill/>
          <a:ln>
            <a:noFill/>
          </a:ln>
        </p:spPr>
        <p:style>
          <a:lnRef idx="0"/>
          <a:fillRef idx="0"/>
          <a:effectRef idx="0"/>
          <a:fontRef idx="minor"/>
        </p:style>
        <p:txBody>
          <a:bodyPr lIns="122040" rIns="122040" tIns="122040" bIns="122040"/>
          <a:p>
            <a:pPr algn="r">
              <a:lnSpc>
                <a:spcPct val="100000"/>
              </a:lnSpc>
            </a:pPr>
            <a:fld id="{15D54E4F-580D-4D9C-B3FF-C95D13F3655A}" type="slidenum">
              <a:rPr b="0" lang="en-IN" sz="10300" spc="-1" strike="noStrike">
                <a:solidFill>
                  <a:srgbClr val="ffffff"/>
                </a:solidFill>
                <a:latin typeface="Calibri Light"/>
              </a:rPr>
              <a:t>1</a:t>
            </a:fld>
            <a:endParaRPr b="0" lang="en-IN" sz="10300" spc="-1" strike="noStrike">
              <a:latin typeface="Arial"/>
            </a:endParaRPr>
          </a:p>
        </p:txBody>
      </p:sp>
      <p:sp>
        <p:nvSpPr>
          <p:cNvPr id="247" name="CustomShape 4"/>
          <p:cNvSpPr/>
          <p:nvPr/>
        </p:nvSpPr>
        <p:spPr>
          <a:xfrm>
            <a:off x="914400" y="2657160"/>
            <a:ext cx="767520" cy="767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48" name="CustomShape 5"/>
          <p:cNvSpPr/>
          <p:nvPr/>
        </p:nvSpPr>
        <p:spPr>
          <a:xfrm>
            <a:off x="869760" y="2733480"/>
            <a:ext cx="856440" cy="577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ffffff"/>
                </a:solidFill>
                <a:latin typeface="Calibri Light"/>
                <a:ea typeface="DejaVu Sans"/>
              </a:rPr>
              <a:t>01</a:t>
            </a:r>
            <a:endParaRPr b="0" lang="en-IN" sz="3200" spc="-1" strike="noStrike">
              <a:latin typeface="Arial"/>
            </a:endParaRPr>
          </a:p>
        </p:txBody>
      </p:sp>
      <p:sp>
        <p:nvSpPr>
          <p:cNvPr id="249" name="CustomShape 6"/>
          <p:cNvSpPr/>
          <p:nvPr/>
        </p:nvSpPr>
        <p:spPr>
          <a:xfrm>
            <a:off x="959040" y="4157280"/>
            <a:ext cx="767520" cy="767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50" name="CustomShape 7"/>
          <p:cNvSpPr/>
          <p:nvPr/>
        </p:nvSpPr>
        <p:spPr>
          <a:xfrm>
            <a:off x="914400" y="4233600"/>
            <a:ext cx="856440" cy="577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ffffff"/>
                </a:solidFill>
                <a:latin typeface="Calibri Light"/>
                <a:ea typeface="DejaVu Sans"/>
              </a:rPr>
              <a:t>02</a:t>
            </a:r>
            <a:endParaRPr b="0" lang="en-IN" sz="3200" spc="-1" strike="noStrike">
              <a:latin typeface="Arial"/>
            </a:endParaRPr>
          </a:p>
        </p:txBody>
      </p:sp>
      <p:sp>
        <p:nvSpPr>
          <p:cNvPr id="251" name="CustomShape 8"/>
          <p:cNvSpPr/>
          <p:nvPr/>
        </p:nvSpPr>
        <p:spPr>
          <a:xfrm>
            <a:off x="1682640" y="4157280"/>
            <a:ext cx="7827120" cy="1218600"/>
          </a:xfrm>
          <a:prstGeom prst="rect">
            <a:avLst/>
          </a:prstGeom>
          <a:noFill/>
          <a:ln>
            <a:noFill/>
          </a:ln>
        </p:spPr>
        <p:style>
          <a:lnRef idx="0"/>
          <a:fillRef idx="0"/>
          <a:effectRef idx="0"/>
          <a:fontRef idx="minor"/>
        </p:style>
        <p:txBody>
          <a:bodyPr lIns="122040" rIns="122040" tIns="122040" bIns="122040"/>
          <a:p>
            <a:pPr marL="144000">
              <a:lnSpc>
                <a:spcPct val="100000"/>
              </a:lnSpc>
            </a:pPr>
            <a:r>
              <a:rPr b="0" lang="en-IN" sz="3200" spc="-1" strike="noStrike">
                <a:solidFill>
                  <a:srgbClr val="000000"/>
                </a:solidFill>
                <a:latin typeface="Calibri"/>
                <a:ea typeface="Roboto Condensed"/>
              </a:rPr>
              <a:t>Allows a mute to communicate </a:t>
            </a:r>
            <a:r>
              <a:rPr b="1" lang="en-IN" sz="3200" spc="-1" strike="noStrike">
                <a:solidFill>
                  <a:srgbClr val="000000"/>
                </a:solidFill>
                <a:latin typeface="Calibri"/>
                <a:ea typeface="Roboto Condensed"/>
              </a:rPr>
              <a:t>faster</a:t>
            </a:r>
            <a:r>
              <a:rPr b="0" lang="en-IN" sz="3200" spc="-1" strike="noStrike">
                <a:solidFill>
                  <a:srgbClr val="000000"/>
                </a:solidFill>
                <a:latin typeface="Calibri"/>
                <a:ea typeface="Roboto Condensed"/>
              </a:rPr>
              <a:t> by providing </a:t>
            </a:r>
            <a:r>
              <a:rPr b="1" lang="en-IN" sz="3200" spc="-1" strike="noStrike">
                <a:solidFill>
                  <a:srgbClr val="000000"/>
                </a:solidFill>
                <a:latin typeface="Calibri"/>
                <a:ea typeface="Roboto Condensed"/>
              </a:rPr>
              <a:t>recommendations</a:t>
            </a:r>
            <a:r>
              <a:rPr b="0" lang="en-IN" sz="3200" spc="-1" strike="noStrike">
                <a:solidFill>
                  <a:srgbClr val="000000"/>
                </a:solidFill>
                <a:latin typeface="Calibri"/>
                <a:ea typeface="Roboto Condensed"/>
              </a:rPr>
              <a:t>.</a:t>
            </a:r>
            <a:endParaRPr b="0" lang="en-IN" sz="3200" spc="-1" strike="noStrike">
              <a:latin typeface="Arial"/>
            </a:endParaRPr>
          </a:p>
        </p:txBody>
      </p:sp>
      <p:sp>
        <p:nvSpPr>
          <p:cNvPr id="252" name="CustomShape 9"/>
          <p:cNvSpPr/>
          <p:nvPr/>
        </p:nvSpPr>
        <p:spPr>
          <a:xfrm>
            <a:off x="804960" y="6464880"/>
            <a:ext cx="6500160" cy="392400"/>
          </a:xfrm>
          <a:prstGeom prst="rect">
            <a:avLst/>
          </a:prstGeom>
          <a:solidFill>
            <a:srgbClr val="3796bf"/>
          </a:solid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3155760" y="205200"/>
            <a:ext cx="6344640" cy="1130040"/>
          </a:xfrm>
          <a:prstGeom prst="rect">
            <a:avLst/>
          </a:prstGeom>
          <a:noFill/>
          <a:ln>
            <a:noFill/>
          </a:ln>
        </p:spPr>
        <p:style>
          <a:lnRef idx="0"/>
          <a:fillRef idx="0"/>
          <a:effectRef idx="0"/>
          <a:fontRef idx="minor"/>
        </p:style>
        <p:txBody>
          <a:bodyPr lIns="90000" rIns="90000" tIns="45000" bIns="45000" anchor="b"/>
          <a:p>
            <a:pPr>
              <a:lnSpc>
                <a:spcPct val="80000"/>
              </a:lnSpc>
            </a:pPr>
            <a:r>
              <a:rPr b="1" lang="en-IN" sz="5400" spc="-114" strike="noStrike">
                <a:solidFill>
                  <a:srgbClr val="ffffff"/>
                </a:solidFill>
                <a:latin typeface="Calibri"/>
              </a:rPr>
              <a:t>High Level Overview</a:t>
            </a:r>
            <a:endParaRPr b="0" lang="en-IN" sz="5400" spc="-1" strike="noStrike">
              <a:latin typeface="Arial"/>
            </a:endParaRPr>
          </a:p>
        </p:txBody>
      </p:sp>
      <p:sp>
        <p:nvSpPr>
          <p:cNvPr id="254" name="CustomShape 2"/>
          <p:cNvSpPr/>
          <p:nvPr/>
        </p:nvSpPr>
        <p:spPr>
          <a:xfrm>
            <a:off x="0" y="1454400"/>
            <a:ext cx="12191400" cy="4975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5" name="CustomShape 3"/>
          <p:cNvSpPr/>
          <p:nvPr/>
        </p:nvSpPr>
        <p:spPr>
          <a:xfrm>
            <a:off x="2368800" y="2632320"/>
            <a:ext cx="2409840" cy="2825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600" spc="-1" strike="noStrike">
                <a:solidFill>
                  <a:srgbClr val="ffffff"/>
                </a:solidFill>
                <a:latin typeface="Calibri"/>
                <a:ea typeface="DejaVu Sans"/>
              </a:rPr>
              <a:t>Video </a:t>
            </a:r>
            <a:endParaRPr b="0" lang="en-IN" sz="3600" spc="-1" strike="noStrike">
              <a:latin typeface="Arial"/>
            </a:endParaRPr>
          </a:p>
          <a:p>
            <a:pPr algn="ctr">
              <a:lnSpc>
                <a:spcPct val="100000"/>
              </a:lnSpc>
            </a:pPr>
            <a:r>
              <a:rPr b="1" lang="en-IN" sz="3600" spc="-1" strike="noStrike">
                <a:solidFill>
                  <a:srgbClr val="ffffff"/>
                </a:solidFill>
                <a:latin typeface="Calibri"/>
                <a:ea typeface="DejaVu Sans"/>
              </a:rPr>
              <a:t>feature extraction</a:t>
            </a:r>
            <a:endParaRPr b="0" lang="en-IN" sz="3600" spc="-1" strike="noStrike">
              <a:latin typeface="Arial"/>
            </a:endParaRPr>
          </a:p>
        </p:txBody>
      </p:sp>
      <p:sp>
        <p:nvSpPr>
          <p:cNvPr id="256" name="CustomShape 4"/>
          <p:cNvSpPr/>
          <p:nvPr/>
        </p:nvSpPr>
        <p:spPr>
          <a:xfrm>
            <a:off x="1377360" y="3746880"/>
            <a:ext cx="927360" cy="4701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57" name="CustomShape 5"/>
          <p:cNvSpPr/>
          <p:nvPr/>
        </p:nvSpPr>
        <p:spPr>
          <a:xfrm>
            <a:off x="4952520" y="3746880"/>
            <a:ext cx="1375200" cy="4701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58" name="CustomShape 6"/>
          <p:cNvSpPr/>
          <p:nvPr/>
        </p:nvSpPr>
        <p:spPr>
          <a:xfrm>
            <a:off x="6522840" y="2618640"/>
            <a:ext cx="2819880" cy="2825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endParaRPr b="0" lang="en-IN" sz="1800" spc="-1" strike="noStrike">
              <a:latin typeface="Arial"/>
            </a:endParaRPr>
          </a:p>
          <a:p>
            <a:pPr algn="ctr">
              <a:lnSpc>
                <a:spcPct val="100000"/>
              </a:lnSpc>
            </a:pPr>
            <a:r>
              <a:rPr b="1" lang="en-IN" sz="2800" spc="-1" strike="noStrike">
                <a:solidFill>
                  <a:srgbClr val="ffffff"/>
                </a:solidFill>
                <a:latin typeface="Calibri"/>
                <a:ea typeface="DejaVu Sans"/>
              </a:rPr>
              <a:t>Sentence generation/ recommendation</a:t>
            </a:r>
            <a:endParaRPr b="0" lang="en-IN" sz="2800" spc="-1" strike="noStrike">
              <a:latin typeface="Arial"/>
            </a:endParaRPr>
          </a:p>
          <a:p>
            <a:pPr algn="ctr">
              <a:lnSpc>
                <a:spcPct val="100000"/>
              </a:lnSpc>
            </a:pPr>
            <a:endParaRPr b="0" lang="en-IN" sz="2800" spc="-1" strike="noStrike">
              <a:latin typeface="Arial"/>
            </a:endParaRPr>
          </a:p>
        </p:txBody>
      </p:sp>
      <p:sp>
        <p:nvSpPr>
          <p:cNvPr id="259" name="CustomShape 7"/>
          <p:cNvSpPr/>
          <p:nvPr/>
        </p:nvSpPr>
        <p:spPr>
          <a:xfrm>
            <a:off x="9468360" y="3746880"/>
            <a:ext cx="927360" cy="4701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60" name="CustomShape 8"/>
          <p:cNvSpPr/>
          <p:nvPr/>
        </p:nvSpPr>
        <p:spPr>
          <a:xfrm>
            <a:off x="199440" y="3568320"/>
            <a:ext cx="1365120" cy="9432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800" spc="-1" strike="noStrike">
                <a:solidFill>
                  <a:srgbClr val="000000"/>
                </a:solidFill>
                <a:latin typeface="Calibri"/>
                <a:ea typeface="DejaVu Sans"/>
              </a:rPr>
              <a:t>Input </a:t>
            </a:r>
            <a:endParaRPr b="0" lang="en-IN" sz="2800" spc="-1" strike="noStrike">
              <a:latin typeface="Arial"/>
            </a:endParaRPr>
          </a:p>
          <a:p>
            <a:pPr>
              <a:lnSpc>
                <a:spcPct val="100000"/>
              </a:lnSpc>
            </a:pPr>
            <a:r>
              <a:rPr b="1" lang="en-IN" sz="2800" spc="-1" strike="noStrike">
                <a:solidFill>
                  <a:srgbClr val="000000"/>
                </a:solidFill>
                <a:latin typeface="Calibri"/>
                <a:ea typeface="DejaVu Sans"/>
              </a:rPr>
              <a:t>Video</a:t>
            </a:r>
            <a:endParaRPr b="0" lang="en-IN" sz="2800" spc="-1" strike="noStrike">
              <a:latin typeface="Arial"/>
            </a:endParaRPr>
          </a:p>
        </p:txBody>
      </p:sp>
      <p:sp>
        <p:nvSpPr>
          <p:cNvPr id="261" name="CustomShape 9"/>
          <p:cNvSpPr/>
          <p:nvPr/>
        </p:nvSpPr>
        <p:spPr>
          <a:xfrm>
            <a:off x="4572360" y="3039120"/>
            <a:ext cx="2219760" cy="6998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latin typeface="Calibri"/>
                <a:ea typeface="DejaVu Sans"/>
              </a:rPr>
              <a:t>Sequence of</a:t>
            </a:r>
            <a:endParaRPr b="0" lang="en-IN" sz="2000" spc="-1" strike="noStrike">
              <a:latin typeface="Arial"/>
            </a:endParaRPr>
          </a:p>
          <a:p>
            <a:pPr>
              <a:lnSpc>
                <a:spcPct val="100000"/>
              </a:lnSpc>
            </a:pPr>
            <a:r>
              <a:rPr b="1" lang="en-IN" sz="2000" spc="-1" strike="noStrike">
                <a:solidFill>
                  <a:srgbClr val="000000"/>
                </a:solidFill>
                <a:latin typeface="Calibri"/>
                <a:ea typeface="DejaVu Sans"/>
              </a:rPr>
              <a:t>labels (words)</a:t>
            </a:r>
            <a:endParaRPr b="0" lang="en-IN" sz="2000" spc="-1" strike="noStrike">
              <a:latin typeface="Arial"/>
            </a:endParaRPr>
          </a:p>
        </p:txBody>
      </p:sp>
      <p:sp>
        <p:nvSpPr>
          <p:cNvPr id="262" name="CustomShape 10"/>
          <p:cNvSpPr/>
          <p:nvPr/>
        </p:nvSpPr>
        <p:spPr>
          <a:xfrm>
            <a:off x="10244160" y="3491640"/>
            <a:ext cx="2043000" cy="9432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800" spc="-1" strike="noStrike">
                <a:solidFill>
                  <a:srgbClr val="000000"/>
                </a:solidFill>
                <a:latin typeface="Calibri"/>
                <a:ea typeface="DejaVu Sans"/>
              </a:rPr>
              <a:t>Output</a:t>
            </a:r>
            <a:endParaRPr b="0" lang="en-IN" sz="2800" spc="-1" strike="noStrike">
              <a:latin typeface="Arial"/>
            </a:endParaRPr>
          </a:p>
          <a:p>
            <a:pPr>
              <a:lnSpc>
                <a:spcPct val="100000"/>
              </a:lnSpc>
            </a:pPr>
            <a:r>
              <a:rPr b="1" lang="en-IN" sz="2800" spc="-1" strike="noStrike">
                <a:solidFill>
                  <a:srgbClr val="000000"/>
                </a:solidFill>
                <a:latin typeface="Calibri"/>
                <a:ea typeface="DejaVu Sans"/>
              </a:rPr>
              <a:t>Sentence</a:t>
            </a:r>
            <a:endParaRPr b="0" lang="en-IN" sz="2800" spc="-1" strike="noStrike">
              <a:latin typeface="Arial"/>
            </a:endParaRPr>
          </a:p>
        </p:txBody>
      </p:sp>
      <p:sp>
        <p:nvSpPr>
          <p:cNvPr id="263" name="CustomShape 11"/>
          <p:cNvSpPr/>
          <p:nvPr/>
        </p:nvSpPr>
        <p:spPr>
          <a:xfrm>
            <a:off x="2112480" y="2200320"/>
            <a:ext cx="595080" cy="59508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ffff"/>
                </a:solidFill>
                <a:latin typeface="Calibri"/>
                <a:ea typeface="DejaVu Sans"/>
              </a:rPr>
              <a:t>1</a:t>
            </a:r>
            <a:endParaRPr b="0" lang="en-IN" sz="2800" spc="-1" strike="noStrike">
              <a:latin typeface="Arial"/>
            </a:endParaRPr>
          </a:p>
        </p:txBody>
      </p:sp>
      <p:sp>
        <p:nvSpPr>
          <p:cNvPr id="264" name="CustomShape 12"/>
          <p:cNvSpPr/>
          <p:nvPr/>
        </p:nvSpPr>
        <p:spPr>
          <a:xfrm>
            <a:off x="6161760" y="2200320"/>
            <a:ext cx="595080" cy="59508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ffff"/>
                </a:solidFill>
                <a:latin typeface="Calibri"/>
                <a:ea typeface="DejaVu Sans"/>
              </a:rPr>
              <a:t>2</a:t>
            </a:r>
            <a:endParaRPr b="0" lang="en-IN" sz="2800" spc="-1" strike="noStrike">
              <a:latin typeface="Arial"/>
            </a:endParaRPr>
          </a:p>
        </p:txBody>
      </p:sp>
      <p:sp>
        <p:nvSpPr>
          <p:cNvPr id="265" name="CustomShape 13"/>
          <p:cNvSpPr/>
          <p:nvPr/>
        </p:nvSpPr>
        <p:spPr>
          <a:xfrm>
            <a:off x="804960" y="6464880"/>
            <a:ext cx="6500160" cy="3924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                                                   Feb28 - Marc1 </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047040" y="14040"/>
            <a:ext cx="6898680" cy="1130040"/>
          </a:xfrm>
          <a:prstGeom prst="rect">
            <a:avLst/>
          </a:prstGeom>
          <a:noFill/>
          <a:ln>
            <a:noFill/>
          </a:ln>
        </p:spPr>
        <p:style>
          <a:lnRef idx="0"/>
          <a:fillRef idx="0"/>
          <a:effectRef idx="0"/>
          <a:fontRef idx="minor"/>
        </p:style>
        <p:txBody>
          <a:bodyPr lIns="90000" rIns="90000" tIns="45000" bIns="45000" anchor="b"/>
          <a:p>
            <a:pPr>
              <a:lnSpc>
                <a:spcPct val="80000"/>
              </a:lnSpc>
            </a:pPr>
            <a:r>
              <a:rPr b="1" lang="en-IN" sz="5400" spc="-114" strike="noStrike">
                <a:solidFill>
                  <a:srgbClr val="ffffff"/>
                </a:solidFill>
                <a:latin typeface="Calibri"/>
              </a:rPr>
              <a:t>High Level Overview</a:t>
            </a:r>
            <a:endParaRPr b="0" lang="en-IN" sz="5400" spc="-1" strike="noStrike">
              <a:latin typeface="Arial"/>
            </a:endParaRPr>
          </a:p>
        </p:txBody>
      </p:sp>
      <p:sp>
        <p:nvSpPr>
          <p:cNvPr id="267" name="CustomShape 2"/>
          <p:cNvSpPr/>
          <p:nvPr/>
        </p:nvSpPr>
        <p:spPr>
          <a:xfrm>
            <a:off x="0" y="1266120"/>
            <a:ext cx="12191400" cy="51253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268" name="Picture 5" descr=""/>
          <p:cNvPicPr/>
          <p:nvPr/>
        </p:nvPicPr>
        <p:blipFill>
          <a:blip r:embed="rId1"/>
          <a:stretch/>
        </p:blipFill>
        <p:spPr>
          <a:xfrm>
            <a:off x="575640" y="2353680"/>
            <a:ext cx="6495480" cy="2000520"/>
          </a:xfrm>
          <a:prstGeom prst="rect">
            <a:avLst/>
          </a:prstGeom>
          <a:ln>
            <a:noFill/>
          </a:ln>
        </p:spPr>
      </p:pic>
      <p:sp>
        <p:nvSpPr>
          <p:cNvPr id="269" name="CustomShape 3"/>
          <p:cNvSpPr/>
          <p:nvPr/>
        </p:nvSpPr>
        <p:spPr>
          <a:xfrm>
            <a:off x="290880" y="1931400"/>
            <a:ext cx="7037280" cy="2471040"/>
          </a:xfrm>
          <a:prstGeom prst="rect">
            <a:avLst/>
          </a:prstGeom>
          <a:noFill/>
          <a:ln>
            <a:solidFill>
              <a:srgbClr val="50b4c8"/>
            </a:solidFill>
            <a:custDash>
              <a:ds d="800000" sp="300000"/>
            </a:custDash>
            <a:round/>
          </a:ln>
        </p:spPr>
        <p:style>
          <a:lnRef idx="2">
            <a:schemeClr val="accent1">
              <a:shade val="50000"/>
            </a:schemeClr>
          </a:lnRef>
          <a:fillRef idx="1">
            <a:schemeClr val="accent1"/>
          </a:fillRef>
          <a:effectRef idx="0">
            <a:schemeClr val="accent1"/>
          </a:effectRef>
          <a:fontRef idx="minor"/>
        </p:style>
      </p:sp>
      <p:sp>
        <p:nvSpPr>
          <p:cNvPr id="270" name="CustomShape 4"/>
          <p:cNvSpPr/>
          <p:nvPr/>
        </p:nvSpPr>
        <p:spPr>
          <a:xfrm>
            <a:off x="1676520" y="1633680"/>
            <a:ext cx="4072680" cy="59508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800" spc="-1" strike="noStrike">
                <a:solidFill>
                  <a:srgbClr val="ffffff"/>
                </a:solidFill>
                <a:latin typeface="Calibri Light"/>
                <a:ea typeface="DejaVu Sans"/>
              </a:rPr>
              <a:t>Spatiotemporal feature extraction using 3D CNN (C3D)</a:t>
            </a:r>
            <a:endParaRPr b="0" lang="en-IN" sz="1800" spc="-1" strike="noStrike">
              <a:latin typeface="Arial"/>
            </a:endParaRPr>
          </a:p>
        </p:txBody>
      </p:sp>
      <p:pic>
        <p:nvPicPr>
          <p:cNvPr id="271" name="Picture 9" descr=""/>
          <p:cNvPicPr/>
          <p:nvPr/>
        </p:nvPicPr>
        <p:blipFill>
          <a:blip r:embed="rId2"/>
          <a:stretch/>
        </p:blipFill>
        <p:spPr>
          <a:xfrm>
            <a:off x="7328880" y="4531680"/>
            <a:ext cx="4269960" cy="1645200"/>
          </a:xfrm>
          <a:prstGeom prst="rect">
            <a:avLst/>
          </a:prstGeom>
          <a:ln>
            <a:noFill/>
          </a:ln>
        </p:spPr>
      </p:pic>
      <p:sp>
        <p:nvSpPr>
          <p:cNvPr id="272" name="CustomShape 5"/>
          <p:cNvSpPr/>
          <p:nvPr/>
        </p:nvSpPr>
        <p:spPr>
          <a:xfrm>
            <a:off x="6957720" y="4403160"/>
            <a:ext cx="4939200" cy="1916280"/>
          </a:xfrm>
          <a:prstGeom prst="rect">
            <a:avLst/>
          </a:prstGeom>
          <a:noFill/>
          <a:ln>
            <a:solidFill>
              <a:srgbClr val="50b4c8"/>
            </a:solidFill>
            <a:custDash>
              <a:ds d="800000" sp="300000"/>
            </a:custDash>
            <a:round/>
          </a:ln>
        </p:spPr>
        <p:style>
          <a:lnRef idx="2">
            <a:schemeClr val="accent1">
              <a:shade val="50000"/>
            </a:schemeClr>
          </a:lnRef>
          <a:fillRef idx="1">
            <a:schemeClr val="accent1"/>
          </a:fillRef>
          <a:effectRef idx="0">
            <a:schemeClr val="accent1"/>
          </a:effectRef>
          <a:fontRef idx="minor"/>
        </p:style>
      </p:sp>
      <p:sp>
        <p:nvSpPr>
          <p:cNvPr id="273" name="CustomShape 6"/>
          <p:cNvSpPr/>
          <p:nvPr/>
        </p:nvSpPr>
        <p:spPr>
          <a:xfrm flipV="1">
            <a:off x="7328880" y="3452760"/>
            <a:ext cx="1357200" cy="927360"/>
          </a:xfrm>
          <a:prstGeom prst="bentUpArrow">
            <a:avLst>
              <a:gd name="adj1" fmla="val 25000"/>
              <a:gd name="adj2" fmla="val 25000"/>
              <a:gd name="adj3" fmla="val 27985"/>
            </a:avLst>
          </a:prstGeom>
          <a:ln>
            <a:round/>
          </a:ln>
        </p:spPr>
        <p:style>
          <a:lnRef idx="2">
            <a:schemeClr val="accent1">
              <a:shade val="50000"/>
            </a:schemeClr>
          </a:lnRef>
          <a:fillRef idx="1">
            <a:schemeClr val="accent1"/>
          </a:fillRef>
          <a:effectRef idx="0">
            <a:schemeClr val="accent1"/>
          </a:effectRef>
          <a:fontRef idx="minor"/>
        </p:style>
      </p:sp>
      <p:sp>
        <p:nvSpPr>
          <p:cNvPr id="274" name="CustomShape 7"/>
          <p:cNvSpPr/>
          <p:nvPr/>
        </p:nvSpPr>
        <p:spPr>
          <a:xfrm>
            <a:off x="8404200" y="3157560"/>
            <a:ext cx="2369160" cy="10047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latin typeface="Calibri"/>
                <a:ea typeface="DejaVu Sans"/>
              </a:rPr>
              <a:t>Sequence of</a:t>
            </a:r>
            <a:endParaRPr b="0" lang="en-IN" sz="2000" spc="-1" strike="noStrike">
              <a:latin typeface="Arial"/>
            </a:endParaRPr>
          </a:p>
          <a:p>
            <a:pPr>
              <a:lnSpc>
                <a:spcPct val="100000"/>
              </a:lnSpc>
            </a:pPr>
            <a:r>
              <a:rPr b="1" lang="en-IN" sz="2000" spc="-1" strike="noStrike">
                <a:solidFill>
                  <a:srgbClr val="000000"/>
                </a:solidFill>
                <a:latin typeface="Calibri"/>
                <a:ea typeface="DejaVu Sans"/>
              </a:rPr>
              <a:t>labels (words)</a:t>
            </a:r>
            <a:endParaRPr b="0" lang="en-IN" sz="2000" spc="-1" strike="noStrike">
              <a:latin typeface="Arial"/>
            </a:endParaRPr>
          </a:p>
          <a:p>
            <a:pPr>
              <a:lnSpc>
                <a:spcPct val="100000"/>
              </a:lnSpc>
            </a:pPr>
            <a:r>
              <a:rPr b="1" lang="en-IN" sz="2000" spc="-1" strike="noStrike">
                <a:solidFill>
                  <a:srgbClr val="000000"/>
                </a:solidFill>
                <a:latin typeface="Calibri"/>
                <a:ea typeface="DejaVu Sans"/>
              </a:rPr>
              <a:t>depicting signs</a:t>
            </a:r>
            <a:endParaRPr b="0" lang="en-IN" sz="2000" spc="-1" strike="noStrike">
              <a:latin typeface="Arial"/>
            </a:endParaRPr>
          </a:p>
        </p:txBody>
      </p:sp>
      <p:sp>
        <p:nvSpPr>
          <p:cNvPr id="275" name="CustomShape 8"/>
          <p:cNvSpPr/>
          <p:nvPr/>
        </p:nvSpPr>
        <p:spPr>
          <a:xfrm rot="10800000">
            <a:off x="7888680" y="6181560"/>
            <a:ext cx="927360" cy="4701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76" name="CustomShape 9"/>
          <p:cNvSpPr/>
          <p:nvPr/>
        </p:nvSpPr>
        <p:spPr>
          <a:xfrm>
            <a:off x="2842920" y="5137920"/>
            <a:ext cx="3646440" cy="6998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latin typeface="Calibri"/>
                <a:ea typeface="DejaVu Sans"/>
              </a:rPr>
              <a:t>Output Sentence based </a:t>
            </a:r>
            <a:endParaRPr b="0" lang="en-IN" sz="2000" spc="-1" strike="noStrike">
              <a:latin typeface="Arial"/>
            </a:endParaRPr>
          </a:p>
          <a:p>
            <a:pPr>
              <a:lnSpc>
                <a:spcPct val="100000"/>
              </a:lnSpc>
            </a:pPr>
            <a:r>
              <a:rPr b="1" lang="en-IN" sz="2000" spc="-1" strike="noStrike">
                <a:solidFill>
                  <a:srgbClr val="000000"/>
                </a:solidFill>
                <a:latin typeface="Calibri"/>
                <a:ea typeface="DejaVu Sans"/>
              </a:rPr>
              <a:t>on the language model</a:t>
            </a:r>
            <a:endParaRPr b="0" lang="en-IN" sz="2000" spc="-1" strike="noStrike">
              <a:latin typeface="Arial"/>
            </a:endParaRPr>
          </a:p>
        </p:txBody>
      </p:sp>
      <p:sp>
        <p:nvSpPr>
          <p:cNvPr id="277" name="CustomShape 10"/>
          <p:cNvSpPr/>
          <p:nvPr/>
        </p:nvSpPr>
        <p:spPr>
          <a:xfrm>
            <a:off x="124560" y="1633680"/>
            <a:ext cx="595080" cy="595080"/>
          </a:xfrm>
          <a:prstGeom prst="ellipse">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ffff"/>
                </a:solidFill>
                <a:latin typeface="Calibri"/>
                <a:ea typeface="DejaVu Sans"/>
              </a:rPr>
              <a:t>1</a:t>
            </a:r>
            <a:endParaRPr b="0" lang="en-IN" sz="2800" spc="-1" strike="noStrike">
              <a:latin typeface="Arial"/>
            </a:endParaRPr>
          </a:p>
        </p:txBody>
      </p:sp>
      <p:sp>
        <p:nvSpPr>
          <p:cNvPr id="278" name="CustomShape 11"/>
          <p:cNvSpPr/>
          <p:nvPr/>
        </p:nvSpPr>
        <p:spPr>
          <a:xfrm>
            <a:off x="6663240" y="4516920"/>
            <a:ext cx="595080" cy="595080"/>
          </a:xfrm>
          <a:prstGeom prst="ellipse">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ffff"/>
                </a:solidFill>
                <a:latin typeface="Calibri"/>
                <a:ea typeface="DejaVu Sans"/>
              </a:rPr>
              <a:t>2</a:t>
            </a:r>
            <a:endParaRPr b="0" lang="en-IN" sz="2800" spc="-1" strike="noStrike">
              <a:latin typeface="Arial"/>
            </a:endParaRPr>
          </a:p>
        </p:txBody>
      </p:sp>
      <p:sp>
        <p:nvSpPr>
          <p:cNvPr id="279" name="CustomShape 12"/>
          <p:cNvSpPr/>
          <p:nvPr/>
        </p:nvSpPr>
        <p:spPr>
          <a:xfrm>
            <a:off x="804960" y="6464880"/>
            <a:ext cx="6500160" cy="3924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                                             </a:t>
            </a:r>
            <a:endParaRPr b="0" lang="en-IN"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776880" y="377640"/>
            <a:ext cx="756720" cy="75672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p:style>
      </p:sp>
      <p:sp>
        <p:nvSpPr>
          <p:cNvPr id="281" name="CustomShape 2"/>
          <p:cNvSpPr/>
          <p:nvPr/>
        </p:nvSpPr>
        <p:spPr>
          <a:xfrm>
            <a:off x="942120" y="-66600"/>
            <a:ext cx="9849960" cy="1130040"/>
          </a:xfrm>
          <a:prstGeom prst="rect">
            <a:avLst/>
          </a:prstGeom>
          <a:noFill/>
          <a:ln>
            <a:noFill/>
          </a:ln>
        </p:spPr>
        <p:style>
          <a:lnRef idx="0"/>
          <a:fillRef idx="0"/>
          <a:effectRef idx="0"/>
          <a:fontRef idx="minor"/>
        </p:style>
        <p:txBody>
          <a:bodyPr lIns="90000" rIns="90000" tIns="45000" bIns="45000" anchor="b"/>
          <a:p>
            <a:pPr>
              <a:lnSpc>
                <a:spcPct val="80000"/>
              </a:lnSpc>
            </a:pPr>
            <a:r>
              <a:rPr b="1" lang="en-IN" sz="3600" spc="-114" strike="noStrike">
                <a:solidFill>
                  <a:srgbClr val="ffffff"/>
                </a:solidFill>
                <a:latin typeface="Calibri"/>
              </a:rPr>
              <a:t>1</a:t>
            </a:r>
            <a:r>
              <a:rPr b="1" lang="en-IN" sz="3600" spc="-114" strike="noStrike">
                <a:solidFill>
                  <a:srgbClr val="ffffff"/>
                </a:solidFill>
                <a:latin typeface="Calibri"/>
              </a:rPr>
              <a:t>	</a:t>
            </a:r>
            <a:r>
              <a:rPr b="1" lang="en-IN" sz="3600" spc="-114" strike="noStrike">
                <a:solidFill>
                  <a:srgbClr val="ffffff"/>
                </a:solidFill>
                <a:latin typeface="Calibri"/>
              </a:rPr>
              <a:t>Spatiotemporal feature extraction using 3D CNN</a:t>
            </a:r>
            <a:endParaRPr b="0" lang="en-IN" sz="3600" spc="-1" strike="noStrike">
              <a:latin typeface="Arial"/>
            </a:endParaRPr>
          </a:p>
        </p:txBody>
      </p:sp>
      <p:sp>
        <p:nvSpPr>
          <p:cNvPr id="282" name="CustomShape 3"/>
          <p:cNvSpPr/>
          <p:nvPr/>
        </p:nvSpPr>
        <p:spPr>
          <a:xfrm>
            <a:off x="0" y="1234080"/>
            <a:ext cx="12191400" cy="518076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283" name="Picture 6" descr=""/>
          <p:cNvPicPr/>
          <p:nvPr/>
        </p:nvPicPr>
        <p:blipFill>
          <a:blip r:embed="rId1"/>
          <a:stretch/>
        </p:blipFill>
        <p:spPr>
          <a:xfrm>
            <a:off x="930240" y="1479240"/>
            <a:ext cx="2560320" cy="3923280"/>
          </a:xfrm>
          <a:prstGeom prst="rect">
            <a:avLst/>
          </a:prstGeom>
          <a:ln>
            <a:noFill/>
          </a:ln>
        </p:spPr>
      </p:pic>
      <p:pic>
        <p:nvPicPr>
          <p:cNvPr id="284" name="Picture 14" descr=""/>
          <p:cNvPicPr/>
          <p:nvPr/>
        </p:nvPicPr>
        <p:blipFill>
          <a:blip r:embed="rId2"/>
          <a:stretch/>
        </p:blipFill>
        <p:spPr>
          <a:xfrm>
            <a:off x="5867280" y="1399320"/>
            <a:ext cx="4090680" cy="2331720"/>
          </a:xfrm>
          <a:prstGeom prst="rect">
            <a:avLst/>
          </a:prstGeom>
          <a:ln>
            <a:noFill/>
          </a:ln>
        </p:spPr>
      </p:pic>
      <p:sp>
        <p:nvSpPr>
          <p:cNvPr id="285" name="CustomShape 4"/>
          <p:cNvSpPr/>
          <p:nvPr/>
        </p:nvSpPr>
        <p:spPr>
          <a:xfrm>
            <a:off x="505800" y="5658480"/>
            <a:ext cx="11179800" cy="10040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a:solidFill>
                  <a:srgbClr val="000000"/>
                </a:solidFill>
                <a:latin typeface="Calibri Light"/>
                <a:ea typeface="DejaVu Sans"/>
              </a:rPr>
              <a:t>A 3D CNN incorporates a temporal axis to capture the short-term temporal dynamics associated with motion and activity. For long term temporal dependency, LSTM layer will be used on top of the CNN model.</a:t>
            </a:r>
            <a:endParaRPr b="0" lang="en-IN" sz="2000" spc="-1" strike="noStrike">
              <a:latin typeface="Arial"/>
            </a:endParaRPr>
          </a:p>
        </p:txBody>
      </p:sp>
      <p:pic>
        <p:nvPicPr>
          <p:cNvPr id="286" name="Picture 19" descr=""/>
          <p:cNvPicPr/>
          <p:nvPr/>
        </p:nvPicPr>
        <p:blipFill>
          <a:blip r:embed="rId3"/>
          <a:stretch/>
        </p:blipFill>
        <p:spPr>
          <a:xfrm>
            <a:off x="4951800" y="3731760"/>
            <a:ext cx="5922000" cy="2019600"/>
          </a:xfrm>
          <a:prstGeom prst="rect">
            <a:avLst/>
          </a:prstGeom>
          <a:ln>
            <a:noFill/>
          </a:ln>
        </p:spPr>
      </p:pic>
      <p:sp>
        <p:nvSpPr>
          <p:cNvPr id="287" name="CustomShape 5"/>
          <p:cNvSpPr/>
          <p:nvPr/>
        </p:nvSpPr>
        <p:spPr>
          <a:xfrm>
            <a:off x="804960" y="6464880"/>
            <a:ext cx="6500160" cy="392400"/>
          </a:xfrm>
          <a:prstGeom prst="rect">
            <a:avLst/>
          </a:prstGeom>
          <a:noFill/>
          <a:ln>
            <a:noFill/>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TM03457491[[fn=Metropolitan]]</Template>
  <TotalTime>1402</TotalTime>
  <Application>LibreOffice/6.0.7.3$Linux_X86_64 LibreOffice_project/00m0$Build-3</Application>
  <Words>347</Words>
  <Paragraphs>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2018-12-29T18:37:17Z</dcterms:created>
  <dc:creator>Saramsha Dotel</dc:creator>
  <dc:description/>
  <dc:language>en-IN</dc:language>
  <cp:lastModifiedBy/>
  <dcterms:modified xsi:type="dcterms:W3CDTF">2019-03-01T11:30:05Z</dcterms:modified>
  <cp:revision>64</cp:revision>
  <dc:subject/>
  <dc:title>Methodology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