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4.png" ContentType="image/png"/>
  <Override PartName="/ppt/media/image1.png" ContentType="image/png"/>
  <Override PartName="/ppt/media/image7.png" ContentType="image/png"/>
  <Override PartName="/ppt/media/image8.png" ContentType="image/png"/>
  <Override PartName="/ppt/media/image9.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15.png" ContentType="image/png"/>
  <Override PartName="/ppt/media/image2.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8" name="PlaceHolder 2"/>
          <p:cNvSpPr>
            <a:spLocks noGrp="1"/>
          </p:cNvSpPr>
          <p:nvPr>
            <p:ph type="body"/>
          </p:nvPr>
        </p:nvSpPr>
        <p:spPr>
          <a:xfrm>
            <a:off x="1463760" y="53672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9" name="PlaceHolder 3"/>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31"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2"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3"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4" name="PlaceHolder 5"/>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36" name="PlaceHolder 2"/>
          <p:cNvSpPr>
            <a:spLocks noGrp="1"/>
          </p:cNvSpPr>
          <p:nvPr>
            <p:ph type="body"/>
          </p:nvPr>
        </p:nvSpPr>
        <p:spPr>
          <a:xfrm>
            <a:off x="146376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7" name="PlaceHolder 3"/>
          <p:cNvSpPr>
            <a:spLocks noGrp="1"/>
          </p:cNvSpPr>
          <p:nvPr>
            <p:ph type="body"/>
          </p:nvPr>
        </p:nvSpPr>
        <p:spPr>
          <a:xfrm>
            <a:off x="459612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8" name="PlaceHolder 4"/>
          <p:cNvSpPr>
            <a:spLocks noGrp="1"/>
          </p:cNvSpPr>
          <p:nvPr>
            <p:ph type="body"/>
          </p:nvPr>
        </p:nvSpPr>
        <p:spPr>
          <a:xfrm>
            <a:off x="772884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39" name="PlaceHolder 5"/>
          <p:cNvSpPr>
            <a:spLocks noGrp="1"/>
          </p:cNvSpPr>
          <p:nvPr>
            <p:ph type="body"/>
          </p:nvPr>
        </p:nvSpPr>
        <p:spPr>
          <a:xfrm>
            <a:off x="146376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40" name="PlaceHolder 6"/>
          <p:cNvSpPr>
            <a:spLocks noGrp="1"/>
          </p:cNvSpPr>
          <p:nvPr>
            <p:ph type="body"/>
          </p:nvPr>
        </p:nvSpPr>
        <p:spPr>
          <a:xfrm>
            <a:off x="459612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41" name="PlaceHolder 7"/>
          <p:cNvSpPr>
            <a:spLocks noGrp="1"/>
          </p:cNvSpPr>
          <p:nvPr>
            <p:ph type="body"/>
          </p:nvPr>
        </p:nvSpPr>
        <p:spPr>
          <a:xfrm>
            <a:off x="772884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57" name="PlaceHolder 2"/>
          <p:cNvSpPr>
            <a:spLocks noGrp="1"/>
          </p:cNvSpPr>
          <p:nvPr>
            <p:ph type="subTitle"/>
          </p:nvPr>
        </p:nvSpPr>
        <p:spPr>
          <a:xfrm>
            <a:off x="1463760" y="5367240"/>
            <a:ext cx="9264600" cy="692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59" name="PlaceHolder 2"/>
          <p:cNvSpPr>
            <a:spLocks noGrp="1"/>
          </p:cNvSpPr>
          <p:nvPr>
            <p:ph type="body"/>
          </p:nvPr>
        </p:nvSpPr>
        <p:spPr>
          <a:xfrm>
            <a:off x="1463760" y="5367240"/>
            <a:ext cx="926460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61"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62"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66"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67"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68"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7" name="PlaceHolder 2"/>
          <p:cNvSpPr>
            <a:spLocks noGrp="1"/>
          </p:cNvSpPr>
          <p:nvPr>
            <p:ph type="subTitle"/>
          </p:nvPr>
        </p:nvSpPr>
        <p:spPr>
          <a:xfrm>
            <a:off x="1463760" y="5367240"/>
            <a:ext cx="9264600" cy="692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70"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1"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2" name="PlaceHolder 4"/>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74"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5"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6" name="PlaceHolder 4"/>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78" name="PlaceHolder 2"/>
          <p:cNvSpPr>
            <a:spLocks noGrp="1"/>
          </p:cNvSpPr>
          <p:nvPr>
            <p:ph type="body"/>
          </p:nvPr>
        </p:nvSpPr>
        <p:spPr>
          <a:xfrm>
            <a:off x="1463760" y="53672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79" name="PlaceHolder 3"/>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81"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2"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3"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4" name="PlaceHolder 5"/>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86" name="PlaceHolder 2"/>
          <p:cNvSpPr>
            <a:spLocks noGrp="1"/>
          </p:cNvSpPr>
          <p:nvPr>
            <p:ph type="body"/>
          </p:nvPr>
        </p:nvSpPr>
        <p:spPr>
          <a:xfrm>
            <a:off x="146376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7" name="PlaceHolder 3"/>
          <p:cNvSpPr>
            <a:spLocks noGrp="1"/>
          </p:cNvSpPr>
          <p:nvPr>
            <p:ph type="body"/>
          </p:nvPr>
        </p:nvSpPr>
        <p:spPr>
          <a:xfrm>
            <a:off x="459612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8" name="PlaceHolder 4"/>
          <p:cNvSpPr>
            <a:spLocks noGrp="1"/>
          </p:cNvSpPr>
          <p:nvPr>
            <p:ph type="body"/>
          </p:nvPr>
        </p:nvSpPr>
        <p:spPr>
          <a:xfrm>
            <a:off x="772884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89" name="PlaceHolder 5"/>
          <p:cNvSpPr>
            <a:spLocks noGrp="1"/>
          </p:cNvSpPr>
          <p:nvPr>
            <p:ph type="body"/>
          </p:nvPr>
        </p:nvSpPr>
        <p:spPr>
          <a:xfrm>
            <a:off x="146376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90" name="PlaceHolder 6"/>
          <p:cNvSpPr>
            <a:spLocks noGrp="1"/>
          </p:cNvSpPr>
          <p:nvPr>
            <p:ph type="body"/>
          </p:nvPr>
        </p:nvSpPr>
        <p:spPr>
          <a:xfrm>
            <a:off x="459612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91" name="PlaceHolder 7"/>
          <p:cNvSpPr>
            <a:spLocks noGrp="1"/>
          </p:cNvSpPr>
          <p:nvPr>
            <p:ph type="body"/>
          </p:nvPr>
        </p:nvSpPr>
        <p:spPr>
          <a:xfrm>
            <a:off x="772884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98" name="PlaceHolder 2"/>
          <p:cNvSpPr>
            <a:spLocks noGrp="1"/>
          </p:cNvSpPr>
          <p:nvPr>
            <p:ph type="subTitle"/>
          </p:nvPr>
        </p:nvSpPr>
        <p:spPr>
          <a:xfrm>
            <a:off x="1463760" y="5367240"/>
            <a:ext cx="9264600" cy="692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00" name="PlaceHolder 2"/>
          <p:cNvSpPr>
            <a:spLocks noGrp="1"/>
          </p:cNvSpPr>
          <p:nvPr>
            <p:ph type="body"/>
          </p:nvPr>
        </p:nvSpPr>
        <p:spPr>
          <a:xfrm>
            <a:off x="1463760" y="5367240"/>
            <a:ext cx="926460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02"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3"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9" name="PlaceHolder 2"/>
          <p:cNvSpPr>
            <a:spLocks noGrp="1"/>
          </p:cNvSpPr>
          <p:nvPr>
            <p:ph type="body"/>
          </p:nvPr>
        </p:nvSpPr>
        <p:spPr>
          <a:xfrm>
            <a:off x="1463760" y="5367240"/>
            <a:ext cx="926460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07"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8"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09"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1"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2"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3" name="PlaceHolder 4"/>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5"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6"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17" name="PlaceHolder 4"/>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9" name="PlaceHolder 2"/>
          <p:cNvSpPr>
            <a:spLocks noGrp="1"/>
          </p:cNvSpPr>
          <p:nvPr>
            <p:ph type="body"/>
          </p:nvPr>
        </p:nvSpPr>
        <p:spPr>
          <a:xfrm>
            <a:off x="1463760" y="53672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0" name="PlaceHolder 3"/>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22"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3"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4"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5" name="PlaceHolder 5"/>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27" name="PlaceHolder 2"/>
          <p:cNvSpPr>
            <a:spLocks noGrp="1"/>
          </p:cNvSpPr>
          <p:nvPr>
            <p:ph type="body"/>
          </p:nvPr>
        </p:nvSpPr>
        <p:spPr>
          <a:xfrm>
            <a:off x="146376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8" name="PlaceHolder 3"/>
          <p:cNvSpPr>
            <a:spLocks noGrp="1"/>
          </p:cNvSpPr>
          <p:nvPr>
            <p:ph type="body"/>
          </p:nvPr>
        </p:nvSpPr>
        <p:spPr>
          <a:xfrm>
            <a:off x="459612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9" name="PlaceHolder 4"/>
          <p:cNvSpPr>
            <a:spLocks noGrp="1"/>
          </p:cNvSpPr>
          <p:nvPr>
            <p:ph type="body"/>
          </p:nvPr>
        </p:nvSpPr>
        <p:spPr>
          <a:xfrm>
            <a:off x="772884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30" name="PlaceHolder 5"/>
          <p:cNvSpPr>
            <a:spLocks noGrp="1"/>
          </p:cNvSpPr>
          <p:nvPr>
            <p:ph type="body"/>
          </p:nvPr>
        </p:nvSpPr>
        <p:spPr>
          <a:xfrm>
            <a:off x="146376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31" name="PlaceHolder 6"/>
          <p:cNvSpPr>
            <a:spLocks noGrp="1"/>
          </p:cNvSpPr>
          <p:nvPr>
            <p:ph type="body"/>
          </p:nvPr>
        </p:nvSpPr>
        <p:spPr>
          <a:xfrm>
            <a:off x="459612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32" name="PlaceHolder 7"/>
          <p:cNvSpPr>
            <a:spLocks noGrp="1"/>
          </p:cNvSpPr>
          <p:nvPr>
            <p:ph type="body"/>
          </p:nvPr>
        </p:nvSpPr>
        <p:spPr>
          <a:xfrm>
            <a:off x="772884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50" name="PlaceHolder 2"/>
          <p:cNvSpPr>
            <a:spLocks noGrp="1"/>
          </p:cNvSpPr>
          <p:nvPr>
            <p:ph type="subTitle"/>
          </p:nvPr>
        </p:nvSpPr>
        <p:spPr>
          <a:xfrm>
            <a:off x="1463760" y="5367240"/>
            <a:ext cx="9264600" cy="692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52" name="PlaceHolder 2"/>
          <p:cNvSpPr>
            <a:spLocks noGrp="1"/>
          </p:cNvSpPr>
          <p:nvPr>
            <p:ph type="body"/>
          </p:nvPr>
        </p:nvSpPr>
        <p:spPr>
          <a:xfrm>
            <a:off x="1463760" y="5367240"/>
            <a:ext cx="926460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1"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2"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54"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55"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59"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60"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61"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63"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64"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65" name="PlaceHolder 4"/>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67"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68"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69" name="PlaceHolder 4"/>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71" name="PlaceHolder 2"/>
          <p:cNvSpPr>
            <a:spLocks noGrp="1"/>
          </p:cNvSpPr>
          <p:nvPr>
            <p:ph type="body"/>
          </p:nvPr>
        </p:nvSpPr>
        <p:spPr>
          <a:xfrm>
            <a:off x="1463760" y="53672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72" name="PlaceHolder 3"/>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74"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75"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76"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77" name="PlaceHolder 5"/>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79" name="PlaceHolder 2"/>
          <p:cNvSpPr>
            <a:spLocks noGrp="1"/>
          </p:cNvSpPr>
          <p:nvPr>
            <p:ph type="body"/>
          </p:nvPr>
        </p:nvSpPr>
        <p:spPr>
          <a:xfrm>
            <a:off x="146376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80" name="PlaceHolder 3"/>
          <p:cNvSpPr>
            <a:spLocks noGrp="1"/>
          </p:cNvSpPr>
          <p:nvPr>
            <p:ph type="body"/>
          </p:nvPr>
        </p:nvSpPr>
        <p:spPr>
          <a:xfrm>
            <a:off x="459612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81" name="PlaceHolder 4"/>
          <p:cNvSpPr>
            <a:spLocks noGrp="1"/>
          </p:cNvSpPr>
          <p:nvPr>
            <p:ph type="body"/>
          </p:nvPr>
        </p:nvSpPr>
        <p:spPr>
          <a:xfrm>
            <a:off x="772884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82" name="PlaceHolder 5"/>
          <p:cNvSpPr>
            <a:spLocks noGrp="1"/>
          </p:cNvSpPr>
          <p:nvPr>
            <p:ph type="body"/>
          </p:nvPr>
        </p:nvSpPr>
        <p:spPr>
          <a:xfrm>
            <a:off x="146376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83" name="PlaceHolder 6"/>
          <p:cNvSpPr>
            <a:spLocks noGrp="1"/>
          </p:cNvSpPr>
          <p:nvPr>
            <p:ph type="body"/>
          </p:nvPr>
        </p:nvSpPr>
        <p:spPr>
          <a:xfrm>
            <a:off x="459612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84" name="PlaceHolder 7"/>
          <p:cNvSpPr>
            <a:spLocks noGrp="1"/>
          </p:cNvSpPr>
          <p:nvPr>
            <p:ph type="body"/>
          </p:nvPr>
        </p:nvSpPr>
        <p:spPr>
          <a:xfrm>
            <a:off x="772884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01" name="PlaceHolder 2"/>
          <p:cNvSpPr>
            <a:spLocks noGrp="1"/>
          </p:cNvSpPr>
          <p:nvPr>
            <p:ph type="subTitle"/>
          </p:nvPr>
        </p:nvSpPr>
        <p:spPr>
          <a:xfrm>
            <a:off x="1463760" y="5367240"/>
            <a:ext cx="9264600" cy="692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03" name="PlaceHolder 2"/>
          <p:cNvSpPr>
            <a:spLocks noGrp="1"/>
          </p:cNvSpPr>
          <p:nvPr>
            <p:ph type="body"/>
          </p:nvPr>
        </p:nvSpPr>
        <p:spPr>
          <a:xfrm>
            <a:off x="1463760" y="5367240"/>
            <a:ext cx="926460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05"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06"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10"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11"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12"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14"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15"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16" name="PlaceHolder 4"/>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18"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19"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20" name="PlaceHolder 4"/>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22" name="PlaceHolder 2"/>
          <p:cNvSpPr>
            <a:spLocks noGrp="1"/>
          </p:cNvSpPr>
          <p:nvPr>
            <p:ph type="body"/>
          </p:nvPr>
        </p:nvSpPr>
        <p:spPr>
          <a:xfrm>
            <a:off x="1463760" y="53672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23" name="PlaceHolder 3"/>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25"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26"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27"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28" name="PlaceHolder 5"/>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30" name="PlaceHolder 2"/>
          <p:cNvSpPr>
            <a:spLocks noGrp="1"/>
          </p:cNvSpPr>
          <p:nvPr>
            <p:ph type="body"/>
          </p:nvPr>
        </p:nvSpPr>
        <p:spPr>
          <a:xfrm>
            <a:off x="146376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31" name="PlaceHolder 3"/>
          <p:cNvSpPr>
            <a:spLocks noGrp="1"/>
          </p:cNvSpPr>
          <p:nvPr>
            <p:ph type="body"/>
          </p:nvPr>
        </p:nvSpPr>
        <p:spPr>
          <a:xfrm>
            <a:off x="459612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32" name="PlaceHolder 4"/>
          <p:cNvSpPr>
            <a:spLocks noGrp="1"/>
          </p:cNvSpPr>
          <p:nvPr>
            <p:ph type="body"/>
          </p:nvPr>
        </p:nvSpPr>
        <p:spPr>
          <a:xfrm>
            <a:off x="7728840" y="53672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33" name="PlaceHolder 5"/>
          <p:cNvSpPr>
            <a:spLocks noGrp="1"/>
          </p:cNvSpPr>
          <p:nvPr>
            <p:ph type="body"/>
          </p:nvPr>
        </p:nvSpPr>
        <p:spPr>
          <a:xfrm>
            <a:off x="146376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34" name="PlaceHolder 6"/>
          <p:cNvSpPr>
            <a:spLocks noGrp="1"/>
          </p:cNvSpPr>
          <p:nvPr>
            <p:ph type="body"/>
          </p:nvPr>
        </p:nvSpPr>
        <p:spPr>
          <a:xfrm>
            <a:off x="459612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35" name="PlaceHolder 7"/>
          <p:cNvSpPr>
            <a:spLocks noGrp="1"/>
          </p:cNvSpPr>
          <p:nvPr>
            <p:ph type="body"/>
          </p:nvPr>
        </p:nvSpPr>
        <p:spPr>
          <a:xfrm>
            <a:off x="7728840" y="5729040"/>
            <a:ext cx="298296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16"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7" name="PlaceHolder 3"/>
          <p:cNvSpPr>
            <a:spLocks noGrp="1"/>
          </p:cNvSpPr>
          <p:nvPr>
            <p:ph type="body"/>
          </p:nvPr>
        </p:nvSpPr>
        <p:spPr>
          <a:xfrm>
            <a:off x="621108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18" name="PlaceHolder 4"/>
          <p:cNvSpPr>
            <a:spLocks noGrp="1"/>
          </p:cNvSpPr>
          <p:nvPr>
            <p:ph type="body"/>
          </p:nvPr>
        </p:nvSpPr>
        <p:spPr>
          <a:xfrm>
            <a:off x="146376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0" name="PlaceHolder 2"/>
          <p:cNvSpPr>
            <a:spLocks noGrp="1"/>
          </p:cNvSpPr>
          <p:nvPr>
            <p:ph type="body"/>
          </p:nvPr>
        </p:nvSpPr>
        <p:spPr>
          <a:xfrm>
            <a:off x="1463760" y="5367240"/>
            <a:ext cx="4520880" cy="69228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1"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2" name="PlaceHolder 4"/>
          <p:cNvSpPr>
            <a:spLocks noGrp="1"/>
          </p:cNvSpPr>
          <p:nvPr>
            <p:ph type="body"/>
          </p:nvPr>
        </p:nvSpPr>
        <p:spPr>
          <a:xfrm>
            <a:off x="6211080" y="57290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Calibri Light"/>
            </a:endParaRPr>
          </a:p>
        </p:txBody>
      </p:sp>
      <p:sp>
        <p:nvSpPr>
          <p:cNvPr id="24" name="PlaceHolder 2"/>
          <p:cNvSpPr>
            <a:spLocks noGrp="1"/>
          </p:cNvSpPr>
          <p:nvPr>
            <p:ph type="body"/>
          </p:nvPr>
        </p:nvSpPr>
        <p:spPr>
          <a:xfrm>
            <a:off x="146376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5" name="PlaceHolder 3"/>
          <p:cNvSpPr>
            <a:spLocks noGrp="1"/>
          </p:cNvSpPr>
          <p:nvPr>
            <p:ph type="body"/>
          </p:nvPr>
        </p:nvSpPr>
        <p:spPr>
          <a:xfrm>
            <a:off x="6211080" y="5367240"/>
            <a:ext cx="4520880" cy="330120"/>
          </a:xfrm>
          <a:prstGeom prst="rect">
            <a:avLst/>
          </a:prstGeom>
        </p:spPr>
        <p:txBody>
          <a:bodyPr lIns="0" rIns="0" tIns="0" bIns="0">
            <a:normAutofit/>
          </a:bodyPr>
          <a:p>
            <a:endParaRPr b="0" lang="en-US" sz="2400" spc="-1" strike="noStrike">
              <a:solidFill>
                <a:srgbClr val="262626"/>
              </a:solidFill>
              <a:latin typeface="Calibri Light"/>
            </a:endParaRPr>
          </a:p>
        </p:txBody>
      </p:sp>
      <p:sp>
        <p:nvSpPr>
          <p:cNvPr id="26" name="PlaceHolder 4"/>
          <p:cNvSpPr>
            <a:spLocks noGrp="1"/>
          </p:cNvSpPr>
          <p:nvPr>
            <p:ph type="body"/>
          </p:nvPr>
        </p:nvSpPr>
        <p:spPr>
          <a:xfrm>
            <a:off x="1463760" y="5729040"/>
            <a:ext cx="9264600" cy="330120"/>
          </a:xfrm>
          <a:prstGeom prst="rect">
            <a:avLst/>
          </a:prstGeom>
        </p:spPr>
        <p:txBody>
          <a:bodyPr lIns="0" rIns="0" tIns="0" bIns="0">
            <a:normAutofit/>
          </a:bodyPr>
          <a:p>
            <a:endParaRPr b="0" lang="en-US" sz="2400" spc="-1" strike="noStrike">
              <a:solidFill>
                <a:srgbClr val="262626"/>
              </a:solidFill>
              <a:latin typeface="Calibr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0b4c8"/>
        </a:solidFill>
      </p:bgPr>
    </p:bg>
    <p:spTree>
      <p:nvGrpSpPr>
        <p:cNvPr id="1" name=""/>
        <p:cNvGrpSpPr/>
        <p:nvPr/>
      </p:nvGrpSpPr>
      <p:grpSpPr>
        <a:xfrm>
          <a:off x="0" y="0"/>
          <a:ext cx="0" cy="0"/>
          <a:chOff x="0" y="0"/>
          <a:chExt cx="0" cy="0"/>
        </a:xfrm>
      </p:grpSpPr>
      <p:sp>
        <p:nvSpPr>
          <p:cNvPr id="0" name="CustomShape 1"/>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603360" y="770400"/>
            <a:ext cx="10782000" cy="3352320"/>
          </a:xfrm>
          <a:prstGeom prst="rect">
            <a:avLst/>
          </a:prstGeom>
        </p:spPr>
        <p:txBody>
          <a:bodyPr anchor="b"/>
          <a:p>
            <a:pPr>
              <a:lnSpc>
                <a:spcPct val="80000"/>
              </a:lnSpc>
            </a:pPr>
            <a:r>
              <a:rPr b="0" lang="en-US" sz="8800" spc="-117" strike="noStrike">
                <a:solidFill>
                  <a:srgbClr val="ffffff"/>
                </a:solidFill>
                <a:latin typeface="Calibri Light"/>
              </a:rPr>
              <a:t>Click to edit Master title style</a:t>
            </a:r>
            <a:endParaRPr b="0" lang="en-US" sz="8800" spc="-1" strike="noStrike">
              <a:solidFill>
                <a:srgbClr val="000000"/>
              </a:solidFill>
              <a:latin typeface="Calibri Light"/>
            </a:endParaRPr>
          </a:p>
        </p:txBody>
      </p:sp>
      <p:sp>
        <p:nvSpPr>
          <p:cNvPr id="2" name="PlaceHolder 3"/>
          <p:cNvSpPr>
            <a:spLocks noGrp="1"/>
          </p:cNvSpPr>
          <p:nvPr>
            <p:ph type="dt"/>
          </p:nvPr>
        </p:nvSpPr>
        <p:spPr>
          <a:xfrm>
            <a:off x="685800" y="6412320"/>
            <a:ext cx="4114440" cy="228240"/>
          </a:xfrm>
          <a:prstGeom prst="rect">
            <a:avLst/>
          </a:prstGeom>
        </p:spPr>
        <p:txBody>
          <a:bodyPr anchor="ctr"/>
          <a:p>
            <a:pPr>
              <a:lnSpc>
                <a:spcPct val="100000"/>
              </a:lnSpc>
            </a:pPr>
            <a:fld id="{BE765328-595E-475C-A169-736BB1724FEE}" type="datetime">
              <a:rPr b="0" lang="en-IN" sz="950" spc="-1" strike="noStrike">
                <a:solidFill>
                  <a:srgbClr val="ffffff"/>
                </a:solidFill>
                <a:latin typeface="Calibri Light"/>
              </a:rPr>
              <a:t>01/03/19</a:t>
            </a:fld>
            <a:endParaRPr b="0" lang="en-IN" sz="950" spc="-1" strike="noStrike">
              <a:latin typeface="Times New Roman"/>
            </a:endParaRPr>
          </a:p>
        </p:txBody>
      </p:sp>
      <p:sp>
        <p:nvSpPr>
          <p:cNvPr id="3" name="PlaceHolder 4"/>
          <p:cNvSpPr>
            <a:spLocks noGrp="1"/>
          </p:cNvSpPr>
          <p:nvPr>
            <p:ph type="ftr"/>
          </p:nvPr>
        </p:nvSpPr>
        <p:spPr>
          <a:xfrm>
            <a:off x="685800" y="6554520"/>
            <a:ext cx="5028840" cy="228240"/>
          </a:xfrm>
          <a:prstGeom prst="rect">
            <a:avLst/>
          </a:prstGeom>
        </p:spPr>
        <p:txBody>
          <a:bodyPr anchor="ctr"/>
          <a:p>
            <a:endParaRPr b="0" lang="en-IN" sz="2400" spc="-1" strike="noStrike">
              <a:latin typeface="Times New Roman"/>
            </a:endParaRPr>
          </a:p>
        </p:txBody>
      </p:sp>
      <p:sp>
        <p:nvSpPr>
          <p:cNvPr id="4" name="PlaceHolder 5"/>
          <p:cNvSpPr>
            <a:spLocks noGrp="1"/>
          </p:cNvSpPr>
          <p:nvPr>
            <p:ph type="sldNum"/>
          </p:nvPr>
        </p:nvSpPr>
        <p:spPr>
          <a:xfrm>
            <a:off x="8763840" y="5876280"/>
            <a:ext cx="2925720" cy="1396800"/>
          </a:xfrm>
          <a:prstGeom prst="rect">
            <a:avLst/>
          </a:prstGeom>
        </p:spPr>
        <p:txBody>
          <a:bodyPr anchor="b"/>
          <a:p>
            <a:pPr algn="r">
              <a:lnSpc>
                <a:spcPct val="100000"/>
              </a:lnSpc>
            </a:pPr>
            <a:fld id="{997293A5-A382-4609-9B32-7700BD859470}" type="slidenum">
              <a:rPr b="0" lang="en-IN" sz="10300" spc="-1" strike="noStrike">
                <a:solidFill>
                  <a:srgbClr val="ffffff"/>
                </a:solidFill>
                <a:latin typeface="Calibri Light"/>
              </a:rPr>
              <a:t>&lt;number&gt;</a:t>
            </a:fld>
            <a:endParaRPr b="0" lang="en-IN" sz="103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000" spc="-1" strike="noStrike">
                <a:solidFill>
                  <a:srgbClr val="262626"/>
                </a:solidFill>
                <a:latin typeface="Calibri Light"/>
              </a:rPr>
              <a:t>Second Outline Level</a:t>
            </a:r>
            <a:endParaRPr b="0" i="1" lang="en-US" sz="20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1800" spc="-1" strike="noStrike">
                <a:solidFill>
                  <a:srgbClr val="262626"/>
                </a:solidFill>
                <a:latin typeface="Calibri Light"/>
              </a:rPr>
              <a:t>Third Outline Level</a:t>
            </a:r>
            <a:endParaRPr b="0" lang="en-US" sz="18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1800" spc="-1" strike="noStrike">
                <a:solidFill>
                  <a:srgbClr val="262626"/>
                </a:solidFill>
                <a:latin typeface="Calibri Light"/>
              </a:rPr>
              <a:t>Fourth Outline Level</a:t>
            </a:r>
            <a:endParaRPr b="0" lang="en-US" sz="18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Calibri Light"/>
              </a:rPr>
              <a:t>Fifth Outline Level</a:t>
            </a:r>
            <a:endParaRPr b="0" lang="en-US" sz="20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Calibri Light"/>
              </a:rPr>
              <a:t>Sixth Outline Level</a:t>
            </a:r>
            <a:endParaRPr b="0" lang="en-US" sz="20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Calibri Light"/>
              </a:rPr>
              <a:t>Seventh Outline Level</a:t>
            </a:r>
            <a:endParaRPr b="0" lang="en-US" sz="2000" spc="-1" strike="noStrike">
              <a:solidFill>
                <a:srgbClr val="262626"/>
              </a:solidFill>
              <a:latin typeface="Calibr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bb5d9"/>
        </a:solidFill>
      </p:bgPr>
    </p:bg>
    <p:spTree>
      <p:nvGrpSpPr>
        <p:cNvPr id="1" name=""/>
        <p:cNvGrpSpPr/>
        <p:nvPr/>
      </p:nvGrpSpPr>
      <p:grpSpPr>
        <a:xfrm>
          <a:off x="0" y="0"/>
          <a:ext cx="0" cy="0"/>
          <a:chOff x="0" y="0"/>
          <a:chExt cx="0" cy="0"/>
        </a:xfrm>
      </p:grpSpPr>
      <p:grpSp>
        <p:nvGrpSpPr>
          <p:cNvPr id="42" name="Group 1"/>
          <p:cNvGrpSpPr/>
          <p:nvPr/>
        </p:nvGrpSpPr>
        <p:grpSpPr>
          <a:xfrm>
            <a:off x="7480080" y="2914560"/>
            <a:ext cx="4712040" cy="4577040"/>
            <a:chOff x="7480080" y="2914560"/>
            <a:chExt cx="4712040" cy="4577040"/>
          </a:xfrm>
        </p:grpSpPr>
        <p:sp>
          <p:nvSpPr>
            <p:cNvPr id="43" name="CustomShape 2"/>
            <p:cNvSpPr/>
            <p:nvPr/>
          </p:nvSpPr>
          <p:spPr>
            <a:xfrm flipH="1" rot="9208200">
              <a:off x="8324640" y="5221080"/>
              <a:ext cx="767520" cy="1909080"/>
            </a:xfrm>
            <a:prstGeom prst="flowChartManualInput">
              <a:avLst/>
            </a:prstGeom>
            <a:solidFill>
              <a:srgbClr val="81d1ec"/>
            </a:solidFill>
            <a:ln>
              <a:noFill/>
            </a:ln>
          </p:spPr>
          <p:style>
            <a:lnRef idx="0"/>
            <a:fillRef idx="0"/>
            <a:effectRef idx="0"/>
            <a:fontRef idx="minor"/>
          </p:style>
        </p:sp>
        <p:sp>
          <p:nvSpPr>
            <p:cNvPr id="44" name="CustomShape 3"/>
            <p:cNvSpPr/>
            <p:nvPr/>
          </p:nvSpPr>
          <p:spPr>
            <a:xfrm flipH="1" rot="9208200">
              <a:off x="10067760" y="3902400"/>
              <a:ext cx="1391400" cy="3460320"/>
            </a:xfrm>
            <a:prstGeom prst="flowChartManualInput">
              <a:avLst/>
            </a:prstGeom>
            <a:solidFill>
              <a:srgbClr val="3796bf"/>
            </a:solidFill>
            <a:ln>
              <a:noFill/>
            </a:ln>
          </p:spPr>
          <p:style>
            <a:lnRef idx="0"/>
            <a:fillRef idx="0"/>
            <a:effectRef idx="0"/>
            <a:fontRef idx="minor"/>
          </p:style>
        </p:sp>
        <p:sp>
          <p:nvSpPr>
            <p:cNvPr id="45" name="CustomShape 4"/>
            <p:cNvSpPr/>
            <p:nvPr/>
          </p:nvSpPr>
          <p:spPr>
            <a:xfrm flipH="1" rot="9208200">
              <a:off x="9556560" y="5484960"/>
              <a:ext cx="648000" cy="1611720"/>
            </a:xfrm>
            <a:prstGeom prst="flowChartManualInput">
              <a:avLst/>
            </a:prstGeom>
            <a:solidFill>
              <a:srgbClr val="ff9900"/>
            </a:solidFill>
            <a:ln>
              <a:noFill/>
            </a:ln>
          </p:spPr>
          <p:style>
            <a:lnRef idx="0"/>
            <a:fillRef idx="0"/>
            <a:effectRef idx="0"/>
            <a:fontRef idx="minor"/>
          </p:style>
        </p:sp>
        <p:sp>
          <p:nvSpPr>
            <p:cNvPr id="46" name="CustomShape 5"/>
            <p:cNvSpPr/>
            <p:nvPr/>
          </p:nvSpPr>
          <p:spPr>
            <a:xfrm flipH="1" rot="9208200">
              <a:off x="7662240" y="6088680"/>
              <a:ext cx="363960" cy="905400"/>
            </a:xfrm>
            <a:prstGeom prst="flowChartManualInput">
              <a:avLst/>
            </a:prstGeom>
            <a:solidFill>
              <a:srgbClr val="ffffff"/>
            </a:solidFill>
            <a:ln>
              <a:noFill/>
            </a:ln>
          </p:spPr>
          <p:style>
            <a:lnRef idx="0"/>
            <a:fillRef idx="0"/>
            <a:effectRef idx="0"/>
            <a:fontRef idx="minor"/>
          </p:style>
        </p:sp>
        <p:sp>
          <p:nvSpPr>
            <p:cNvPr id="47" name="CustomShape 6"/>
            <p:cNvSpPr/>
            <p:nvPr/>
          </p:nvSpPr>
          <p:spPr>
            <a:xfrm>
              <a:off x="10837080" y="2914560"/>
              <a:ext cx="1355040" cy="3058920"/>
            </a:xfrm>
            <a:custGeom>
              <a:avLst/>
              <a:gdLst/>
              <a:ahLst/>
              <a:rect l="l" t="t" r="r" b="b"/>
              <a:pathLst>
                <a:path w="37596" h="84860">
                  <a:moveTo>
                    <a:pt x="19066" y="0"/>
                  </a:moveTo>
                  <a:lnTo>
                    <a:pt x="0" y="9130"/>
                  </a:lnTo>
                  <a:lnTo>
                    <a:pt x="37596" y="84860"/>
                  </a:lnTo>
                  <a:lnTo>
                    <a:pt x="37596" y="37328"/>
                  </a:lnTo>
                  <a:close/>
                </a:path>
              </a:pathLst>
            </a:custGeom>
            <a:solidFill>
              <a:srgbClr val="ffffff"/>
            </a:solidFill>
            <a:ln>
              <a:noFill/>
            </a:ln>
          </p:spPr>
          <p:style>
            <a:lnRef idx="0"/>
            <a:fillRef idx="0"/>
            <a:effectRef idx="0"/>
            <a:fontRef idx="minor"/>
          </p:style>
        </p:sp>
      </p:grpSp>
      <p:grpSp>
        <p:nvGrpSpPr>
          <p:cNvPr id="48" name="Group 7"/>
          <p:cNvGrpSpPr/>
          <p:nvPr/>
        </p:nvGrpSpPr>
        <p:grpSpPr>
          <a:xfrm>
            <a:off x="360" y="-432720"/>
            <a:ext cx="4090320" cy="2547360"/>
            <a:chOff x="360" y="-432720"/>
            <a:chExt cx="4090320" cy="2547360"/>
          </a:xfrm>
        </p:grpSpPr>
        <p:sp>
          <p:nvSpPr>
            <p:cNvPr id="49" name="CustomShape 8"/>
            <p:cNvSpPr/>
            <p:nvPr/>
          </p:nvSpPr>
          <p:spPr>
            <a:xfrm flipH="1" rot="20008800">
              <a:off x="2575440" y="-143640"/>
              <a:ext cx="387360" cy="964440"/>
            </a:xfrm>
            <a:prstGeom prst="flowChartManualInput">
              <a:avLst/>
            </a:prstGeom>
            <a:solidFill>
              <a:srgbClr val="ffffff"/>
            </a:solidFill>
            <a:ln>
              <a:noFill/>
            </a:ln>
          </p:spPr>
          <p:style>
            <a:lnRef idx="0"/>
            <a:fillRef idx="0"/>
            <a:effectRef idx="0"/>
            <a:fontRef idx="minor"/>
          </p:style>
        </p:sp>
        <p:sp>
          <p:nvSpPr>
            <p:cNvPr id="50" name="CustomShape 9"/>
            <p:cNvSpPr/>
            <p:nvPr/>
          </p:nvSpPr>
          <p:spPr>
            <a:xfrm flipH="1" rot="20008800">
              <a:off x="452520" y="-311400"/>
              <a:ext cx="821880" cy="2043720"/>
            </a:xfrm>
            <a:prstGeom prst="flowChartManualInput">
              <a:avLst/>
            </a:prstGeom>
            <a:solidFill>
              <a:srgbClr val="ff9900"/>
            </a:solidFill>
            <a:ln>
              <a:noFill/>
            </a:ln>
          </p:spPr>
          <p:style>
            <a:lnRef idx="0"/>
            <a:fillRef idx="0"/>
            <a:effectRef idx="0"/>
            <a:fontRef idx="minor"/>
          </p:style>
        </p:sp>
        <p:sp>
          <p:nvSpPr>
            <p:cNvPr id="51" name="CustomShape 10"/>
            <p:cNvSpPr/>
            <p:nvPr/>
          </p:nvSpPr>
          <p:spPr>
            <a:xfrm flipH="1" rot="20008800">
              <a:off x="1687680" y="-344520"/>
              <a:ext cx="953280" cy="2371320"/>
            </a:xfrm>
            <a:prstGeom prst="flowChartManualInput">
              <a:avLst/>
            </a:prstGeom>
            <a:solidFill>
              <a:srgbClr val="3796bf"/>
            </a:solidFill>
            <a:ln>
              <a:noFill/>
            </a:ln>
          </p:spPr>
          <p:style>
            <a:lnRef idx="0"/>
            <a:fillRef idx="0"/>
            <a:effectRef idx="0"/>
            <a:fontRef idx="minor"/>
          </p:style>
        </p:sp>
        <p:sp>
          <p:nvSpPr>
            <p:cNvPr id="52" name="CustomShape 11"/>
            <p:cNvSpPr/>
            <p:nvPr/>
          </p:nvSpPr>
          <p:spPr>
            <a:xfrm flipH="1" rot="20008800">
              <a:off x="3438360" y="-168480"/>
              <a:ext cx="433800" cy="1079640"/>
            </a:xfrm>
            <a:prstGeom prst="flowChartManualInput">
              <a:avLst/>
            </a:prstGeom>
            <a:solidFill>
              <a:srgbClr val="81d1ec"/>
            </a:solidFill>
            <a:ln>
              <a:noFill/>
            </a:ln>
          </p:spPr>
          <p:style>
            <a:lnRef idx="0"/>
            <a:fillRef idx="0"/>
            <a:effectRef idx="0"/>
            <a:fontRef idx="minor"/>
          </p:style>
        </p:sp>
        <p:sp>
          <p:nvSpPr>
            <p:cNvPr id="53" name="CustomShape 12"/>
            <p:cNvSpPr/>
            <p:nvPr/>
          </p:nvSpPr>
          <p:spPr>
            <a:xfrm rot="10800000">
              <a:off x="360" y="109800"/>
              <a:ext cx="718920" cy="1622520"/>
            </a:xfrm>
            <a:custGeom>
              <a:avLst/>
              <a:gdLst/>
              <a:ah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fillRef idx="0"/>
            <a:effectRef idx="0"/>
            <a:fontRef idx="minor"/>
          </p:style>
        </p:sp>
      </p:grpSp>
      <p:sp>
        <p:nvSpPr>
          <p:cNvPr id="54" name="PlaceHolder 13"/>
          <p:cNvSpPr>
            <a:spLocks noGrp="1"/>
          </p:cNvSpPr>
          <p:nvPr>
            <p:ph type="title"/>
          </p:nvPr>
        </p:nvSpPr>
        <p:spPr>
          <a:xfrm>
            <a:off x="914400" y="3671640"/>
            <a:ext cx="7561800" cy="1546200"/>
          </a:xfrm>
          <a:prstGeom prst="rect">
            <a:avLst/>
          </a:prstGeom>
        </p:spPr>
        <p:txBody>
          <a:bodyPr tIns="91440" bIns="91440" anchor="b"/>
          <a:p>
            <a:r>
              <a:rPr b="0" lang="en-US" sz="6669" spc="-1" strike="noStrike">
                <a:solidFill>
                  <a:srgbClr val="000000"/>
                </a:solidFill>
                <a:latin typeface="Calibri Light"/>
              </a:rPr>
              <a:t>Click to edit the title text format</a:t>
            </a:r>
            <a:endParaRPr b="0" lang="en-US" sz="6669" spc="-1" strike="noStrike">
              <a:solidFill>
                <a:srgbClr val="000000"/>
              </a:solidFill>
              <a:latin typeface="Calibri Light"/>
            </a:endParaRPr>
          </a:p>
        </p:txBody>
      </p:sp>
      <p:sp>
        <p:nvSpPr>
          <p:cNvPr id="55"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000" spc="-1" strike="noStrike">
                <a:solidFill>
                  <a:srgbClr val="262626"/>
                </a:solidFill>
                <a:latin typeface="Calibri Light"/>
              </a:rPr>
              <a:t>Second Outline Level</a:t>
            </a:r>
            <a:endParaRPr b="0" i="1" lang="en-US" sz="20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1800" spc="-1" strike="noStrike">
                <a:solidFill>
                  <a:srgbClr val="262626"/>
                </a:solidFill>
                <a:latin typeface="Calibri Light"/>
              </a:rPr>
              <a:t>Third Outline Level</a:t>
            </a:r>
            <a:endParaRPr b="0" lang="en-US" sz="18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1800" spc="-1" strike="noStrike">
                <a:solidFill>
                  <a:srgbClr val="262626"/>
                </a:solidFill>
                <a:latin typeface="Calibri Light"/>
              </a:rPr>
              <a:t>Fourth Outline Level</a:t>
            </a:r>
            <a:endParaRPr b="0" lang="en-US" sz="18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Calibri Light"/>
              </a:rPr>
              <a:t>Fifth Outline Level</a:t>
            </a:r>
            <a:endParaRPr b="0" lang="en-US" sz="20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Calibri Light"/>
              </a:rPr>
              <a:t>Sixth Outline Level</a:t>
            </a:r>
            <a:endParaRPr b="0" lang="en-US" sz="20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Calibri Light"/>
              </a:rPr>
              <a:t>Seventh Outline Level</a:t>
            </a:r>
            <a:endParaRPr b="0" lang="en-US" sz="2000" spc="-1" strike="noStrike">
              <a:solidFill>
                <a:srgbClr val="262626"/>
              </a:solidFill>
              <a:latin typeface="Calibr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dt"/>
          </p:nvPr>
        </p:nvSpPr>
        <p:spPr>
          <a:xfrm>
            <a:off x="685800" y="6412320"/>
            <a:ext cx="4114440" cy="228240"/>
          </a:xfrm>
          <a:prstGeom prst="rect">
            <a:avLst/>
          </a:prstGeom>
        </p:spPr>
        <p:txBody>
          <a:bodyPr anchor="ctr"/>
          <a:p>
            <a:pPr>
              <a:lnSpc>
                <a:spcPct val="100000"/>
              </a:lnSpc>
            </a:pPr>
            <a:fld id="{026187D3-033E-48F9-AB6D-FC01C6E8C40B}" type="datetime">
              <a:rPr b="0" lang="en-IN" sz="950" spc="-1" strike="noStrike">
                <a:solidFill>
                  <a:srgbClr val="000000"/>
                </a:solidFill>
                <a:latin typeface="Calibri Light"/>
              </a:rPr>
              <a:t>01/03/19</a:t>
            </a:fld>
            <a:endParaRPr b="0" lang="en-IN" sz="950" spc="-1" strike="noStrike">
              <a:latin typeface="Times New Roman"/>
            </a:endParaRPr>
          </a:p>
        </p:txBody>
      </p:sp>
      <p:sp>
        <p:nvSpPr>
          <p:cNvPr id="93" name="PlaceHolder 2"/>
          <p:cNvSpPr>
            <a:spLocks noGrp="1"/>
          </p:cNvSpPr>
          <p:nvPr>
            <p:ph type="ftr"/>
          </p:nvPr>
        </p:nvSpPr>
        <p:spPr>
          <a:xfrm>
            <a:off x="685800" y="6554520"/>
            <a:ext cx="5028840" cy="228240"/>
          </a:xfrm>
          <a:prstGeom prst="rect">
            <a:avLst/>
          </a:prstGeom>
        </p:spPr>
        <p:txBody>
          <a:bodyPr anchor="ctr"/>
          <a:p>
            <a:endParaRPr b="0" lang="en-IN" sz="2400" spc="-1" strike="noStrike">
              <a:latin typeface="Times New Roman"/>
            </a:endParaRPr>
          </a:p>
        </p:txBody>
      </p:sp>
      <p:sp>
        <p:nvSpPr>
          <p:cNvPr id="94" name="PlaceHolder 3"/>
          <p:cNvSpPr>
            <a:spLocks noGrp="1"/>
          </p:cNvSpPr>
          <p:nvPr>
            <p:ph type="sldNum"/>
          </p:nvPr>
        </p:nvSpPr>
        <p:spPr>
          <a:xfrm>
            <a:off x="8763840" y="5876280"/>
            <a:ext cx="2925720" cy="1396800"/>
          </a:xfrm>
          <a:prstGeom prst="rect">
            <a:avLst/>
          </a:prstGeom>
        </p:spPr>
        <p:txBody>
          <a:bodyPr anchor="b"/>
          <a:p>
            <a:pPr algn="r">
              <a:lnSpc>
                <a:spcPct val="100000"/>
              </a:lnSpc>
            </a:pPr>
            <a:fld id="{D2274545-113D-486B-8CBF-02B51BC593BC}" type="slidenum">
              <a:rPr b="0" lang="en-IN" sz="10300" spc="-1" strike="noStrike">
                <a:solidFill>
                  <a:srgbClr val="50b4c8"/>
                </a:solidFill>
                <a:latin typeface="Calibri Light"/>
              </a:rPr>
              <a:t>1</a:t>
            </a:fld>
            <a:endParaRPr b="0" lang="en-IN" sz="10300" spc="-1" strike="noStrike">
              <a:latin typeface="Times New Roman"/>
            </a:endParaRPr>
          </a:p>
        </p:txBody>
      </p:sp>
      <p:sp>
        <p:nvSpPr>
          <p:cNvPr id="95"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Light"/>
              </a:rPr>
              <a:t>Click to edit the title text format</a:t>
            </a:r>
            <a:endParaRPr b="0" lang="en-US" sz="1800" spc="-1" strike="noStrike">
              <a:solidFill>
                <a:srgbClr val="000000"/>
              </a:solidFill>
              <a:latin typeface="Calibri Light"/>
            </a:endParaRPr>
          </a:p>
        </p:txBody>
      </p:sp>
      <p:sp>
        <p:nvSpPr>
          <p:cNvPr id="9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000" spc="-1" strike="noStrike">
                <a:solidFill>
                  <a:srgbClr val="262626"/>
                </a:solidFill>
                <a:latin typeface="Calibri Light"/>
              </a:rPr>
              <a:t>Second Outline Level</a:t>
            </a:r>
            <a:endParaRPr b="0" i="1" lang="en-US" sz="20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1800" spc="-1" strike="noStrike">
                <a:solidFill>
                  <a:srgbClr val="262626"/>
                </a:solidFill>
                <a:latin typeface="Calibri Light"/>
              </a:rPr>
              <a:t>Third Outline Level</a:t>
            </a:r>
            <a:endParaRPr b="0" lang="en-US" sz="18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1800" spc="-1" strike="noStrike">
                <a:solidFill>
                  <a:srgbClr val="262626"/>
                </a:solidFill>
                <a:latin typeface="Calibri Light"/>
              </a:rPr>
              <a:t>Fourth Outline Level</a:t>
            </a:r>
            <a:endParaRPr b="0" lang="en-US" sz="18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Calibri Light"/>
              </a:rPr>
              <a:t>Fifth Outline Level</a:t>
            </a:r>
            <a:endParaRPr b="0" lang="en-US" sz="20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Calibri Light"/>
              </a:rPr>
              <a:t>Sixth Outline Level</a:t>
            </a:r>
            <a:endParaRPr b="0" lang="en-US" sz="20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Calibri Light"/>
              </a:rPr>
              <a:t>Seventh Outline Level</a:t>
            </a:r>
            <a:endParaRPr b="0" lang="en-US" sz="2000" spc="-1" strike="noStrike">
              <a:solidFill>
                <a:srgbClr val="262626"/>
              </a:solidFill>
              <a:latin typeface="Calibri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3" name="Group 1"/>
          <p:cNvGrpSpPr/>
          <p:nvPr/>
        </p:nvGrpSpPr>
        <p:grpSpPr>
          <a:xfrm>
            <a:off x="8228880" y="3541320"/>
            <a:ext cx="3962520" cy="3848400"/>
            <a:chOff x="8228880" y="3541320"/>
            <a:chExt cx="3962520" cy="3848400"/>
          </a:xfrm>
        </p:grpSpPr>
        <p:sp>
          <p:nvSpPr>
            <p:cNvPr id="134" name="CustomShape 2"/>
            <p:cNvSpPr/>
            <p:nvPr/>
          </p:nvSpPr>
          <p:spPr>
            <a:xfrm flipH="1" rot="9208200">
              <a:off x="8939880" y="5481000"/>
              <a:ext cx="645120" cy="1604880"/>
            </a:xfrm>
            <a:prstGeom prst="flowChartManualInput">
              <a:avLst/>
            </a:prstGeom>
            <a:solidFill>
              <a:srgbClr val="4bb5d9"/>
            </a:solidFill>
            <a:ln>
              <a:noFill/>
            </a:ln>
          </p:spPr>
          <p:style>
            <a:lnRef idx="0"/>
            <a:fillRef idx="0"/>
            <a:effectRef idx="0"/>
            <a:fontRef idx="minor"/>
          </p:style>
        </p:sp>
        <p:sp>
          <p:nvSpPr>
            <p:cNvPr id="135" name="CustomShape 3"/>
            <p:cNvSpPr/>
            <p:nvPr/>
          </p:nvSpPr>
          <p:spPr>
            <a:xfrm flipH="1" rot="9208200">
              <a:off x="10405440" y="4372560"/>
              <a:ext cx="1169640" cy="2908800"/>
            </a:xfrm>
            <a:prstGeom prst="flowChartManualInput">
              <a:avLst/>
            </a:prstGeom>
            <a:solidFill>
              <a:srgbClr val="81d1ec"/>
            </a:solidFill>
            <a:ln>
              <a:noFill/>
            </a:ln>
          </p:spPr>
          <p:style>
            <a:lnRef idx="0"/>
            <a:fillRef idx="0"/>
            <a:effectRef idx="0"/>
            <a:fontRef idx="minor"/>
          </p:style>
        </p:sp>
        <p:sp>
          <p:nvSpPr>
            <p:cNvPr id="136" name="CustomShape 4"/>
            <p:cNvSpPr/>
            <p:nvPr/>
          </p:nvSpPr>
          <p:spPr>
            <a:xfrm flipH="1" rot="9208200">
              <a:off x="9975240" y="5702760"/>
              <a:ext cx="544680" cy="1355040"/>
            </a:xfrm>
            <a:prstGeom prst="flowChartManualInput">
              <a:avLst/>
            </a:prstGeom>
            <a:solidFill>
              <a:srgbClr val="ff9900"/>
            </a:solidFill>
            <a:ln>
              <a:noFill/>
            </a:ln>
          </p:spPr>
          <p:style>
            <a:lnRef idx="0"/>
            <a:fillRef idx="0"/>
            <a:effectRef idx="0"/>
            <a:fontRef idx="minor"/>
          </p:style>
        </p:sp>
        <p:sp>
          <p:nvSpPr>
            <p:cNvPr id="137" name="CustomShape 5"/>
            <p:cNvSpPr/>
            <p:nvPr/>
          </p:nvSpPr>
          <p:spPr>
            <a:xfrm flipH="1" rot="9208200">
              <a:off x="8382240" y="6210360"/>
              <a:ext cx="306360" cy="761040"/>
            </a:xfrm>
            <a:prstGeom prst="flowChartManualInput">
              <a:avLst/>
            </a:prstGeom>
            <a:solidFill>
              <a:srgbClr val="3796bf"/>
            </a:solidFill>
            <a:ln>
              <a:noFill/>
            </a:ln>
          </p:spPr>
          <p:style>
            <a:lnRef idx="0"/>
            <a:fillRef idx="0"/>
            <a:effectRef idx="0"/>
            <a:fontRef idx="minor"/>
          </p:style>
        </p:sp>
        <p:sp>
          <p:nvSpPr>
            <p:cNvPr id="138" name="CustomShape 6"/>
            <p:cNvSpPr/>
            <p:nvPr/>
          </p:nvSpPr>
          <p:spPr>
            <a:xfrm>
              <a:off x="11052360" y="3541320"/>
              <a:ext cx="1139040" cy="2571840"/>
            </a:xfrm>
            <a:custGeom>
              <a:avLst/>
              <a:gdLst/>
              <a:ah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fillRef idx="0"/>
            <a:effectRef idx="0"/>
            <a:fontRef idx="minor"/>
          </p:style>
        </p:sp>
      </p:grpSp>
      <p:grpSp>
        <p:nvGrpSpPr>
          <p:cNvPr id="139" name="Group 7"/>
          <p:cNvGrpSpPr/>
          <p:nvPr/>
        </p:nvGrpSpPr>
        <p:grpSpPr>
          <a:xfrm>
            <a:off x="360" y="-304200"/>
            <a:ext cx="2884320" cy="1796040"/>
            <a:chOff x="360" y="-304200"/>
            <a:chExt cx="2884320" cy="1796040"/>
          </a:xfrm>
        </p:grpSpPr>
        <p:sp>
          <p:nvSpPr>
            <p:cNvPr id="140" name="CustomShape 8"/>
            <p:cNvSpPr/>
            <p:nvPr/>
          </p:nvSpPr>
          <p:spPr>
            <a:xfrm flipH="1" rot="20008800">
              <a:off x="1816200" y="-100080"/>
              <a:ext cx="273240" cy="679680"/>
            </a:xfrm>
            <a:prstGeom prst="flowChartManualInput">
              <a:avLst/>
            </a:prstGeom>
            <a:solidFill>
              <a:srgbClr val="3796bf"/>
            </a:solidFill>
            <a:ln>
              <a:noFill/>
            </a:ln>
          </p:spPr>
          <p:style>
            <a:lnRef idx="0"/>
            <a:fillRef idx="0"/>
            <a:effectRef idx="0"/>
            <a:fontRef idx="minor"/>
          </p:style>
        </p:sp>
        <p:sp>
          <p:nvSpPr>
            <p:cNvPr id="141" name="CustomShape 9"/>
            <p:cNvSpPr/>
            <p:nvPr/>
          </p:nvSpPr>
          <p:spPr>
            <a:xfrm flipH="1" rot="20008800">
              <a:off x="318960" y="-218520"/>
              <a:ext cx="579240" cy="1441080"/>
            </a:xfrm>
            <a:prstGeom prst="flowChartManualInput">
              <a:avLst/>
            </a:prstGeom>
            <a:solidFill>
              <a:srgbClr val="ff9900"/>
            </a:solidFill>
            <a:ln>
              <a:noFill/>
            </a:ln>
          </p:spPr>
          <p:style>
            <a:lnRef idx="0"/>
            <a:fillRef idx="0"/>
            <a:effectRef idx="0"/>
            <a:fontRef idx="minor"/>
          </p:style>
        </p:sp>
        <p:sp>
          <p:nvSpPr>
            <p:cNvPr id="142" name="CustomShape 10"/>
            <p:cNvSpPr/>
            <p:nvPr/>
          </p:nvSpPr>
          <p:spPr>
            <a:xfrm flipH="1" rot="20008800">
              <a:off x="1189080" y="-241920"/>
              <a:ext cx="672480" cy="1671840"/>
            </a:xfrm>
            <a:prstGeom prst="flowChartManualInput">
              <a:avLst/>
            </a:prstGeom>
            <a:solidFill>
              <a:srgbClr val="81d1ec"/>
            </a:solidFill>
            <a:ln>
              <a:noFill/>
            </a:ln>
          </p:spPr>
          <p:style>
            <a:lnRef idx="0"/>
            <a:fillRef idx="0"/>
            <a:effectRef idx="0"/>
            <a:fontRef idx="minor"/>
          </p:style>
        </p:sp>
        <p:sp>
          <p:nvSpPr>
            <p:cNvPr id="143" name="CustomShape 11"/>
            <p:cNvSpPr/>
            <p:nvPr/>
          </p:nvSpPr>
          <p:spPr>
            <a:xfrm flipH="1" rot="20008800">
              <a:off x="2424600" y="-117720"/>
              <a:ext cx="306360" cy="761040"/>
            </a:xfrm>
            <a:prstGeom prst="flowChartManualInput">
              <a:avLst/>
            </a:prstGeom>
            <a:solidFill>
              <a:srgbClr val="4bb5d9"/>
            </a:solidFill>
            <a:ln>
              <a:noFill/>
            </a:ln>
          </p:spPr>
          <p:style>
            <a:lnRef idx="0"/>
            <a:fillRef idx="0"/>
            <a:effectRef idx="0"/>
            <a:fontRef idx="minor"/>
          </p:style>
        </p:sp>
        <p:sp>
          <p:nvSpPr>
            <p:cNvPr id="144" name="CustomShape 12"/>
            <p:cNvSpPr/>
            <p:nvPr/>
          </p:nvSpPr>
          <p:spPr>
            <a:xfrm rot="10800000">
              <a:off x="360" y="78840"/>
              <a:ext cx="506520" cy="1143720"/>
            </a:xfrm>
            <a:custGeom>
              <a:avLst/>
              <a:gdLst/>
              <a:ah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fillRef idx="0"/>
            <a:effectRef idx="0"/>
            <a:fontRef idx="minor"/>
          </p:style>
        </p:sp>
      </p:grpSp>
      <p:sp>
        <p:nvSpPr>
          <p:cNvPr id="145" name="PlaceHolder 13"/>
          <p:cNvSpPr>
            <a:spLocks noGrp="1"/>
          </p:cNvSpPr>
          <p:nvPr>
            <p:ph type="title"/>
          </p:nvPr>
        </p:nvSpPr>
        <p:spPr>
          <a:xfrm>
            <a:off x="1375200" y="1532880"/>
            <a:ext cx="7679880" cy="907200"/>
          </a:xfrm>
          <a:prstGeom prst="rect">
            <a:avLst/>
          </a:prstGeom>
        </p:spPr>
        <p:txBody>
          <a:bodyPr tIns="91440" bIns="91440" anchor="b"/>
          <a:p>
            <a:r>
              <a:rPr b="0" lang="en-US" sz="5400" spc="-1" strike="noStrike">
                <a:solidFill>
                  <a:srgbClr val="000000"/>
                </a:solidFill>
                <a:latin typeface="Calibri Light"/>
              </a:rPr>
              <a:t>Click to edit the title text format</a:t>
            </a:r>
            <a:endParaRPr b="0" lang="en-US" sz="5400" spc="-1" strike="noStrike">
              <a:solidFill>
                <a:srgbClr val="000000"/>
              </a:solidFill>
              <a:latin typeface="Calibri Light"/>
            </a:endParaRPr>
          </a:p>
        </p:txBody>
      </p:sp>
      <p:sp>
        <p:nvSpPr>
          <p:cNvPr id="146" name="PlaceHolder 14"/>
          <p:cNvSpPr>
            <a:spLocks noGrp="1"/>
          </p:cNvSpPr>
          <p:nvPr>
            <p:ph type="body"/>
          </p:nvPr>
        </p:nvSpPr>
        <p:spPr>
          <a:xfrm>
            <a:off x="1375200" y="2481120"/>
            <a:ext cx="3727800" cy="4086000"/>
          </a:xfrm>
          <a:prstGeom prst="rect">
            <a:avLst/>
          </a:prstGeom>
        </p:spPr>
        <p:txBody>
          <a:bodyPr tIns="91440" bIns="91440"/>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400" spc="-1" strike="noStrike">
                <a:solidFill>
                  <a:srgbClr val="262626"/>
                </a:solidFill>
                <a:latin typeface="Calibri Light"/>
              </a:rPr>
              <a:t>Second Outline Level</a:t>
            </a:r>
            <a:endParaRPr b="0" i="1" lang="en-US" sz="24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2400" spc="-1" strike="noStrike">
                <a:solidFill>
                  <a:srgbClr val="262626"/>
                </a:solidFill>
                <a:latin typeface="Calibri Light"/>
              </a:rPr>
              <a:t>Third Outline Level</a:t>
            </a:r>
            <a:endParaRPr b="0" lang="en-US" sz="24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2400" spc="-1" strike="noStrike">
                <a:solidFill>
                  <a:srgbClr val="262626"/>
                </a:solidFill>
                <a:latin typeface="Calibri Light"/>
              </a:rPr>
              <a:t>Fourth Outline Level</a:t>
            </a:r>
            <a:endParaRPr b="0" lang="en-US" sz="24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400" spc="-1" strike="noStrike">
                <a:solidFill>
                  <a:srgbClr val="262626"/>
                </a:solidFill>
                <a:latin typeface="Calibri Light"/>
              </a:rPr>
              <a:t>Fifth Outline Level</a:t>
            </a:r>
            <a:endParaRPr b="0" lang="en-US" sz="24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400" spc="-1" strike="noStrike">
                <a:solidFill>
                  <a:srgbClr val="262626"/>
                </a:solidFill>
                <a:latin typeface="Calibri Light"/>
              </a:rPr>
              <a:t>Sixth Outline Level</a:t>
            </a:r>
            <a:endParaRPr b="0" lang="en-US" sz="24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400" spc="-1" strike="noStrike">
                <a:solidFill>
                  <a:srgbClr val="262626"/>
                </a:solidFill>
                <a:latin typeface="Calibri Light"/>
              </a:rPr>
              <a:t>Seventh Outline Level</a:t>
            </a:r>
            <a:endParaRPr b="0" lang="en-US" sz="2400" spc="-1" strike="noStrike">
              <a:solidFill>
                <a:srgbClr val="262626"/>
              </a:solidFill>
              <a:latin typeface="Calibri Light"/>
            </a:endParaRPr>
          </a:p>
        </p:txBody>
      </p:sp>
      <p:sp>
        <p:nvSpPr>
          <p:cNvPr id="147" name="PlaceHolder 15"/>
          <p:cNvSpPr>
            <a:spLocks noGrp="1"/>
          </p:cNvSpPr>
          <p:nvPr>
            <p:ph type="body"/>
          </p:nvPr>
        </p:nvSpPr>
        <p:spPr>
          <a:xfrm>
            <a:off x="5327640" y="2481120"/>
            <a:ext cx="3727800" cy="4086000"/>
          </a:xfrm>
          <a:prstGeom prst="rect">
            <a:avLst/>
          </a:prstGeom>
        </p:spPr>
        <p:txBody>
          <a:bodyPr tIns="91440" bIns="91440"/>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400" spc="-1" strike="noStrike">
                <a:solidFill>
                  <a:srgbClr val="262626"/>
                </a:solidFill>
                <a:latin typeface="Calibri Light"/>
              </a:rPr>
              <a:t>Second Outline Level</a:t>
            </a:r>
            <a:endParaRPr b="0" i="1" lang="en-US" sz="24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2400" spc="-1" strike="noStrike">
                <a:solidFill>
                  <a:srgbClr val="262626"/>
                </a:solidFill>
                <a:latin typeface="Calibri Light"/>
              </a:rPr>
              <a:t>Third Outline Level</a:t>
            </a:r>
            <a:endParaRPr b="0" lang="en-US" sz="24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2400" spc="-1" strike="noStrike">
                <a:solidFill>
                  <a:srgbClr val="262626"/>
                </a:solidFill>
                <a:latin typeface="Calibri Light"/>
              </a:rPr>
              <a:t>Fourth Outline Level</a:t>
            </a:r>
            <a:endParaRPr b="0" lang="en-US" sz="24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400" spc="-1" strike="noStrike">
                <a:solidFill>
                  <a:srgbClr val="262626"/>
                </a:solidFill>
                <a:latin typeface="Calibri Light"/>
              </a:rPr>
              <a:t>Fifth Outline Level</a:t>
            </a:r>
            <a:endParaRPr b="0" lang="en-US" sz="24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400" spc="-1" strike="noStrike">
                <a:solidFill>
                  <a:srgbClr val="262626"/>
                </a:solidFill>
                <a:latin typeface="Calibri Light"/>
              </a:rPr>
              <a:t>Sixth Outline Level</a:t>
            </a:r>
            <a:endParaRPr b="0" lang="en-US" sz="24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400" spc="-1" strike="noStrike">
                <a:solidFill>
                  <a:srgbClr val="262626"/>
                </a:solidFill>
                <a:latin typeface="Calibri Light"/>
              </a:rPr>
              <a:t>Seventh Outline Level</a:t>
            </a:r>
            <a:endParaRPr b="0" lang="en-US" sz="2400" spc="-1" strike="noStrike">
              <a:solidFill>
                <a:srgbClr val="262626"/>
              </a:solidFill>
              <a:latin typeface="Calibri Light"/>
            </a:endParaRPr>
          </a:p>
        </p:txBody>
      </p:sp>
      <p:sp>
        <p:nvSpPr>
          <p:cNvPr id="148" name="PlaceHolder 16"/>
          <p:cNvSpPr>
            <a:spLocks noGrp="1"/>
          </p:cNvSpPr>
          <p:nvPr>
            <p:ph type="sldNum"/>
          </p:nvPr>
        </p:nvSpPr>
        <p:spPr>
          <a:xfrm>
            <a:off x="11409120" y="0"/>
            <a:ext cx="731160" cy="524520"/>
          </a:xfrm>
          <a:prstGeom prst="rect">
            <a:avLst/>
          </a:prstGeom>
        </p:spPr>
        <p:txBody>
          <a:bodyPr tIns="91440" bIns="91440"/>
          <a:p>
            <a:pPr algn="r">
              <a:lnSpc>
                <a:spcPct val="100000"/>
              </a:lnSpc>
            </a:pPr>
            <a:fld id="{85AEC0EB-1104-4956-A8AD-507E50576DE6}" type="slidenum">
              <a:rPr b="0" lang="en-IN" sz="10300" spc="-1" strike="noStrike">
                <a:solidFill>
                  <a:srgbClr val="50b4c8"/>
                </a:solidFill>
                <a:latin typeface="Calibri Light"/>
              </a:rPr>
              <a:t>1</a:t>
            </a:fld>
            <a:endParaRPr b="0" lang="en-IN" sz="10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5" name="Group 1"/>
          <p:cNvGrpSpPr/>
          <p:nvPr/>
        </p:nvGrpSpPr>
        <p:grpSpPr>
          <a:xfrm>
            <a:off x="360" y="-304200"/>
            <a:ext cx="2884320" cy="1796040"/>
            <a:chOff x="360" y="-304200"/>
            <a:chExt cx="2884320" cy="1796040"/>
          </a:xfrm>
        </p:grpSpPr>
        <p:sp>
          <p:nvSpPr>
            <p:cNvPr id="186" name="CustomShape 2"/>
            <p:cNvSpPr/>
            <p:nvPr/>
          </p:nvSpPr>
          <p:spPr>
            <a:xfrm flipH="1" rot="20008800">
              <a:off x="1816200" y="-100080"/>
              <a:ext cx="273240" cy="679680"/>
            </a:xfrm>
            <a:prstGeom prst="flowChartManualInput">
              <a:avLst/>
            </a:prstGeom>
            <a:solidFill>
              <a:srgbClr val="3796bf"/>
            </a:solidFill>
            <a:ln>
              <a:noFill/>
            </a:ln>
          </p:spPr>
          <p:style>
            <a:lnRef idx="0"/>
            <a:fillRef idx="0"/>
            <a:effectRef idx="0"/>
            <a:fontRef idx="minor"/>
          </p:style>
        </p:sp>
        <p:sp>
          <p:nvSpPr>
            <p:cNvPr id="187" name="CustomShape 3"/>
            <p:cNvSpPr/>
            <p:nvPr/>
          </p:nvSpPr>
          <p:spPr>
            <a:xfrm flipH="1" rot="20008800">
              <a:off x="318960" y="-218520"/>
              <a:ext cx="579240" cy="1441080"/>
            </a:xfrm>
            <a:prstGeom prst="flowChartManualInput">
              <a:avLst/>
            </a:prstGeom>
            <a:solidFill>
              <a:srgbClr val="ff9900"/>
            </a:solidFill>
            <a:ln>
              <a:noFill/>
            </a:ln>
          </p:spPr>
          <p:style>
            <a:lnRef idx="0"/>
            <a:fillRef idx="0"/>
            <a:effectRef idx="0"/>
            <a:fontRef idx="minor"/>
          </p:style>
        </p:sp>
        <p:sp>
          <p:nvSpPr>
            <p:cNvPr id="188" name="CustomShape 4"/>
            <p:cNvSpPr/>
            <p:nvPr/>
          </p:nvSpPr>
          <p:spPr>
            <a:xfrm flipH="1" rot="20008800">
              <a:off x="1189080" y="-241920"/>
              <a:ext cx="672480" cy="1671840"/>
            </a:xfrm>
            <a:prstGeom prst="flowChartManualInput">
              <a:avLst/>
            </a:prstGeom>
            <a:solidFill>
              <a:srgbClr val="81d1ec"/>
            </a:solidFill>
            <a:ln>
              <a:noFill/>
            </a:ln>
          </p:spPr>
          <p:style>
            <a:lnRef idx="0"/>
            <a:fillRef idx="0"/>
            <a:effectRef idx="0"/>
            <a:fontRef idx="minor"/>
          </p:style>
        </p:sp>
        <p:sp>
          <p:nvSpPr>
            <p:cNvPr id="189" name="CustomShape 5"/>
            <p:cNvSpPr/>
            <p:nvPr/>
          </p:nvSpPr>
          <p:spPr>
            <a:xfrm flipH="1" rot="20008800">
              <a:off x="2424600" y="-117720"/>
              <a:ext cx="306360" cy="761040"/>
            </a:xfrm>
            <a:prstGeom prst="flowChartManualInput">
              <a:avLst/>
            </a:prstGeom>
            <a:solidFill>
              <a:srgbClr val="4bb5d9"/>
            </a:solidFill>
            <a:ln>
              <a:noFill/>
            </a:ln>
          </p:spPr>
          <p:style>
            <a:lnRef idx="0"/>
            <a:fillRef idx="0"/>
            <a:effectRef idx="0"/>
            <a:fontRef idx="minor"/>
          </p:style>
        </p:sp>
        <p:sp>
          <p:nvSpPr>
            <p:cNvPr id="190" name="CustomShape 6"/>
            <p:cNvSpPr/>
            <p:nvPr/>
          </p:nvSpPr>
          <p:spPr>
            <a:xfrm rot="10800000">
              <a:off x="360" y="78840"/>
              <a:ext cx="506520" cy="1143720"/>
            </a:xfrm>
            <a:custGeom>
              <a:avLst/>
              <a:gdLst/>
              <a:ah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fillRef idx="0"/>
            <a:effectRef idx="0"/>
            <a:fontRef idx="minor"/>
          </p:style>
        </p:sp>
      </p:grpSp>
      <p:sp>
        <p:nvSpPr>
          <p:cNvPr id="191" name="PlaceHolder 7"/>
          <p:cNvSpPr>
            <a:spLocks noGrp="1"/>
          </p:cNvSpPr>
          <p:nvPr>
            <p:ph type="body"/>
          </p:nvPr>
        </p:nvSpPr>
        <p:spPr>
          <a:xfrm>
            <a:off x="1463760" y="5367240"/>
            <a:ext cx="9264600" cy="692280"/>
          </a:xfrm>
          <a:prstGeom prst="rect">
            <a:avLst/>
          </a:prstGeom>
        </p:spPr>
        <p:txBody>
          <a:bodyPr tIns="91440" bIns="91440"/>
          <a:p>
            <a:pPr marL="432000" indent="-324000">
              <a:spcBef>
                <a:spcPts val="1417"/>
              </a:spcBef>
              <a:buClr>
                <a:srgbClr val="000000"/>
              </a:buClr>
              <a:buSzPct val="45000"/>
              <a:buFont typeface="Wingdings" charset="2"/>
              <a:buChar char=""/>
            </a:pPr>
            <a:r>
              <a:rPr b="0" lang="en-US" sz="2400" spc="-1" strike="noStrike">
                <a:solidFill>
                  <a:srgbClr val="262626"/>
                </a:solidFill>
                <a:latin typeface="Calibri Light"/>
              </a:rPr>
              <a:t>Click to edit the outline text format</a:t>
            </a:r>
            <a:endParaRPr b="0" lang="en-US" sz="2400" spc="-1" strike="noStrike">
              <a:solidFill>
                <a:srgbClr val="262626"/>
              </a:solidFill>
              <a:latin typeface="Calibri Light"/>
            </a:endParaRPr>
          </a:p>
          <a:p>
            <a:pPr lvl="1" marL="864000" indent="-324000">
              <a:spcBef>
                <a:spcPts val="1134"/>
              </a:spcBef>
              <a:buClr>
                <a:srgbClr val="000000"/>
              </a:buClr>
              <a:buSzPct val="75000"/>
              <a:buFont typeface="Symbol" charset="2"/>
              <a:buChar char=""/>
            </a:pPr>
            <a:r>
              <a:rPr b="0" i="1" lang="en-US" sz="2400" spc="-1" strike="noStrike">
                <a:solidFill>
                  <a:srgbClr val="262626"/>
                </a:solidFill>
                <a:latin typeface="Calibri Light"/>
              </a:rPr>
              <a:t>Second Outline Level</a:t>
            </a:r>
            <a:endParaRPr b="0" i="1" lang="en-US" sz="2400" spc="-1" strike="noStrike">
              <a:solidFill>
                <a:srgbClr val="262626"/>
              </a:solidFill>
              <a:latin typeface="Calibri Light"/>
            </a:endParaRPr>
          </a:p>
          <a:p>
            <a:pPr lvl="2" marL="1296000" indent="-288000">
              <a:spcBef>
                <a:spcPts val="850"/>
              </a:spcBef>
              <a:buClr>
                <a:srgbClr val="000000"/>
              </a:buClr>
              <a:buSzPct val="45000"/>
              <a:buFont typeface="Wingdings" charset="2"/>
              <a:buChar char=""/>
            </a:pPr>
            <a:r>
              <a:rPr b="0" lang="en-US" sz="2400" spc="-1" strike="noStrike">
                <a:solidFill>
                  <a:srgbClr val="262626"/>
                </a:solidFill>
                <a:latin typeface="Calibri Light"/>
              </a:rPr>
              <a:t>Third Outline Level</a:t>
            </a:r>
            <a:endParaRPr b="0" lang="en-US" sz="2400" spc="-1" strike="noStrike">
              <a:solidFill>
                <a:srgbClr val="262626"/>
              </a:solidFill>
              <a:latin typeface="Calibri Light"/>
            </a:endParaRPr>
          </a:p>
          <a:p>
            <a:pPr lvl="3" marL="1728000" indent="-216000">
              <a:spcBef>
                <a:spcPts val="567"/>
              </a:spcBef>
              <a:buClr>
                <a:srgbClr val="000000"/>
              </a:buClr>
              <a:buSzPct val="75000"/>
              <a:buFont typeface="Symbol" charset="2"/>
              <a:buChar char=""/>
            </a:pPr>
            <a:r>
              <a:rPr b="0" lang="en-US" sz="2400" spc="-1" strike="noStrike">
                <a:solidFill>
                  <a:srgbClr val="262626"/>
                </a:solidFill>
                <a:latin typeface="Calibri Light"/>
              </a:rPr>
              <a:t>Fourth Outline Level</a:t>
            </a:r>
            <a:endParaRPr b="0" lang="en-US" sz="2400" spc="-1" strike="noStrike">
              <a:solidFill>
                <a:srgbClr val="262626"/>
              </a:solidFill>
              <a:latin typeface="Calibri Light"/>
            </a:endParaRPr>
          </a:p>
          <a:p>
            <a:pPr lvl="4" marL="2160000" indent="-216000">
              <a:spcBef>
                <a:spcPts val="283"/>
              </a:spcBef>
              <a:buClr>
                <a:srgbClr val="000000"/>
              </a:buClr>
              <a:buSzPct val="45000"/>
              <a:buFont typeface="Wingdings" charset="2"/>
              <a:buChar char=""/>
            </a:pPr>
            <a:r>
              <a:rPr b="0" lang="en-US" sz="2400" spc="-1" strike="noStrike">
                <a:solidFill>
                  <a:srgbClr val="262626"/>
                </a:solidFill>
                <a:latin typeface="Calibri Light"/>
              </a:rPr>
              <a:t>Fifth Outline Level</a:t>
            </a:r>
            <a:endParaRPr b="0" lang="en-US" sz="2400" spc="-1" strike="noStrike">
              <a:solidFill>
                <a:srgbClr val="262626"/>
              </a:solidFill>
              <a:latin typeface="Calibri Light"/>
            </a:endParaRPr>
          </a:p>
          <a:p>
            <a:pPr lvl="5" marL="2592000" indent="-216000">
              <a:spcBef>
                <a:spcPts val="283"/>
              </a:spcBef>
              <a:buClr>
                <a:srgbClr val="000000"/>
              </a:buClr>
              <a:buSzPct val="45000"/>
              <a:buFont typeface="Wingdings" charset="2"/>
              <a:buChar char=""/>
            </a:pPr>
            <a:r>
              <a:rPr b="0" lang="en-US" sz="2400" spc="-1" strike="noStrike">
                <a:solidFill>
                  <a:srgbClr val="262626"/>
                </a:solidFill>
                <a:latin typeface="Calibri Light"/>
              </a:rPr>
              <a:t>Sixth Outline Level</a:t>
            </a:r>
            <a:endParaRPr b="0" lang="en-US" sz="2400" spc="-1" strike="noStrike">
              <a:solidFill>
                <a:srgbClr val="262626"/>
              </a:solidFill>
              <a:latin typeface="Calibri Light"/>
            </a:endParaRPr>
          </a:p>
          <a:p>
            <a:pPr lvl="6" marL="3024000" indent="-216000">
              <a:spcBef>
                <a:spcPts val="283"/>
              </a:spcBef>
              <a:buClr>
                <a:srgbClr val="000000"/>
              </a:buClr>
              <a:buSzPct val="45000"/>
              <a:buFont typeface="Wingdings" charset="2"/>
              <a:buChar char=""/>
            </a:pPr>
            <a:r>
              <a:rPr b="0" lang="en-US" sz="2400" spc="-1" strike="noStrike">
                <a:solidFill>
                  <a:srgbClr val="262626"/>
                </a:solidFill>
                <a:latin typeface="Calibri Light"/>
              </a:rPr>
              <a:t>Seventh Outline Level</a:t>
            </a:r>
            <a:endParaRPr b="0" lang="en-US" sz="2400" spc="-1" strike="noStrike">
              <a:solidFill>
                <a:srgbClr val="262626"/>
              </a:solidFill>
              <a:latin typeface="Calibri Light"/>
            </a:endParaRPr>
          </a:p>
        </p:txBody>
      </p:sp>
      <p:grpSp>
        <p:nvGrpSpPr>
          <p:cNvPr id="192" name="Group 8"/>
          <p:cNvGrpSpPr/>
          <p:nvPr/>
        </p:nvGrpSpPr>
        <p:grpSpPr>
          <a:xfrm>
            <a:off x="9055800" y="4242240"/>
            <a:ext cx="3135240" cy="3045600"/>
            <a:chOff x="9055800" y="4242240"/>
            <a:chExt cx="3135240" cy="3045600"/>
          </a:xfrm>
        </p:grpSpPr>
        <p:sp>
          <p:nvSpPr>
            <p:cNvPr id="193" name="CustomShape 9"/>
            <p:cNvSpPr/>
            <p:nvPr/>
          </p:nvSpPr>
          <p:spPr>
            <a:xfrm flipH="1" rot="9208200">
              <a:off x="9617760" y="5776920"/>
              <a:ext cx="510840" cy="1270440"/>
            </a:xfrm>
            <a:prstGeom prst="flowChartManualInput">
              <a:avLst/>
            </a:prstGeom>
            <a:solidFill>
              <a:srgbClr val="4bb5d9"/>
            </a:solidFill>
            <a:ln>
              <a:noFill/>
            </a:ln>
          </p:spPr>
          <p:style>
            <a:lnRef idx="0"/>
            <a:fillRef idx="0"/>
            <a:effectRef idx="0"/>
            <a:fontRef idx="minor"/>
          </p:style>
        </p:sp>
        <p:sp>
          <p:nvSpPr>
            <p:cNvPr id="194" name="CustomShape 10"/>
            <p:cNvSpPr/>
            <p:nvPr/>
          </p:nvSpPr>
          <p:spPr>
            <a:xfrm flipH="1" rot="9208200">
              <a:off x="10778040" y="4899600"/>
              <a:ext cx="925560" cy="2302560"/>
            </a:xfrm>
            <a:prstGeom prst="flowChartManualInput">
              <a:avLst/>
            </a:prstGeom>
            <a:solidFill>
              <a:srgbClr val="81d1ec"/>
            </a:solidFill>
            <a:ln>
              <a:noFill/>
            </a:ln>
          </p:spPr>
          <p:style>
            <a:lnRef idx="0"/>
            <a:fillRef idx="0"/>
            <a:effectRef idx="0"/>
            <a:fontRef idx="minor"/>
          </p:style>
        </p:sp>
        <p:sp>
          <p:nvSpPr>
            <p:cNvPr id="195" name="CustomShape 11"/>
            <p:cNvSpPr/>
            <p:nvPr/>
          </p:nvSpPr>
          <p:spPr>
            <a:xfrm flipH="1" rot="9208200">
              <a:off x="10437480" y="5952600"/>
              <a:ext cx="430920" cy="1072440"/>
            </a:xfrm>
            <a:prstGeom prst="flowChartManualInput">
              <a:avLst/>
            </a:prstGeom>
            <a:solidFill>
              <a:srgbClr val="ff9900"/>
            </a:solidFill>
            <a:ln>
              <a:noFill/>
            </a:ln>
          </p:spPr>
          <p:style>
            <a:lnRef idx="0"/>
            <a:fillRef idx="0"/>
            <a:effectRef idx="0"/>
            <a:fontRef idx="minor"/>
          </p:style>
        </p:sp>
        <p:sp>
          <p:nvSpPr>
            <p:cNvPr id="196" name="CustomShape 12"/>
            <p:cNvSpPr/>
            <p:nvPr/>
          </p:nvSpPr>
          <p:spPr>
            <a:xfrm flipH="1" rot="9208200">
              <a:off x="9177120" y="6354720"/>
              <a:ext cx="241920" cy="602280"/>
            </a:xfrm>
            <a:prstGeom prst="flowChartManualInput">
              <a:avLst/>
            </a:prstGeom>
            <a:solidFill>
              <a:srgbClr val="3796bf"/>
            </a:solidFill>
            <a:ln>
              <a:noFill/>
            </a:ln>
          </p:spPr>
          <p:style>
            <a:lnRef idx="0"/>
            <a:fillRef idx="0"/>
            <a:effectRef idx="0"/>
            <a:fontRef idx="minor"/>
          </p:style>
        </p:sp>
        <p:sp>
          <p:nvSpPr>
            <p:cNvPr id="197" name="CustomShape 13"/>
            <p:cNvSpPr/>
            <p:nvPr/>
          </p:nvSpPr>
          <p:spPr>
            <a:xfrm>
              <a:off x="11289600" y="4242240"/>
              <a:ext cx="901440" cy="2035440"/>
            </a:xfrm>
            <a:custGeom>
              <a:avLst/>
              <a:gdLst/>
              <a:ah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fillRef idx="0"/>
            <a:effectRef idx="0"/>
            <a:fontRef idx="minor"/>
          </p:style>
        </p:sp>
      </p:grpSp>
      <p:sp>
        <p:nvSpPr>
          <p:cNvPr id="198" name="PlaceHolder 14"/>
          <p:cNvSpPr>
            <a:spLocks noGrp="1"/>
          </p:cNvSpPr>
          <p:nvPr>
            <p:ph type="sldNum"/>
          </p:nvPr>
        </p:nvSpPr>
        <p:spPr>
          <a:xfrm>
            <a:off x="11409120" y="0"/>
            <a:ext cx="731160" cy="524520"/>
          </a:xfrm>
          <a:prstGeom prst="rect">
            <a:avLst/>
          </a:prstGeom>
        </p:spPr>
        <p:txBody>
          <a:bodyPr tIns="91440" bIns="91440"/>
          <a:p>
            <a:pPr algn="r">
              <a:lnSpc>
                <a:spcPct val="100000"/>
              </a:lnSpc>
            </a:pPr>
            <a:fld id="{4D4CC340-3BC8-48A3-9A43-EB8ECC962BE6}" type="slidenum">
              <a:rPr b="0" lang="en-IN" sz="10300" spc="-1" strike="noStrike">
                <a:solidFill>
                  <a:srgbClr val="50b4c8"/>
                </a:solidFill>
                <a:latin typeface="Calibri Light"/>
              </a:rPr>
              <a:t>1</a:t>
            </a:fld>
            <a:endParaRPr b="0" lang="en-IN" sz="10300" spc="-1" strike="noStrike">
              <a:latin typeface="Times New Roman"/>
            </a:endParaRPr>
          </a:p>
        </p:txBody>
      </p:sp>
      <p:sp>
        <p:nvSpPr>
          <p:cNvPr id="199" name="PlaceHolder 1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Calibri Light"/>
              </a:rPr>
              <a:t>Click to edit the title text format</a:t>
            </a:r>
            <a:endParaRPr b="0" lang="en-US" sz="1800" spc="-1" strike="noStrike">
              <a:solidFill>
                <a:srgbClr val="000000"/>
              </a:solidFill>
              <a:latin typeface="Calibri Light"/>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97800" y="375480"/>
            <a:ext cx="757080" cy="75708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sp>
      <p:sp>
        <p:nvSpPr>
          <p:cNvPr id="297" name="TextShape 2"/>
          <p:cNvSpPr txBox="1"/>
          <p:nvPr/>
        </p:nvSpPr>
        <p:spPr>
          <a:xfrm>
            <a:off x="540360" y="-52560"/>
            <a:ext cx="11651400" cy="1130400"/>
          </a:xfrm>
          <a:prstGeom prst="rect">
            <a:avLst/>
          </a:prstGeom>
          <a:noFill/>
          <a:ln>
            <a:noFill/>
          </a:ln>
        </p:spPr>
        <p:txBody>
          <a:bodyPr anchor="b"/>
          <a:p>
            <a:pPr>
              <a:lnSpc>
                <a:spcPct val="80000"/>
              </a:lnSpc>
            </a:pPr>
            <a:r>
              <a:rPr b="1" lang="en-US" sz="3600" spc="-117" strike="noStrike">
                <a:solidFill>
                  <a:srgbClr val="ffffff"/>
                </a:solidFill>
                <a:latin typeface="Calibri"/>
              </a:rPr>
              <a:t>2       Sentence Generation from the Language Model using LSTM</a:t>
            </a:r>
            <a:endParaRPr b="0" lang="en-US" sz="3600" spc="-1" strike="noStrike">
              <a:solidFill>
                <a:srgbClr val="000000"/>
              </a:solidFill>
              <a:latin typeface="Calibri Light"/>
            </a:endParaRPr>
          </a:p>
        </p:txBody>
      </p:sp>
      <p:sp>
        <p:nvSpPr>
          <p:cNvPr id="298" name="CustomShape 3"/>
          <p:cNvSpPr/>
          <p:nvPr/>
        </p:nvSpPr>
        <p:spPr>
          <a:xfrm>
            <a:off x="0" y="1242720"/>
            <a:ext cx="12191760" cy="51811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99" name="CustomShape 4"/>
          <p:cNvSpPr/>
          <p:nvPr/>
        </p:nvSpPr>
        <p:spPr>
          <a:xfrm>
            <a:off x="505800" y="5185440"/>
            <a:ext cx="11180160" cy="13093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Calibri Light"/>
              </a:rPr>
              <a:t>We employ the popular LSTM network to generate natural language sentences based on learned language model when fed with the input of sequence of words from the output of CNN. This is effectively predicting the possible sequence of words for sentence completion.</a:t>
            </a:r>
            <a:endParaRPr b="0" lang="en-IN" sz="2000" spc="-1" strike="noStrike">
              <a:latin typeface="Arial"/>
            </a:endParaRPr>
          </a:p>
        </p:txBody>
      </p:sp>
      <p:pic>
        <p:nvPicPr>
          <p:cNvPr id="300" name="Picture 7" descr=""/>
          <p:cNvPicPr/>
          <p:nvPr/>
        </p:nvPicPr>
        <p:blipFill>
          <a:blip r:embed="rId1"/>
          <a:stretch/>
        </p:blipFill>
        <p:spPr>
          <a:xfrm>
            <a:off x="2675520" y="1945440"/>
            <a:ext cx="6840360" cy="2635920"/>
          </a:xfrm>
          <a:prstGeom prst="rect">
            <a:avLst/>
          </a:prstGeom>
          <a:ln>
            <a:noFill/>
          </a:ln>
        </p:spPr>
      </p:pic>
      <p:sp>
        <p:nvSpPr>
          <p:cNvPr id="301" name="CustomShape 5"/>
          <p:cNvSpPr/>
          <p:nvPr/>
        </p:nvSpPr>
        <p:spPr>
          <a:xfrm>
            <a:off x="804960" y="6464880"/>
            <a:ext cx="6500520" cy="392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0" y="1467360"/>
            <a:ext cx="12191760" cy="4976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303" name="TextShape 2"/>
          <p:cNvSpPr txBox="1"/>
          <p:nvPr/>
        </p:nvSpPr>
        <p:spPr>
          <a:xfrm>
            <a:off x="2923200" y="275400"/>
            <a:ext cx="6345000" cy="1130400"/>
          </a:xfrm>
          <a:prstGeom prst="rect">
            <a:avLst/>
          </a:prstGeom>
          <a:noFill/>
          <a:ln>
            <a:noFill/>
          </a:ln>
        </p:spPr>
        <p:txBody>
          <a:bodyPr anchor="b"/>
          <a:p>
            <a:pPr>
              <a:lnSpc>
                <a:spcPct val="80000"/>
              </a:lnSpc>
            </a:pPr>
            <a:r>
              <a:rPr b="1" lang="en-US" sz="5400" spc="-117" strike="noStrike">
                <a:solidFill>
                  <a:srgbClr val="ffffff"/>
                </a:solidFill>
                <a:latin typeface="Calibri"/>
              </a:rPr>
              <a:t>Training the model</a:t>
            </a:r>
            <a:endParaRPr b="0" lang="en-US" sz="5400" spc="-1" strike="noStrike">
              <a:solidFill>
                <a:srgbClr val="000000"/>
              </a:solidFill>
              <a:latin typeface="Calibri Light"/>
            </a:endParaRPr>
          </a:p>
        </p:txBody>
      </p:sp>
      <p:sp>
        <p:nvSpPr>
          <p:cNvPr id="304" name="CustomShape 3"/>
          <p:cNvSpPr/>
          <p:nvPr/>
        </p:nvSpPr>
        <p:spPr>
          <a:xfrm>
            <a:off x="457200" y="2064240"/>
            <a:ext cx="11083320" cy="3781800"/>
          </a:xfrm>
          <a:prstGeom prst="rect">
            <a:avLst/>
          </a:prstGeom>
          <a:noFill/>
          <a:ln w="76320">
            <a:solidFill>
              <a:srgbClr val="50b4c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2400" spc="-1" strike="noStrike">
                <a:solidFill>
                  <a:srgbClr val="000000"/>
                </a:solidFill>
                <a:latin typeface="Calibri Light"/>
              </a:rPr>
              <a:t>	</a:t>
            </a:r>
            <a:r>
              <a:rPr b="1" lang="en-IN" sz="2400" spc="-1" strike="noStrike">
                <a:solidFill>
                  <a:srgbClr val="000000"/>
                </a:solidFill>
                <a:latin typeface="Calibri Light"/>
              </a:rPr>
              <a:t>1.</a:t>
            </a:r>
            <a:r>
              <a:rPr b="1" lang="en-IN" sz="2400" spc="-1" strike="noStrike">
                <a:solidFill>
                  <a:srgbClr val="000000"/>
                </a:solidFill>
                <a:latin typeface="Calibri Light"/>
              </a:rPr>
              <a:t>	</a:t>
            </a:r>
            <a:r>
              <a:rPr b="1" lang="en-IN" sz="2400" spc="-1" strike="noStrike">
                <a:solidFill>
                  <a:srgbClr val="000000"/>
                </a:solidFill>
                <a:latin typeface="Calibri Light"/>
              </a:rPr>
              <a:t>Open Source Modern Chinese Language (CSL) Dataset for continuous SLR with </a:t>
            </a:r>
            <a:r>
              <a:rPr b="1" lang="en-IN" sz="2400" spc="-1" strike="noStrike">
                <a:solidFill>
                  <a:srgbClr val="000000"/>
                </a:solidFill>
                <a:latin typeface="Calibri Light"/>
              </a:rPr>
              <a:t>	</a:t>
            </a:r>
            <a:r>
              <a:rPr b="1" lang="en-IN" sz="2400" spc="-1" strike="noStrike">
                <a:solidFill>
                  <a:srgbClr val="000000"/>
                </a:solidFill>
                <a:latin typeface="Calibri Light"/>
              </a:rPr>
              <a:t>sentence-level annotations</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a:solidFill>
                  <a:srgbClr val="000000"/>
                </a:solidFill>
                <a:latin typeface="Calibri Light"/>
              </a:rPr>
              <a:t>	</a:t>
            </a:r>
            <a:r>
              <a:rPr b="1" lang="en-IN" sz="2400" spc="-1" strike="noStrike">
                <a:solidFill>
                  <a:srgbClr val="000000"/>
                </a:solidFill>
                <a:latin typeface="Calibri Light"/>
              </a:rPr>
              <a:t>2.</a:t>
            </a:r>
            <a:r>
              <a:rPr b="1" lang="en-IN" sz="2400" spc="-1" strike="noStrike">
                <a:solidFill>
                  <a:srgbClr val="000000"/>
                </a:solidFill>
                <a:latin typeface="Calibri Light"/>
              </a:rPr>
              <a:t>	</a:t>
            </a:r>
            <a:r>
              <a:rPr b="1" lang="en-IN" sz="2400" spc="-1" strike="noStrike">
                <a:solidFill>
                  <a:srgbClr val="000000"/>
                </a:solidFill>
                <a:latin typeface="Calibri Light"/>
              </a:rPr>
              <a:t>German Sign Language Dataset RWTH-PHOENIX-Weather </a:t>
            </a:r>
            <a:r>
              <a:rPr b="0" lang="en-IN" sz="2000" spc="-1" strike="noStrike">
                <a:solidFill>
                  <a:srgbClr val="000000"/>
                </a:solidFill>
                <a:latin typeface="Calibri Light"/>
              </a:rPr>
              <a:t>(Koller, Foster and Ney 2015)</a:t>
            </a:r>
            <a:endParaRPr b="0" lang="en-IN" sz="2000" spc="-1" strike="noStrike">
              <a:latin typeface="Arial"/>
            </a:endParaRPr>
          </a:p>
        </p:txBody>
      </p:sp>
      <p:sp>
        <p:nvSpPr>
          <p:cNvPr id="305" name="CustomShape 4"/>
          <p:cNvSpPr/>
          <p:nvPr/>
        </p:nvSpPr>
        <p:spPr>
          <a:xfrm>
            <a:off x="1011240" y="1766520"/>
            <a:ext cx="1745280" cy="59544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ffffff"/>
                </a:solidFill>
                <a:latin typeface="Calibri Light"/>
              </a:rPr>
              <a:t>Dataset</a:t>
            </a:r>
            <a:endParaRPr b="0" lang="en-IN" sz="3200" spc="-1" strike="noStrike">
              <a:latin typeface="Arial"/>
            </a:endParaRPr>
          </a:p>
        </p:txBody>
      </p:sp>
      <p:pic>
        <p:nvPicPr>
          <p:cNvPr id="306" name="Picture 14" descr=""/>
          <p:cNvPicPr/>
          <p:nvPr/>
        </p:nvPicPr>
        <p:blipFill>
          <a:blip r:embed="rId1"/>
          <a:stretch/>
        </p:blipFill>
        <p:spPr>
          <a:xfrm>
            <a:off x="4328280" y="3317040"/>
            <a:ext cx="4551120" cy="1462320"/>
          </a:xfrm>
          <a:prstGeom prst="rect">
            <a:avLst/>
          </a:prstGeom>
          <a:ln>
            <a:noFill/>
          </a:ln>
        </p:spPr>
      </p:pic>
      <p:sp>
        <p:nvSpPr>
          <p:cNvPr id="307" name="CustomShape 5"/>
          <p:cNvSpPr/>
          <p:nvPr/>
        </p:nvSpPr>
        <p:spPr>
          <a:xfrm>
            <a:off x="804960" y="6464880"/>
            <a:ext cx="6500520" cy="392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092600" y="1930680"/>
            <a:ext cx="10106640" cy="2540520"/>
          </a:xfrm>
          <a:prstGeom prst="rect">
            <a:avLst/>
          </a:prstGeom>
          <a:noFill/>
          <a:ln w="57240">
            <a:solidFill>
              <a:srgbClr val="50b4c8"/>
            </a:solidFill>
            <a:round/>
          </a:ln>
        </p:spPr>
        <p:style>
          <a:lnRef idx="2">
            <a:schemeClr val="accent1">
              <a:shade val="50000"/>
            </a:schemeClr>
          </a:lnRef>
          <a:fillRef idx="1">
            <a:schemeClr val="accent1"/>
          </a:fillRef>
          <a:effectRef idx="0">
            <a:schemeClr val="accent1"/>
          </a:effectRef>
          <a:fontRef idx="minor"/>
        </p:style>
      </p:sp>
      <p:grpSp>
        <p:nvGrpSpPr>
          <p:cNvPr id="309" name="Group 2"/>
          <p:cNvGrpSpPr/>
          <p:nvPr/>
        </p:nvGrpSpPr>
        <p:grpSpPr>
          <a:xfrm>
            <a:off x="5003280" y="2969280"/>
            <a:ext cx="1063080" cy="671760"/>
            <a:chOff x="5003280" y="2969280"/>
            <a:chExt cx="1063080" cy="671760"/>
          </a:xfrm>
        </p:grpSpPr>
        <p:sp>
          <p:nvSpPr>
            <p:cNvPr id="310" name="CustomShape 3"/>
            <p:cNvSpPr/>
            <p:nvPr/>
          </p:nvSpPr>
          <p:spPr>
            <a:xfrm>
              <a:off x="5003280" y="2969280"/>
              <a:ext cx="1063080" cy="671760"/>
            </a:xfrm>
            <a:custGeom>
              <a:avLst/>
              <a:gdLst/>
              <a:ahLst/>
              <a:rect l="l" t="t" r="r" b="b"/>
              <a:pathLst>
                <a:path w="19784" h="12505">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style>
            <a:lnRef idx="0"/>
            <a:fillRef idx="0"/>
            <a:effectRef idx="0"/>
            <a:fontRef idx="minor"/>
          </p:style>
        </p:sp>
        <p:sp>
          <p:nvSpPr>
            <p:cNvPr id="311" name="CustomShape 4"/>
            <p:cNvSpPr/>
            <p:nvPr/>
          </p:nvSpPr>
          <p:spPr>
            <a:xfrm>
              <a:off x="5310360" y="3080880"/>
              <a:ext cx="448920" cy="448560"/>
            </a:xfrm>
            <a:custGeom>
              <a:avLst/>
              <a:gdLst/>
              <a:ahLst/>
              <a:rect l="l" t="t" r="r" b="b"/>
              <a:pathLst>
                <a:path w="8354" h="8353">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style>
            <a:lnRef idx="0"/>
            <a:fillRef idx="0"/>
            <a:effectRef idx="0"/>
            <a:fontRef idx="minor"/>
          </p:style>
        </p:sp>
      </p:grpSp>
      <p:sp>
        <p:nvSpPr>
          <p:cNvPr id="312" name="CustomShape 5"/>
          <p:cNvSpPr/>
          <p:nvPr/>
        </p:nvSpPr>
        <p:spPr>
          <a:xfrm>
            <a:off x="2145960" y="318600"/>
            <a:ext cx="9071280" cy="946080"/>
          </a:xfrm>
          <a:prstGeom prst="rect">
            <a:avLst/>
          </a:prstGeom>
          <a:noFill/>
          <a:ln>
            <a:noFill/>
          </a:ln>
        </p:spPr>
        <p:style>
          <a:lnRef idx="0"/>
          <a:fillRef idx="0"/>
          <a:effectRef idx="0"/>
          <a:fontRef idx="minor"/>
        </p:style>
        <p:txBody>
          <a:bodyPr lIns="0" rIns="0" tIns="0" bIns="0" anchor="ctr"/>
          <a:p>
            <a:pPr algn="ctr">
              <a:lnSpc>
                <a:spcPct val="100000"/>
              </a:lnSpc>
            </a:pPr>
            <a:r>
              <a:rPr b="1" lang="en-IN" sz="5400" spc="-1" strike="noStrike">
                <a:solidFill>
                  <a:srgbClr val="3796bf"/>
                </a:solidFill>
                <a:latin typeface="Calibri"/>
                <a:ea typeface="Arial"/>
              </a:rPr>
              <a:t>Scopes and Extension</a:t>
            </a:r>
            <a:endParaRPr b="0" lang="en-IN" sz="5400" spc="-1" strike="noStrike">
              <a:latin typeface="Arial"/>
            </a:endParaRPr>
          </a:p>
        </p:txBody>
      </p:sp>
      <p:sp>
        <p:nvSpPr>
          <p:cNvPr id="313" name="CustomShape 6"/>
          <p:cNvSpPr/>
          <p:nvPr/>
        </p:nvSpPr>
        <p:spPr>
          <a:xfrm rot="16200000">
            <a:off x="2798640" y="2813760"/>
            <a:ext cx="409320" cy="1022760"/>
          </a:xfrm>
          <a:prstGeom prst="downArrow">
            <a:avLst>
              <a:gd name="adj1" fmla="val 50000"/>
              <a:gd name="adj2" fmla="val 50000"/>
            </a:avLst>
          </a:prstGeom>
          <a:ln>
            <a:solidFill>
              <a:srgbClr val="388392"/>
            </a:solidFill>
            <a:round/>
          </a:ln>
        </p:spPr>
        <p:style>
          <a:lnRef idx="2">
            <a:schemeClr val="accent1">
              <a:shade val="50000"/>
            </a:schemeClr>
          </a:lnRef>
          <a:fillRef idx="1">
            <a:schemeClr val="accent1"/>
          </a:fillRef>
          <a:effectRef idx="0">
            <a:schemeClr val="accent1"/>
          </a:effectRef>
          <a:fontRef idx="minor"/>
        </p:style>
      </p:sp>
      <p:grpSp>
        <p:nvGrpSpPr>
          <p:cNvPr id="314" name="Group 7"/>
          <p:cNvGrpSpPr/>
          <p:nvPr/>
        </p:nvGrpSpPr>
        <p:grpSpPr>
          <a:xfrm>
            <a:off x="234720" y="2159280"/>
            <a:ext cx="2083320" cy="2083320"/>
            <a:chOff x="234720" y="2159280"/>
            <a:chExt cx="2083320" cy="2083320"/>
          </a:xfrm>
        </p:grpSpPr>
        <p:sp>
          <p:nvSpPr>
            <p:cNvPr id="315" name="CustomShape 8"/>
            <p:cNvSpPr/>
            <p:nvPr/>
          </p:nvSpPr>
          <p:spPr>
            <a:xfrm>
              <a:off x="234720" y="2159280"/>
              <a:ext cx="2083320" cy="2083320"/>
            </a:xfrm>
            <a:prstGeom prst="ellipse">
              <a:avLst/>
            </a:prstGeom>
            <a:ln>
              <a:round/>
            </a:ln>
          </p:spPr>
          <p:style>
            <a:lnRef idx="2">
              <a:schemeClr val="accent1">
                <a:shade val="50000"/>
              </a:schemeClr>
            </a:lnRef>
            <a:fillRef idx="1">
              <a:schemeClr val="accent1"/>
            </a:fillRef>
            <a:effectRef idx="0">
              <a:schemeClr val="accent1"/>
            </a:effectRef>
            <a:fontRef idx="minor"/>
          </p:style>
        </p:sp>
        <p:pic>
          <p:nvPicPr>
            <p:cNvPr id="316" name="Picture 21" descr=""/>
            <p:cNvPicPr/>
            <p:nvPr/>
          </p:nvPicPr>
          <p:blipFill>
            <a:blip r:embed="rId1"/>
            <a:stretch/>
          </p:blipFill>
          <p:spPr>
            <a:xfrm>
              <a:off x="300960" y="2275560"/>
              <a:ext cx="1950480" cy="1950480"/>
            </a:xfrm>
            <a:prstGeom prst="rect">
              <a:avLst/>
            </a:prstGeom>
            <a:ln>
              <a:noFill/>
            </a:ln>
          </p:spPr>
        </p:pic>
      </p:grpSp>
      <p:pic>
        <p:nvPicPr>
          <p:cNvPr id="317" name="Picture 22" descr=""/>
          <p:cNvPicPr/>
          <p:nvPr/>
        </p:nvPicPr>
        <p:blipFill>
          <a:blip r:embed="rId2"/>
          <a:stretch/>
        </p:blipFill>
        <p:spPr>
          <a:xfrm>
            <a:off x="3720600" y="2781720"/>
            <a:ext cx="1086120" cy="1086120"/>
          </a:xfrm>
          <a:prstGeom prst="rect">
            <a:avLst/>
          </a:prstGeom>
          <a:ln>
            <a:noFill/>
          </a:ln>
        </p:spPr>
      </p:pic>
      <p:pic>
        <p:nvPicPr>
          <p:cNvPr id="318" name="Picture 23" descr=""/>
          <p:cNvPicPr/>
          <p:nvPr/>
        </p:nvPicPr>
        <p:blipFill>
          <a:blip r:embed="rId3"/>
          <a:stretch/>
        </p:blipFill>
        <p:spPr>
          <a:xfrm>
            <a:off x="6655320" y="2300760"/>
            <a:ext cx="2828880" cy="2121480"/>
          </a:xfrm>
          <a:prstGeom prst="rect">
            <a:avLst/>
          </a:prstGeom>
          <a:ln>
            <a:noFill/>
          </a:ln>
        </p:spPr>
      </p:pic>
      <p:sp>
        <p:nvSpPr>
          <p:cNvPr id="319" name="CustomShape 9"/>
          <p:cNvSpPr/>
          <p:nvPr/>
        </p:nvSpPr>
        <p:spPr>
          <a:xfrm rot="5400000">
            <a:off x="9122040" y="2759760"/>
            <a:ext cx="442440" cy="11296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320" name="Picture 28" descr=""/>
          <p:cNvPicPr/>
          <p:nvPr/>
        </p:nvPicPr>
        <p:blipFill>
          <a:blip r:embed="rId4"/>
          <a:stretch/>
        </p:blipFill>
        <p:spPr>
          <a:xfrm>
            <a:off x="5087880" y="2300760"/>
            <a:ext cx="2048040" cy="2048040"/>
          </a:xfrm>
          <a:prstGeom prst="rect">
            <a:avLst/>
          </a:prstGeom>
          <a:ln>
            <a:noFill/>
          </a:ln>
        </p:spPr>
      </p:pic>
      <p:pic>
        <p:nvPicPr>
          <p:cNvPr id="321" name="Picture 29" descr=""/>
          <p:cNvPicPr/>
          <p:nvPr/>
        </p:nvPicPr>
        <p:blipFill>
          <a:blip r:embed="rId5"/>
          <a:stretch/>
        </p:blipFill>
        <p:spPr>
          <a:xfrm>
            <a:off x="10040040" y="2378880"/>
            <a:ext cx="1743840" cy="1743840"/>
          </a:xfrm>
          <a:prstGeom prst="rect">
            <a:avLst/>
          </a:prstGeom>
          <a:ln>
            <a:noFill/>
          </a:ln>
        </p:spPr>
      </p:pic>
      <p:sp>
        <p:nvSpPr>
          <p:cNvPr id="322" name="CustomShape 10"/>
          <p:cNvSpPr/>
          <p:nvPr/>
        </p:nvSpPr>
        <p:spPr>
          <a:xfrm>
            <a:off x="2599200" y="1703520"/>
            <a:ext cx="6680880" cy="456120"/>
          </a:xfrm>
          <a:prstGeom prst="rect">
            <a:avLst/>
          </a:prstGeom>
          <a:solidFill>
            <a:srgbClr val="ff9900"/>
          </a:solidFill>
          <a:ln>
            <a:noFill/>
          </a:ln>
        </p:spPr>
        <p:style>
          <a:lnRef idx="0"/>
          <a:fillRef idx="0"/>
          <a:effectRef idx="0"/>
          <a:fontRef idx="minor"/>
        </p:style>
        <p:txBody>
          <a:bodyPr wrap="none" lIns="90000" rIns="90000" tIns="45000" bIns="45000"/>
          <a:p>
            <a:pPr>
              <a:lnSpc>
                <a:spcPct val="100000"/>
              </a:lnSpc>
            </a:pPr>
            <a:r>
              <a:rPr b="1" lang="en-IN" sz="2400" spc="-1" strike="noStrike">
                <a:solidFill>
                  <a:srgbClr val="000000"/>
                </a:solidFill>
                <a:latin typeface="Calibri Light"/>
              </a:rPr>
              <a:t>A Two-way end to end communication</a:t>
            </a:r>
            <a:endParaRPr b="0" lang="en-IN" sz="2400" spc="-1" strike="noStrike">
              <a:latin typeface="Arial"/>
            </a:endParaRPr>
          </a:p>
        </p:txBody>
      </p:sp>
      <p:sp>
        <p:nvSpPr>
          <p:cNvPr id="323" name="CustomShape 11"/>
          <p:cNvSpPr/>
          <p:nvPr/>
        </p:nvSpPr>
        <p:spPr>
          <a:xfrm>
            <a:off x="-665280" y="4660920"/>
            <a:ext cx="11506320" cy="15534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400" spc="-1" strike="noStrike">
                <a:solidFill>
                  <a:srgbClr val="000000"/>
                </a:solidFill>
                <a:latin typeface="Calibri Light"/>
              </a:rPr>
              <a:t>1.</a:t>
            </a:r>
            <a:r>
              <a:rPr b="1" lang="en-IN" sz="2400" spc="-1" strike="noStrike">
                <a:solidFill>
                  <a:srgbClr val="000000"/>
                </a:solidFill>
                <a:latin typeface="Calibri Light"/>
              </a:rPr>
              <a:t>	</a:t>
            </a:r>
            <a:r>
              <a:rPr b="1" lang="en-IN" sz="2400" spc="-1" strike="noStrike">
                <a:solidFill>
                  <a:srgbClr val="000000"/>
                </a:solidFill>
                <a:latin typeface="Calibri Light"/>
              </a:rPr>
              <a:t>Extend the system by adding text-to-speech synthesis module.</a:t>
            </a:r>
            <a:br/>
            <a:endParaRPr b="0" lang="en-IN" sz="2400" spc="-1" strike="noStrike">
              <a:latin typeface="Arial"/>
            </a:endParaRPr>
          </a:p>
          <a:p>
            <a:pPr>
              <a:lnSpc>
                <a:spcPct val="100000"/>
              </a:lnSpc>
            </a:pPr>
            <a:r>
              <a:rPr b="1" lang="en-IN" sz="2400" spc="-1" strike="noStrike">
                <a:solidFill>
                  <a:srgbClr val="000000"/>
                </a:solidFill>
                <a:latin typeface="Calibri Light"/>
              </a:rPr>
              <a:t>2.</a:t>
            </a:r>
            <a:r>
              <a:rPr b="1" lang="en-IN" sz="2400" spc="-1" strike="noStrike">
                <a:solidFill>
                  <a:srgbClr val="000000"/>
                </a:solidFill>
                <a:latin typeface="Calibri Light"/>
              </a:rPr>
              <a:t>	</a:t>
            </a:r>
            <a:r>
              <a:rPr b="1" lang="en-IN" sz="2400" spc="-1" strike="noStrike">
                <a:solidFill>
                  <a:srgbClr val="000000"/>
                </a:solidFill>
                <a:latin typeface="Calibri Light"/>
              </a:rPr>
              <a:t>The system can be complemented by a voice to sign language </a:t>
            </a:r>
            <a:br/>
            <a:r>
              <a:rPr b="1" lang="en-IN" sz="2400" spc="-1" strike="noStrike">
                <a:solidFill>
                  <a:srgbClr val="000000"/>
                </a:solidFill>
                <a:latin typeface="Calibri Light"/>
              </a:rPr>
              <a:t>	</a:t>
            </a:r>
            <a:r>
              <a:rPr b="1" lang="en-IN" sz="2400" spc="-1" strike="noStrike">
                <a:solidFill>
                  <a:srgbClr val="000000"/>
                </a:solidFill>
                <a:latin typeface="Calibri Light"/>
              </a:rPr>
              <a:t>translation system to facilitate end-to-end communication.</a:t>
            </a:r>
            <a:endParaRPr b="0" lang="en-IN" sz="2400" spc="-1" strike="noStrike">
              <a:latin typeface="Arial"/>
            </a:endParaRPr>
          </a:p>
        </p:txBody>
      </p:sp>
      <p:sp>
        <p:nvSpPr>
          <p:cNvPr id="324" name="CustomShape 12"/>
          <p:cNvSpPr/>
          <p:nvPr/>
        </p:nvSpPr>
        <p:spPr>
          <a:xfrm>
            <a:off x="804960" y="6464880"/>
            <a:ext cx="6500520" cy="392760"/>
          </a:xfrm>
          <a:prstGeom prst="rect">
            <a:avLst/>
          </a:prstGeom>
          <a:solidFill>
            <a:srgbClr val="3796bf"/>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176280" y="2097000"/>
            <a:ext cx="5629680" cy="2440440"/>
          </a:xfrm>
          <a:prstGeom prst="rect">
            <a:avLst/>
          </a:prstGeom>
          <a:noFill/>
          <a:ln>
            <a:noFill/>
          </a:ln>
        </p:spPr>
        <p:txBody>
          <a:bodyPr tIns="91440" bIns="91440"/>
          <a:p>
            <a:pPr marL="609480" indent="-304560">
              <a:lnSpc>
                <a:spcPct val="85000"/>
              </a:lnSpc>
              <a:spcBef>
                <a:spcPts val="479"/>
              </a:spcBef>
            </a:pPr>
            <a:r>
              <a:rPr b="1" lang="en-US" sz="8500" spc="-1" strike="noStrike">
                <a:solidFill>
                  <a:srgbClr val="3796bf"/>
                </a:solidFill>
                <a:latin typeface="Calibri"/>
              </a:rPr>
              <a:t>Thank You!</a:t>
            </a:r>
            <a:endParaRPr b="0" lang="en-US" sz="8500" spc="-1" strike="noStrike">
              <a:solidFill>
                <a:srgbClr val="262626"/>
              </a:solidFill>
              <a:latin typeface="Calibri Light"/>
            </a:endParaRPr>
          </a:p>
        </p:txBody>
      </p:sp>
      <p:sp>
        <p:nvSpPr>
          <p:cNvPr id="326" name="CustomShape 2"/>
          <p:cNvSpPr/>
          <p:nvPr/>
        </p:nvSpPr>
        <p:spPr>
          <a:xfrm>
            <a:off x="804960" y="6464880"/>
            <a:ext cx="6500520" cy="392760"/>
          </a:xfrm>
          <a:prstGeom prst="rect">
            <a:avLst/>
          </a:prstGeom>
          <a:solidFill>
            <a:srgbClr val="3796bf"/>
          </a:solidFill>
          <a:ln>
            <a:noFill/>
          </a:ln>
        </p:spPr>
        <p:style>
          <a:lnRef idx="0"/>
          <a:fillRef idx="0"/>
          <a:effectRef idx="0"/>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336920" y="3593520"/>
            <a:ext cx="7561800" cy="1546200"/>
          </a:xfrm>
          <a:prstGeom prst="rect">
            <a:avLst/>
          </a:prstGeom>
          <a:noFill/>
          <a:ln>
            <a:noFill/>
          </a:ln>
        </p:spPr>
        <p:txBody>
          <a:bodyPr tIns="91440" bIns="91440" anchor="b">
            <a:normAutofit/>
          </a:bodyPr>
          <a:p>
            <a:pPr>
              <a:lnSpc>
                <a:spcPct val="85000"/>
              </a:lnSpc>
            </a:pPr>
            <a:r>
              <a:rPr b="1" lang="en-US" sz="18400" spc="-117" strike="noStrike">
                <a:solidFill>
                  <a:srgbClr val="ffffff"/>
                </a:solidFill>
                <a:latin typeface="Calibri Light"/>
              </a:rPr>
              <a:t>70</a:t>
            </a:r>
            <a:r>
              <a:rPr b="1" lang="en-US" sz="12800" spc="-117" strike="noStrike">
                <a:solidFill>
                  <a:srgbClr val="ffffff"/>
                </a:solidFill>
                <a:latin typeface="Calibri Light"/>
              </a:rPr>
              <a:t> </a:t>
            </a:r>
            <a:br/>
            <a:r>
              <a:rPr b="1" lang="en-US" sz="9800" spc="-117" strike="noStrike">
                <a:solidFill>
                  <a:srgbClr val="ffffff"/>
                </a:solidFill>
                <a:latin typeface="Calibri Light"/>
              </a:rPr>
              <a:t>Million</a:t>
            </a:r>
            <a:endParaRPr b="0" lang="en-US" sz="9800" spc="-1" strike="noStrike">
              <a:solidFill>
                <a:srgbClr val="000000"/>
              </a:solidFill>
              <a:latin typeface="Calibri Light"/>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505440" y="615600"/>
            <a:ext cx="10758600" cy="1818720"/>
          </a:xfrm>
          <a:prstGeom prst="rect">
            <a:avLst/>
          </a:prstGeom>
          <a:noFill/>
          <a:ln>
            <a:noFill/>
          </a:ln>
        </p:spPr>
        <p:txBody>
          <a:bodyPr lIns="122040" rIns="122040" tIns="122040" bIns="122040" anchor="b"/>
          <a:p>
            <a:pPr algn="ctr">
              <a:lnSpc>
                <a:spcPct val="85000"/>
              </a:lnSpc>
            </a:pPr>
            <a:r>
              <a:rPr b="1" lang="en-US" sz="6000" spc="-117" strike="noStrike">
                <a:solidFill>
                  <a:srgbClr val="ffffff"/>
                </a:solidFill>
                <a:latin typeface="Calibri"/>
                <a:ea typeface="Arial"/>
              </a:rPr>
              <a:t>Automated </a:t>
            </a:r>
            <a:br/>
            <a:r>
              <a:rPr b="1" lang="en-US" sz="6000" spc="-117" strike="noStrike">
                <a:solidFill>
                  <a:srgbClr val="ffffff"/>
                </a:solidFill>
                <a:latin typeface="Calibri"/>
                <a:ea typeface="Arial"/>
              </a:rPr>
              <a:t>Sign Language Translation</a:t>
            </a:r>
            <a:endParaRPr b="0" lang="en-US" sz="6000" spc="-1" strike="noStrike">
              <a:solidFill>
                <a:srgbClr val="000000"/>
              </a:solidFill>
              <a:latin typeface="Calibri Light"/>
            </a:endParaRPr>
          </a:p>
        </p:txBody>
      </p:sp>
      <p:sp>
        <p:nvSpPr>
          <p:cNvPr id="238" name="CustomShape 2"/>
          <p:cNvSpPr/>
          <p:nvPr/>
        </p:nvSpPr>
        <p:spPr>
          <a:xfrm>
            <a:off x="182880" y="2478600"/>
            <a:ext cx="4568040" cy="258984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ff9900"/>
                </a:solidFill>
                <a:latin typeface="Calibri"/>
                <a:ea typeface="Cambria"/>
              </a:rPr>
              <a:t>Team Members:</a:t>
            </a:r>
            <a:endParaRPr b="0" lang="en-IN" sz="2400" spc="-1" strike="noStrike">
              <a:latin typeface="Arial"/>
            </a:endParaRPr>
          </a:p>
          <a:p>
            <a:pPr>
              <a:lnSpc>
                <a:spcPct val="100000"/>
              </a:lnSpc>
            </a:pPr>
            <a:r>
              <a:rPr b="1" lang="en-IN" sz="2000" spc="-1" strike="noStrike">
                <a:solidFill>
                  <a:srgbClr val="ffffff"/>
                </a:solidFill>
                <a:latin typeface="Calibri"/>
                <a:ea typeface="Cambria"/>
              </a:rPr>
              <a:t>Jay Prakash Gupta</a:t>
            </a:r>
            <a:endParaRPr b="0" lang="en-IN" sz="2000" spc="-1" strike="noStrike">
              <a:latin typeface="Arial"/>
            </a:endParaRPr>
          </a:p>
          <a:p>
            <a:pPr>
              <a:lnSpc>
                <a:spcPct val="100000"/>
              </a:lnSpc>
            </a:pPr>
            <a:r>
              <a:rPr b="1" lang="en-IN" sz="2000" spc="-1" strike="noStrike">
                <a:solidFill>
                  <a:srgbClr val="ffffff"/>
                </a:solidFill>
                <a:latin typeface="Calibri"/>
                <a:ea typeface="Cambria"/>
              </a:rPr>
              <a:t>Priyanka Voleti</a:t>
            </a:r>
            <a:endParaRPr b="0" lang="en-IN" sz="2000" spc="-1" strike="noStrike">
              <a:latin typeface="Arial"/>
            </a:endParaRPr>
          </a:p>
          <a:p>
            <a:pPr>
              <a:lnSpc>
                <a:spcPct val="100000"/>
              </a:lnSpc>
            </a:pPr>
            <a:r>
              <a:rPr b="1" lang="en-IN" sz="2000" spc="-1" strike="noStrike">
                <a:solidFill>
                  <a:srgbClr val="ffffff"/>
                </a:solidFill>
                <a:latin typeface="Calibri"/>
                <a:ea typeface="Cambria"/>
              </a:rPr>
              <a:t>Jahnavi Pudi</a:t>
            </a:r>
            <a:endParaRPr b="0" lang="en-IN" sz="2000" spc="-1" strike="noStrike">
              <a:latin typeface="Arial"/>
            </a:endParaRPr>
          </a:p>
          <a:p>
            <a:pPr>
              <a:lnSpc>
                <a:spcPct val="100000"/>
              </a:lnSpc>
            </a:pPr>
            <a:r>
              <a:rPr b="1" lang="en-IN" sz="2000" spc="-1" strike="noStrike">
                <a:solidFill>
                  <a:srgbClr val="ffffff"/>
                </a:solidFill>
                <a:latin typeface="Calibri"/>
                <a:ea typeface="Cambria"/>
              </a:rPr>
              <a:t>Alekhya Makkena</a:t>
            </a:r>
            <a:endParaRPr b="0" lang="en-IN" sz="2000" spc="-1" strike="noStrike">
              <a:latin typeface="Arial"/>
            </a:endParaRPr>
          </a:p>
          <a:p>
            <a:pPr>
              <a:lnSpc>
                <a:spcPct val="100000"/>
              </a:lnSpc>
            </a:pPr>
            <a:r>
              <a:rPr b="1" lang="en-IN" sz="2000" spc="-1" strike="noStrike">
                <a:solidFill>
                  <a:srgbClr val="ffffff"/>
                </a:solidFill>
                <a:latin typeface="Calibri"/>
                <a:ea typeface="Cambria"/>
              </a:rPr>
              <a:t>Ashutosh Singh</a:t>
            </a:r>
            <a:endParaRPr b="0" lang="en-IN" sz="2000" spc="-1" strike="noStrike">
              <a:latin typeface="Arial"/>
            </a:endParaRPr>
          </a:p>
          <a:p>
            <a:pPr>
              <a:lnSpc>
                <a:spcPct val="100000"/>
              </a:lnSpc>
            </a:pPr>
            <a:r>
              <a:rPr b="1" lang="en-IN" sz="2000" spc="-1" strike="noStrike">
                <a:solidFill>
                  <a:srgbClr val="ffffff"/>
                </a:solidFill>
                <a:latin typeface="Calibri"/>
                <a:ea typeface="Cambria"/>
              </a:rPr>
              <a:t>Kazi Nahidul</a:t>
            </a:r>
            <a:endParaRPr b="0" lang="en-IN" sz="2000" spc="-1" strike="noStrike">
              <a:latin typeface="Arial"/>
            </a:endParaRPr>
          </a:p>
          <a:p>
            <a:pPr>
              <a:lnSpc>
                <a:spcPct val="100000"/>
              </a:lnSpc>
            </a:pPr>
            <a:endParaRPr b="0" lang="en-IN" sz="2000" spc="-1" strike="noStrike">
              <a:latin typeface="Arial"/>
            </a:endParaRPr>
          </a:p>
        </p:txBody>
      </p:sp>
      <p:grpSp>
        <p:nvGrpSpPr>
          <p:cNvPr id="239" name="Group 3"/>
          <p:cNvGrpSpPr/>
          <p:nvPr/>
        </p:nvGrpSpPr>
        <p:grpSpPr>
          <a:xfrm>
            <a:off x="4271760" y="2499840"/>
            <a:ext cx="3225960" cy="3225960"/>
            <a:chOff x="4271760" y="2499840"/>
            <a:chExt cx="3225960" cy="3225960"/>
          </a:xfrm>
        </p:grpSpPr>
        <p:sp>
          <p:nvSpPr>
            <p:cNvPr id="240" name="CustomShape 4"/>
            <p:cNvSpPr/>
            <p:nvPr/>
          </p:nvSpPr>
          <p:spPr>
            <a:xfrm>
              <a:off x="4271760" y="2499840"/>
              <a:ext cx="3225960" cy="3225960"/>
            </a:xfrm>
            <a:prstGeom prst="ellipse">
              <a:avLst/>
            </a:prstGeom>
            <a:ln>
              <a:noFill/>
            </a:ln>
          </p:spPr>
          <p:style>
            <a:lnRef idx="2">
              <a:schemeClr val="accent6"/>
            </a:lnRef>
            <a:fillRef idx="1">
              <a:schemeClr val="lt1"/>
            </a:fillRef>
            <a:effectRef idx="0">
              <a:schemeClr val="accent6"/>
            </a:effectRef>
            <a:fontRef idx="minor"/>
          </p:style>
        </p:sp>
        <p:pic>
          <p:nvPicPr>
            <p:cNvPr id="241" name="Picture 3" descr=""/>
            <p:cNvPicPr/>
            <p:nvPr/>
          </p:nvPicPr>
          <p:blipFill>
            <a:blip r:embed="rId1"/>
            <a:stretch/>
          </p:blipFill>
          <p:spPr>
            <a:xfrm>
              <a:off x="4412160" y="2640240"/>
              <a:ext cx="2945160" cy="2945160"/>
            </a:xfrm>
            <a:prstGeom prst="rect">
              <a:avLst/>
            </a:prstGeom>
            <a:ln>
              <a:noFill/>
            </a:ln>
          </p:spPr>
        </p:pic>
      </p:grpSp>
      <p:sp>
        <p:nvSpPr>
          <p:cNvPr id="242" name="CustomShape 5"/>
          <p:cNvSpPr/>
          <p:nvPr/>
        </p:nvSpPr>
        <p:spPr>
          <a:xfrm>
            <a:off x="804960" y="6464880"/>
            <a:ext cx="6500520" cy="392760"/>
          </a:xfrm>
          <a:prstGeom prst="rect">
            <a:avLst/>
          </a:prstGeom>
          <a:solidFill>
            <a:schemeClr val="bg1"/>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3796bf"/>
                </a:solidFill>
                <a:latin typeface="Arial"/>
                <a:ea typeface="Arial"/>
              </a:rPr>
              <a:t>HACKSRM                        Feb28 – Mar 1</a:t>
            </a:r>
            <a:endParaRPr b="0" lang="en-IN" sz="1800" spc="-1" strike="noStrike">
              <a:latin typeface="Arial"/>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1" descr=""/>
          <p:cNvPicPr/>
          <p:nvPr/>
        </p:nvPicPr>
        <p:blipFill>
          <a:blip r:embed="rId1"/>
          <a:stretch/>
        </p:blipFill>
        <p:spPr>
          <a:xfrm>
            <a:off x="1737720" y="562680"/>
            <a:ext cx="8573400" cy="56754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2566800" y="489600"/>
            <a:ext cx="7679880" cy="907200"/>
          </a:xfrm>
          <a:prstGeom prst="rect">
            <a:avLst/>
          </a:prstGeom>
          <a:noFill/>
          <a:ln>
            <a:noFill/>
          </a:ln>
        </p:spPr>
        <p:txBody>
          <a:bodyPr lIns="122040" rIns="122040" tIns="122040" bIns="122040" anchor="b"/>
          <a:p>
            <a:pPr algn="ctr">
              <a:lnSpc>
                <a:spcPct val="85000"/>
              </a:lnSpc>
            </a:pPr>
            <a:r>
              <a:rPr b="1" lang="en-US" sz="5340" spc="-117" strike="noStrike">
                <a:solidFill>
                  <a:srgbClr val="50b4c8"/>
                </a:solidFill>
                <a:latin typeface="Calibri"/>
                <a:ea typeface="Arial"/>
              </a:rPr>
              <a:t>Proje</a:t>
            </a:r>
            <a:r>
              <a:rPr b="1" lang="en-US" sz="5340" spc="-117" strike="noStrike">
                <a:solidFill>
                  <a:srgbClr val="50b4c8"/>
                </a:solidFill>
                <a:latin typeface="Calibri"/>
                <a:ea typeface="Arial"/>
              </a:rPr>
              <a:t>ct </a:t>
            </a:r>
            <a:r>
              <a:rPr b="1" lang="en-US" sz="5340" spc="-117" strike="noStrike">
                <a:solidFill>
                  <a:srgbClr val="50b4c8"/>
                </a:solidFill>
                <a:latin typeface="Calibri"/>
                <a:ea typeface="Arial"/>
              </a:rPr>
              <a:t>Descr</a:t>
            </a:r>
            <a:r>
              <a:rPr b="1" lang="en-US" sz="5340" spc="-117" strike="noStrike">
                <a:solidFill>
                  <a:srgbClr val="50b4c8"/>
                </a:solidFill>
                <a:latin typeface="Calibri"/>
                <a:ea typeface="Arial"/>
              </a:rPr>
              <a:t>iption</a:t>
            </a:r>
            <a:endParaRPr b="0" lang="en-US" sz="5340" spc="-1" strike="noStrike">
              <a:solidFill>
                <a:srgbClr val="000000"/>
              </a:solidFill>
              <a:latin typeface="Calibri Light"/>
            </a:endParaRPr>
          </a:p>
        </p:txBody>
      </p:sp>
      <p:sp>
        <p:nvSpPr>
          <p:cNvPr id="245" name="TextShape 2"/>
          <p:cNvSpPr txBox="1"/>
          <p:nvPr/>
        </p:nvSpPr>
        <p:spPr>
          <a:xfrm>
            <a:off x="5289480" y="1606680"/>
            <a:ext cx="6118920" cy="4086000"/>
          </a:xfrm>
          <a:prstGeom prst="rect">
            <a:avLst/>
          </a:prstGeom>
          <a:noFill/>
          <a:ln>
            <a:noFill/>
          </a:ln>
        </p:spPr>
        <p:txBody>
          <a:bodyPr tIns="91440" bIns="91440"/>
          <a:p>
            <a:pPr marL="609480" indent="-456840">
              <a:lnSpc>
                <a:spcPct val="85000"/>
              </a:lnSpc>
              <a:spcBef>
                <a:spcPts val="799"/>
              </a:spcBef>
              <a:buClr>
                <a:srgbClr val="262626"/>
              </a:buClr>
              <a:buFont typeface="Arial"/>
              <a:buChar char="»"/>
            </a:pPr>
            <a:r>
              <a:rPr b="0" lang="en-US" sz="3200" spc="-1" strike="noStrike">
                <a:solidFill>
                  <a:srgbClr val="262626"/>
                </a:solidFill>
                <a:latin typeface="Calibri"/>
              </a:rPr>
              <a:t>To identify and classify sign languages used in a  video clip into natural language words.</a:t>
            </a:r>
            <a:br/>
            <a:r>
              <a:rPr b="0" lang="en-US" sz="3200" spc="-1" strike="noStrike">
                <a:solidFill>
                  <a:srgbClr val="262626"/>
                </a:solidFill>
                <a:latin typeface="Calibri"/>
              </a:rPr>
              <a:t> </a:t>
            </a:r>
            <a:endParaRPr b="0" lang="en-US" sz="3200" spc="-1" strike="noStrike">
              <a:solidFill>
                <a:srgbClr val="262626"/>
              </a:solidFill>
              <a:latin typeface="Calibri Light"/>
            </a:endParaRPr>
          </a:p>
          <a:p>
            <a:pPr marL="609480" indent="-456840">
              <a:lnSpc>
                <a:spcPct val="85000"/>
              </a:lnSpc>
              <a:spcBef>
                <a:spcPts val="799"/>
              </a:spcBef>
              <a:buClr>
                <a:srgbClr val="262626"/>
              </a:buClr>
              <a:buFont typeface="Arial"/>
              <a:buChar char="»"/>
            </a:pPr>
            <a:r>
              <a:rPr b="0" lang="en-US" sz="3200" spc="-1" strike="noStrike">
                <a:solidFill>
                  <a:srgbClr val="262626"/>
                </a:solidFill>
                <a:latin typeface="Calibri"/>
              </a:rPr>
              <a:t>Perform sentence generation and provide recommendation of most likely words to complete the sentence</a:t>
            </a:r>
            <a:endParaRPr b="0" lang="en-US" sz="3200" spc="-1" strike="noStrike">
              <a:solidFill>
                <a:srgbClr val="262626"/>
              </a:solidFill>
              <a:latin typeface="Calibri Light"/>
            </a:endParaRPr>
          </a:p>
          <a:p>
            <a:pPr marL="152280">
              <a:lnSpc>
                <a:spcPct val="85000"/>
              </a:lnSpc>
              <a:spcBef>
                <a:spcPts val="799"/>
              </a:spcBef>
            </a:pPr>
            <a:endParaRPr b="0" lang="en-US" sz="3200" spc="-1" strike="noStrike">
              <a:solidFill>
                <a:srgbClr val="262626"/>
              </a:solidFill>
              <a:latin typeface="Calibri Light"/>
            </a:endParaRPr>
          </a:p>
          <a:p>
            <a:pPr>
              <a:lnSpc>
                <a:spcPct val="85000"/>
              </a:lnSpc>
              <a:spcBef>
                <a:spcPts val="799"/>
              </a:spcBef>
            </a:pPr>
            <a:endParaRPr b="0" lang="en-US" sz="3200" spc="-1" strike="noStrike">
              <a:solidFill>
                <a:srgbClr val="262626"/>
              </a:solidFill>
              <a:latin typeface="Calibri Light"/>
            </a:endParaRPr>
          </a:p>
        </p:txBody>
      </p:sp>
      <p:pic>
        <p:nvPicPr>
          <p:cNvPr id="246" name="Picture 4" descr=""/>
          <p:cNvPicPr/>
          <p:nvPr/>
        </p:nvPicPr>
        <p:blipFill>
          <a:blip r:embed="rId1"/>
          <a:stretch/>
        </p:blipFill>
        <p:spPr>
          <a:xfrm>
            <a:off x="1807200" y="1649520"/>
            <a:ext cx="3094560" cy="3094560"/>
          </a:xfrm>
          <a:prstGeom prst="rect">
            <a:avLst/>
          </a:prstGeom>
          <a:ln>
            <a:noFill/>
          </a:ln>
        </p:spPr>
      </p:pic>
      <p:pic>
        <p:nvPicPr>
          <p:cNvPr id="247" name="Picture 3" descr=""/>
          <p:cNvPicPr/>
          <p:nvPr/>
        </p:nvPicPr>
        <p:blipFill>
          <a:blip r:embed="rId2"/>
          <a:srcRect l="0" t="22586" r="62586" b="24988"/>
          <a:stretch/>
        </p:blipFill>
        <p:spPr>
          <a:xfrm>
            <a:off x="453600" y="2670480"/>
            <a:ext cx="1353240" cy="1354680"/>
          </a:xfrm>
          <a:prstGeom prst="rect">
            <a:avLst/>
          </a:prstGeom>
          <a:ln>
            <a:noFill/>
          </a:ln>
        </p:spPr>
      </p:pic>
      <p:sp>
        <p:nvSpPr>
          <p:cNvPr id="248" name="CustomShape 3"/>
          <p:cNvSpPr/>
          <p:nvPr/>
        </p:nvSpPr>
        <p:spPr>
          <a:xfrm>
            <a:off x="858960" y="5462280"/>
            <a:ext cx="573912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400" spc="-1" strike="noStrike">
                <a:solidFill>
                  <a:srgbClr val="000000"/>
                </a:solidFill>
                <a:latin typeface="Calibri"/>
              </a:rPr>
              <a:t>“ </a:t>
            </a:r>
            <a:r>
              <a:rPr b="1" lang="en-IN" sz="2400" spc="-1" strike="noStrike">
                <a:solidFill>
                  <a:srgbClr val="000000"/>
                </a:solidFill>
                <a:latin typeface="Calibri"/>
              </a:rPr>
              <a:t>I want to eat some good food”</a:t>
            </a:r>
            <a:endParaRPr b="0" lang="en-IN" sz="2400" spc="-1" strike="noStrike">
              <a:latin typeface="Arial"/>
            </a:endParaRPr>
          </a:p>
        </p:txBody>
      </p:sp>
      <p:pic>
        <p:nvPicPr>
          <p:cNvPr id="249" name="Picture 2" descr=""/>
          <p:cNvPicPr/>
          <p:nvPr/>
        </p:nvPicPr>
        <p:blipFill>
          <a:blip r:embed="rId3"/>
          <a:stretch/>
        </p:blipFill>
        <p:spPr>
          <a:xfrm>
            <a:off x="547200" y="5124600"/>
            <a:ext cx="1166040" cy="1166040"/>
          </a:xfrm>
          <a:prstGeom prst="rect">
            <a:avLst/>
          </a:prstGeom>
          <a:ln>
            <a:noFill/>
          </a:ln>
        </p:spPr>
      </p:pic>
      <p:sp>
        <p:nvSpPr>
          <p:cNvPr id="250" name="CustomShape 4"/>
          <p:cNvSpPr/>
          <p:nvPr/>
        </p:nvSpPr>
        <p:spPr>
          <a:xfrm>
            <a:off x="991080" y="4025520"/>
            <a:ext cx="278280" cy="8550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51" name="CustomShape 5"/>
          <p:cNvSpPr/>
          <p:nvPr/>
        </p:nvSpPr>
        <p:spPr>
          <a:xfrm>
            <a:off x="804960" y="6464880"/>
            <a:ext cx="6500520" cy="392760"/>
          </a:xfrm>
          <a:prstGeom prst="rect">
            <a:avLst/>
          </a:prstGeom>
          <a:solidFill>
            <a:srgbClr val="3796bf"/>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499200" y="1428840"/>
            <a:ext cx="6565320" cy="958320"/>
          </a:xfrm>
          <a:prstGeom prst="rect">
            <a:avLst/>
          </a:prstGeom>
          <a:noFill/>
          <a:ln>
            <a:noFill/>
          </a:ln>
        </p:spPr>
        <p:style>
          <a:lnRef idx="0"/>
          <a:fillRef idx="0"/>
          <a:effectRef idx="0"/>
          <a:fontRef idx="minor"/>
        </p:style>
        <p:txBody>
          <a:bodyPr lIns="122040" rIns="122040" tIns="122040" bIns="122040" anchor="b"/>
          <a:p>
            <a:pPr>
              <a:lnSpc>
                <a:spcPct val="85000"/>
              </a:lnSpc>
            </a:pPr>
            <a:r>
              <a:rPr b="1" lang="en-IN" sz="8000" spc="-117" strike="noStrike">
                <a:solidFill>
                  <a:srgbClr val="ff9900"/>
                </a:solidFill>
                <a:latin typeface="Calibri"/>
                <a:ea typeface="Arial"/>
              </a:rPr>
              <a:t>Key Benefits</a:t>
            </a:r>
            <a:endParaRPr b="0" lang="en-IN" sz="8000" spc="-1" strike="noStrike">
              <a:latin typeface="Arial"/>
            </a:endParaRPr>
          </a:p>
        </p:txBody>
      </p:sp>
      <p:sp>
        <p:nvSpPr>
          <p:cNvPr id="253" name="CustomShape 2"/>
          <p:cNvSpPr/>
          <p:nvPr/>
        </p:nvSpPr>
        <p:spPr>
          <a:xfrm>
            <a:off x="1816200" y="2452320"/>
            <a:ext cx="7827480" cy="1218960"/>
          </a:xfrm>
          <a:prstGeom prst="rect">
            <a:avLst/>
          </a:prstGeom>
          <a:noFill/>
          <a:ln>
            <a:noFill/>
          </a:ln>
        </p:spPr>
        <p:style>
          <a:lnRef idx="0"/>
          <a:fillRef idx="0"/>
          <a:effectRef idx="0"/>
          <a:fontRef idx="minor"/>
        </p:style>
        <p:txBody>
          <a:bodyPr lIns="122040" rIns="122040" tIns="122040" bIns="122040"/>
          <a:p>
            <a:pPr>
              <a:lnSpc>
                <a:spcPct val="85000"/>
              </a:lnSpc>
              <a:spcBef>
                <a:spcPts val="799"/>
              </a:spcBef>
            </a:pPr>
            <a:r>
              <a:rPr b="0" lang="en-IN" sz="3200" spc="-1" strike="noStrike">
                <a:solidFill>
                  <a:srgbClr val="262626"/>
                </a:solidFill>
                <a:latin typeface="Calibri"/>
                <a:ea typeface="Roboto Condensed"/>
              </a:rPr>
              <a:t>Allows a mute to perform day to day communication with people using sign language without the need of a </a:t>
            </a:r>
            <a:r>
              <a:rPr b="1" lang="en-IN" sz="3200" spc="-1" strike="noStrike">
                <a:solidFill>
                  <a:srgbClr val="262626"/>
                </a:solidFill>
                <a:latin typeface="Calibri"/>
                <a:ea typeface="Roboto Condensed"/>
              </a:rPr>
              <a:t>translator</a:t>
            </a:r>
            <a:endParaRPr b="0" lang="en-IN" sz="3200" spc="-1" strike="noStrike">
              <a:latin typeface="Arial"/>
            </a:endParaRPr>
          </a:p>
          <a:p>
            <a:pPr>
              <a:lnSpc>
                <a:spcPct val="85000"/>
              </a:lnSpc>
              <a:spcBef>
                <a:spcPts val="799"/>
              </a:spcBef>
            </a:pPr>
            <a:endParaRPr b="0" lang="en-IN" sz="3200" spc="-1" strike="noStrike">
              <a:latin typeface="Arial"/>
            </a:endParaRPr>
          </a:p>
        </p:txBody>
      </p:sp>
      <p:sp>
        <p:nvSpPr>
          <p:cNvPr id="254" name="TextShape 3"/>
          <p:cNvSpPr txBox="1"/>
          <p:nvPr/>
        </p:nvSpPr>
        <p:spPr>
          <a:xfrm>
            <a:off x="11409120" y="0"/>
            <a:ext cx="731160" cy="524520"/>
          </a:xfrm>
          <a:prstGeom prst="rect">
            <a:avLst/>
          </a:prstGeom>
          <a:noFill/>
          <a:ln>
            <a:noFill/>
          </a:ln>
        </p:spPr>
        <p:txBody>
          <a:bodyPr lIns="122040" rIns="122040" tIns="122040" bIns="122040"/>
          <a:p>
            <a:pPr algn="r">
              <a:lnSpc>
                <a:spcPct val="100000"/>
              </a:lnSpc>
            </a:pPr>
            <a:fld id="{4240CDE0-C581-4D22-AC77-E0BF670F77D8}" type="slidenum">
              <a:rPr b="0" lang="en-IN" sz="10300" spc="-1" strike="noStrike">
                <a:solidFill>
                  <a:srgbClr val="ffffff"/>
                </a:solidFill>
                <a:latin typeface="Calibri Light"/>
              </a:rPr>
              <a:t>1</a:t>
            </a:fld>
            <a:endParaRPr b="0" lang="en-IN" sz="10300" spc="-1" strike="noStrike">
              <a:latin typeface="Times New Roman"/>
            </a:endParaRPr>
          </a:p>
        </p:txBody>
      </p:sp>
      <p:sp>
        <p:nvSpPr>
          <p:cNvPr id="255" name="CustomShape 4"/>
          <p:cNvSpPr/>
          <p:nvPr/>
        </p:nvSpPr>
        <p:spPr>
          <a:xfrm>
            <a:off x="914400" y="2657160"/>
            <a:ext cx="767880" cy="767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6" name="CustomShape 5"/>
          <p:cNvSpPr/>
          <p:nvPr/>
        </p:nvSpPr>
        <p:spPr>
          <a:xfrm>
            <a:off x="869760" y="2733480"/>
            <a:ext cx="85680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ffffff"/>
                </a:solidFill>
                <a:latin typeface="Calibri Light"/>
              </a:rPr>
              <a:t>01</a:t>
            </a:r>
            <a:endParaRPr b="0" lang="en-IN" sz="3200" spc="-1" strike="noStrike">
              <a:latin typeface="Arial"/>
            </a:endParaRPr>
          </a:p>
        </p:txBody>
      </p:sp>
      <p:sp>
        <p:nvSpPr>
          <p:cNvPr id="257" name="CustomShape 6"/>
          <p:cNvSpPr/>
          <p:nvPr/>
        </p:nvSpPr>
        <p:spPr>
          <a:xfrm>
            <a:off x="959040" y="4157280"/>
            <a:ext cx="767880" cy="767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8" name="CustomShape 7"/>
          <p:cNvSpPr/>
          <p:nvPr/>
        </p:nvSpPr>
        <p:spPr>
          <a:xfrm>
            <a:off x="914400" y="4233600"/>
            <a:ext cx="85680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ffffff"/>
                </a:solidFill>
                <a:latin typeface="Calibri Light"/>
              </a:rPr>
              <a:t>02</a:t>
            </a:r>
            <a:endParaRPr b="0" lang="en-IN" sz="3200" spc="-1" strike="noStrike">
              <a:latin typeface="Arial"/>
            </a:endParaRPr>
          </a:p>
        </p:txBody>
      </p:sp>
      <p:sp>
        <p:nvSpPr>
          <p:cNvPr id="259" name="CustomShape 8"/>
          <p:cNvSpPr/>
          <p:nvPr/>
        </p:nvSpPr>
        <p:spPr>
          <a:xfrm>
            <a:off x="1682640" y="4157280"/>
            <a:ext cx="7827480" cy="1218960"/>
          </a:xfrm>
          <a:prstGeom prst="rect">
            <a:avLst/>
          </a:prstGeom>
          <a:noFill/>
          <a:ln>
            <a:noFill/>
          </a:ln>
        </p:spPr>
        <p:style>
          <a:lnRef idx="0"/>
          <a:fillRef idx="0"/>
          <a:effectRef idx="0"/>
          <a:fontRef idx="minor"/>
        </p:style>
        <p:txBody>
          <a:bodyPr lIns="122040" rIns="122040" tIns="122040" bIns="122040"/>
          <a:p>
            <a:pPr marL="144000">
              <a:lnSpc>
                <a:spcPct val="100000"/>
              </a:lnSpc>
            </a:pPr>
            <a:r>
              <a:rPr b="0" lang="en-IN" sz="3200" spc="-1" strike="noStrike">
                <a:solidFill>
                  <a:srgbClr val="000000"/>
                </a:solidFill>
                <a:latin typeface="Calibri"/>
                <a:ea typeface="Roboto Condensed"/>
              </a:rPr>
              <a:t>Allows a mute to communicate </a:t>
            </a:r>
            <a:r>
              <a:rPr b="1" lang="en-IN" sz="3200" spc="-1" strike="noStrike">
                <a:solidFill>
                  <a:srgbClr val="000000"/>
                </a:solidFill>
                <a:latin typeface="Calibri"/>
                <a:ea typeface="Roboto Condensed"/>
              </a:rPr>
              <a:t>faster</a:t>
            </a:r>
            <a:r>
              <a:rPr b="0" lang="en-IN" sz="3200" spc="-1" strike="noStrike">
                <a:solidFill>
                  <a:srgbClr val="000000"/>
                </a:solidFill>
                <a:latin typeface="Calibri"/>
                <a:ea typeface="Roboto Condensed"/>
              </a:rPr>
              <a:t> by providing </a:t>
            </a:r>
            <a:r>
              <a:rPr b="1" lang="en-IN" sz="3200" spc="-1" strike="noStrike">
                <a:solidFill>
                  <a:srgbClr val="000000"/>
                </a:solidFill>
                <a:latin typeface="Calibri"/>
                <a:ea typeface="Roboto Condensed"/>
              </a:rPr>
              <a:t>recommendations</a:t>
            </a:r>
            <a:r>
              <a:rPr b="0" lang="en-IN" sz="3200" spc="-1" strike="noStrike">
                <a:solidFill>
                  <a:srgbClr val="000000"/>
                </a:solidFill>
                <a:latin typeface="Calibri"/>
                <a:ea typeface="Roboto Condensed"/>
              </a:rPr>
              <a:t>.</a:t>
            </a:r>
            <a:endParaRPr b="0" lang="en-IN" sz="3200" spc="-1" strike="noStrike">
              <a:latin typeface="Arial"/>
            </a:endParaRPr>
          </a:p>
        </p:txBody>
      </p:sp>
      <p:sp>
        <p:nvSpPr>
          <p:cNvPr id="260" name="CustomShape 9"/>
          <p:cNvSpPr/>
          <p:nvPr/>
        </p:nvSpPr>
        <p:spPr>
          <a:xfrm>
            <a:off x="804960" y="6464880"/>
            <a:ext cx="6500520" cy="392760"/>
          </a:xfrm>
          <a:prstGeom prst="rect">
            <a:avLst/>
          </a:prstGeom>
          <a:solidFill>
            <a:srgbClr val="3796bf"/>
          </a:solid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3155760" y="205200"/>
            <a:ext cx="6345000" cy="1130400"/>
          </a:xfrm>
          <a:prstGeom prst="rect">
            <a:avLst/>
          </a:prstGeom>
          <a:noFill/>
          <a:ln>
            <a:noFill/>
          </a:ln>
        </p:spPr>
        <p:txBody>
          <a:bodyPr anchor="b"/>
          <a:p>
            <a:pPr>
              <a:lnSpc>
                <a:spcPct val="80000"/>
              </a:lnSpc>
            </a:pPr>
            <a:r>
              <a:rPr b="1" lang="en-US" sz="5400" spc="-117" strike="noStrike">
                <a:solidFill>
                  <a:srgbClr val="ffffff"/>
                </a:solidFill>
                <a:latin typeface="Calibri"/>
              </a:rPr>
              <a:t>High Level Overview</a:t>
            </a:r>
            <a:endParaRPr b="0" lang="en-US" sz="5400" spc="-1" strike="noStrike">
              <a:solidFill>
                <a:srgbClr val="000000"/>
              </a:solidFill>
              <a:latin typeface="Calibri Light"/>
            </a:endParaRPr>
          </a:p>
        </p:txBody>
      </p:sp>
      <p:sp>
        <p:nvSpPr>
          <p:cNvPr id="262" name="CustomShape 2"/>
          <p:cNvSpPr/>
          <p:nvPr/>
        </p:nvSpPr>
        <p:spPr>
          <a:xfrm>
            <a:off x="0" y="1454400"/>
            <a:ext cx="12191760" cy="49762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263" name="CustomShape 3"/>
          <p:cNvSpPr/>
          <p:nvPr/>
        </p:nvSpPr>
        <p:spPr>
          <a:xfrm>
            <a:off x="2368800" y="2632320"/>
            <a:ext cx="2410200" cy="282600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600" spc="-1" strike="noStrike">
                <a:solidFill>
                  <a:srgbClr val="ffffff"/>
                </a:solidFill>
                <a:latin typeface="Calibri"/>
              </a:rPr>
              <a:t>Video </a:t>
            </a:r>
            <a:endParaRPr b="0" lang="en-IN" sz="3600" spc="-1" strike="noStrike">
              <a:latin typeface="Arial"/>
            </a:endParaRPr>
          </a:p>
          <a:p>
            <a:pPr algn="ctr">
              <a:lnSpc>
                <a:spcPct val="100000"/>
              </a:lnSpc>
            </a:pPr>
            <a:r>
              <a:rPr b="1" lang="en-IN" sz="3600" spc="-1" strike="noStrike">
                <a:solidFill>
                  <a:srgbClr val="ffffff"/>
                </a:solidFill>
                <a:latin typeface="Calibri"/>
              </a:rPr>
              <a:t>feature extraction</a:t>
            </a:r>
            <a:endParaRPr b="0" lang="en-IN" sz="3600" spc="-1" strike="noStrike">
              <a:latin typeface="Arial"/>
            </a:endParaRPr>
          </a:p>
        </p:txBody>
      </p:sp>
      <p:sp>
        <p:nvSpPr>
          <p:cNvPr id="264" name="CustomShape 4"/>
          <p:cNvSpPr/>
          <p:nvPr/>
        </p:nvSpPr>
        <p:spPr>
          <a:xfrm>
            <a:off x="1377360" y="3746880"/>
            <a:ext cx="927720" cy="470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65" name="CustomShape 5"/>
          <p:cNvSpPr/>
          <p:nvPr/>
        </p:nvSpPr>
        <p:spPr>
          <a:xfrm>
            <a:off x="4952520" y="3746880"/>
            <a:ext cx="1375560" cy="470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66" name="CustomShape 6"/>
          <p:cNvSpPr/>
          <p:nvPr/>
        </p:nvSpPr>
        <p:spPr>
          <a:xfrm>
            <a:off x="6522840" y="2618640"/>
            <a:ext cx="2820240" cy="282600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endParaRPr b="0" lang="en-IN" sz="1800" spc="-1" strike="noStrike">
              <a:latin typeface="Arial"/>
            </a:endParaRPr>
          </a:p>
          <a:p>
            <a:pPr algn="ctr">
              <a:lnSpc>
                <a:spcPct val="100000"/>
              </a:lnSpc>
            </a:pPr>
            <a:r>
              <a:rPr b="1" lang="en-IN" sz="2800" spc="-1" strike="noStrike">
                <a:solidFill>
                  <a:srgbClr val="ffffff"/>
                </a:solidFill>
                <a:latin typeface="Calibri"/>
              </a:rPr>
              <a:t>Sentence generation/ recommendation</a:t>
            </a:r>
            <a:endParaRPr b="0" lang="en-IN" sz="2800" spc="-1" strike="noStrike">
              <a:latin typeface="Arial"/>
            </a:endParaRPr>
          </a:p>
          <a:p>
            <a:pPr algn="ctr">
              <a:lnSpc>
                <a:spcPct val="100000"/>
              </a:lnSpc>
            </a:pPr>
            <a:endParaRPr b="0" lang="en-IN" sz="2800" spc="-1" strike="noStrike">
              <a:latin typeface="Arial"/>
            </a:endParaRPr>
          </a:p>
        </p:txBody>
      </p:sp>
      <p:sp>
        <p:nvSpPr>
          <p:cNvPr id="267" name="CustomShape 7"/>
          <p:cNvSpPr/>
          <p:nvPr/>
        </p:nvSpPr>
        <p:spPr>
          <a:xfrm>
            <a:off x="9468360" y="3746880"/>
            <a:ext cx="927720" cy="470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68" name="CustomShape 8"/>
          <p:cNvSpPr/>
          <p:nvPr/>
        </p:nvSpPr>
        <p:spPr>
          <a:xfrm>
            <a:off x="199440" y="3568320"/>
            <a:ext cx="1365480" cy="943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800" spc="-1" strike="noStrike">
                <a:solidFill>
                  <a:srgbClr val="000000"/>
                </a:solidFill>
                <a:latin typeface="Calibri"/>
              </a:rPr>
              <a:t>Input </a:t>
            </a:r>
            <a:endParaRPr b="0" lang="en-IN" sz="2800" spc="-1" strike="noStrike">
              <a:latin typeface="Arial"/>
            </a:endParaRPr>
          </a:p>
          <a:p>
            <a:pPr>
              <a:lnSpc>
                <a:spcPct val="100000"/>
              </a:lnSpc>
            </a:pPr>
            <a:r>
              <a:rPr b="1" lang="en-IN" sz="2800" spc="-1" strike="noStrike">
                <a:solidFill>
                  <a:srgbClr val="000000"/>
                </a:solidFill>
                <a:latin typeface="Calibri"/>
              </a:rPr>
              <a:t>Video</a:t>
            </a:r>
            <a:endParaRPr b="0" lang="en-IN" sz="2800" spc="-1" strike="noStrike">
              <a:latin typeface="Arial"/>
            </a:endParaRPr>
          </a:p>
        </p:txBody>
      </p:sp>
      <p:sp>
        <p:nvSpPr>
          <p:cNvPr id="269" name="CustomShape 9"/>
          <p:cNvSpPr/>
          <p:nvPr/>
        </p:nvSpPr>
        <p:spPr>
          <a:xfrm>
            <a:off x="4572360" y="3039120"/>
            <a:ext cx="2220120" cy="7002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latin typeface="Calibri"/>
              </a:rPr>
              <a:t>Sequence of</a:t>
            </a:r>
            <a:endParaRPr b="0" lang="en-IN" sz="2000" spc="-1" strike="noStrike">
              <a:latin typeface="Arial"/>
            </a:endParaRPr>
          </a:p>
          <a:p>
            <a:pPr>
              <a:lnSpc>
                <a:spcPct val="100000"/>
              </a:lnSpc>
            </a:pPr>
            <a:r>
              <a:rPr b="1" lang="en-IN" sz="2000" spc="-1" strike="noStrike">
                <a:solidFill>
                  <a:srgbClr val="000000"/>
                </a:solidFill>
                <a:latin typeface="Calibri"/>
              </a:rPr>
              <a:t>labels (words)</a:t>
            </a:r>
            <a:endParaRPr b="0" lang="en-IN" sz="2000" spc="-1" strike="noStrike">
              <a:latin typeface="Arial"/>
            </a:endParaRPr>
          </a:p>
        </p:txBody>
      </p:sp>
      <p:sp>
        <p:nvSpPr>
          <p:cNvPr id="270" name="CustomShape 10"/>
          <p:cNvSpPr/>
          <p:nvPr/>
        </p:nvSpPr>
        <p:spPr>
          <a:xfrm>
            <a:off x="10244160" y="3491640"/>
            <a:ext cx="2043360" cy="9435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800" spc="-1" strike="noStrike">
                <a:solidFill>
                  <a:srgbClr val="000000"/>
                </a:solidFill>
                <a:latin typeface="Calibri"/>
              </a:rPr>
              <a:t>Output</a:t>
            </a:r>
            <a:endParaRPr b="0" lang="en-IN" sz="2800" spc="-1" strike="noStrike">
              <a:latin typeface="Arial"/>
            </a:endParaRPr>
          </a:p>
          <a:p>
            <a:pPr>
              <a:lnSpc>
                <a:spcPct val="100000"/>
              </a:lnSpc>
            </a:pPr>
            <a:r>
              <a:rPr b="1" lang="en-IN" sz="2800" spc="-1" strike="noStrike">
                <a:solidFill>
                  <a:srgbClr val="000000"/>
                </a:solidFill>
                <a:latin typeface="Calibri"/>
              </a:rPr>
              <a:t>Sentence</a:t>
            </a:r>
            <a:endParaRPr b="0" lang="en-IN" sz="2800" spc="-1" strike="noStrike">
              <a:latin typeface="Arial"/>
            </a:endParaRPr>
          </a:p>
        </p:txBody>
      </p:sp>
      <p:sp>
        <p:nvSpPr>
          <p:cNvPr id="271" name="CustomShape 11"/>
          <p:cNvSpPr/>
          <p:nvPr/>
        </p:nvSpPr>
        <p:spPr>
          <a:xfrm>
            <a:off x="2112480" y="2200320"/>
            <a:ext cx="595440" cy="59544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rPr>
              <a:t>1</a:t>
            </a:r>
            <a:endParaRPr b="0" lang="en-IN" sz="2800" spc="-1" strike="noStrike">
              <a:latin typeface="Arial"/>
            </a:endParaRPr>
          </a:p>
        </p:txBody>
      </p:sp>
      <p:sp>
        <p:nvSpPr>
          <p:cNvPr id="272" name="CustomShape 12"/>
          <p:cNvSpPr/>
          <p:nvPr/>
        </p:nvSpPr>
        <p:spPr>
          <a:xfrm>
            <a:off x="6161760" y="2200320"/>
            <a:ext cx="595440" cy="59544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rPr>
              <a:t>2</a:t>
            </a:r>
            <a:endParaRPr b="0" lang="en-IN" sz="2800" spc="-1" strike="noStrike">
              <a:latin typeface="Arial"/>
            </a:endParaRPr>
          </a:p>
        </p:txBody>
      </p:sp>
      <p:sp>
        <p:nvSpPr>
          <p:cNvPr id="273" name="CustomShape 13"/>
          <p:cNvSpPr/>
          <p:nvPr/>
        </p:nvSpPr>
        <p:spPr>
          <a:xfrm>
            <a:off x="804960" y="6464880"/>
            <a:ext cx="6500520" cy="392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HACKSRM                                                   Feb28 - Marc1 </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047040" y="14040"/>
            <a:ext cx="6899040" cy="1130400"/>
          </a:xfrm>
          <a:prstGeom prst="rect">
            <a:avLst/>
          </a:prstGeom>
          <a:noFill/>
          <a:ln>
            <a:noFill/>
          </a:ln>
        </p:spPr>
        <p:txBody>
          <a:bodyPr anchor="b"/>
          <a:p>
            <a:pPr>
              <a:lnSpc>
                <a:spcPct val="80000"/>
              </a:lnSpc>
            </a:pPr>
            <a:r>
              <a:rPr b="1" lang="en-US" sz="5400" spc="-117" strike="noStrike">
                <a:solidFill>
                  <a:srgbClr val="ffffff"/>
                </a:solidFill>
                <a:latin typeface="Calibri"/>
              </a:rPr>
              <a:t>High Level Overview</a:t>
            </a:r>
            <a:endParaRPr b="0" lang="en-US" sz="5400" spc="-1" strike="noStrike">
              <a:solidFill>
                <a:srgbClr val="000000"/>
              </a:solidFill>
              <a:latin typeface="Calibri Light"/>
            </a:endParaRPr>
          </a:p>
        </p:txBody>
      </p:sp>
      <p:sp>
        <p:nvSpPr>
          <p:cNvPr id="275" name="CustomShape 2"/>
          <p:cNvSpPr/>
          <p:nvPr/>
        </p:nvSpPr>
        <p:spPr>
          <a:xfrm>
            <a:off x="0" y="1266120"/>
            <a:ext cx="12191760" cy="512568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276" name="Picture 5" descr=""/>
          <p:cNvPicPr/>
          <p:nvPr/>
        </p:nvPicPr>
        <p:blipFill>
          <a:blip r:embed="rId1"/>
          <a:stretch/>
        </p:blipFill>
        <p:spPr>
          <a:xfrm>
            <a:off x="575640" y="2353680"/>
            <a:ext cx="6495840" cy="2000880"/>
          </a:xfrm>
          <a:prstGeom prst="rect">
            <a:avLst/>
          </a:prstGeom>
          <a:ln>
            <a:noFill/>
          </a:ln>
        </p:spPr>
      </p:pic>
      <p:sp>
        <p:nvSpPr>
          <p:cNvPr id="277" name="CustomShape 3"/>
          <p:cNvSpPr/>
          <p:nvPr/>
        </p:nvSpPr>
        <p:spPr>
          <a:xfrm>
            <a:off x="290880" y="1931400"/>
            <a:ext cx="7037640" cy="2471400"/>
          </a:xfrm>
          <a:prstGeom prst="rect">
            <a:avLst/>
          </a:prstGeom>
          <a:noFill/>
          <a:ln>
            <a:solidFill>
              <a:srgbClr val="50b4c8"/>
            </a:solidFill>
            <a:custDash>
              <a:ds d="800000" sp="300000"/>
            </a:custDash>
            <a:round/>
          </a:ln>
        </p:spPr>
        <p:style>
          <a:lnRef idx="2">
            <a:schemeClr val="accent1">
              <a:shade val="50000"/>
            </a:schemeClr>
          </a:lnRef>
          <a:fillRef idx="1">
            <a:schemeClr val="accent1"/>
          </a:fillRef>
          <a:effectRef idx="0">
            <a:schemeClr val="accent1"/>
          </a:effectRef>
          <a:fontRef idx="minor"/>
        </p:style>
      </p:sp>
      <p:sp>
        <p:nvSpPr>
          <p:cNvPr id="278" name="CustomShape 4"/>
          <p:cNvSpPr/>
          <p:nvPr/>
        </p:nvSpPr>
        <p:spPr>
          <a:xfrm>
            <a:off x="1676520" y="1633680"/>
            <a:ext cx="4073040" cy="59544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1800" spc="-1" strike="noStrike">
                <a:solidFill>
                  <a:srgbClr val="ffffff"/>
                </a:solidFill>
                <a:latin typeface="Calibri Light"/>
              </a:rPr>
              <a:t>Spatiotemporal feature extraction using 3D CNN (C3D)</a:t>
            </a:r>
            <a:endParaRPr b="0" lang="en-IN" sz="1800" spc="-1" strike="noStrike">
              <a:latin typeface="Arial"/>
            </a:endParaRPr>
          </a:p>
        </p:txBody>
      </p:sp>
      <p:pic>
        <p:nvPicPr>
          <p:cNvPr id="279" name="Picture 9" descr=""/>
          <p:cNvPicPr/>
          <p:nvPr/>
        </p:nvPicPr>
        <p:blipFill>
          <a:blip r:embed="rId2"/>
          <a:stretch/>
        </p:blipFill>
        <p:spPr>
          <a:xfrm>
            <a:off x="7328880" y="4531680"/>
            <a:ext cx="4270320" cy="1645560"/>
          </a:xfrm>
          <a:prstGeom prst="rect">
            <a:avLst/>
          </a:prstGeom>
          <a:ln>
            <a:noFill/>
          </a:ln>
        </p:spPr>
      </p:pic>
      <p:sp>
        <p:nvSpPr>
          <p:cNvPr id="280" name="CustomShape 5"/>
          <p:cNvSpPr/>
          <p:nvPr/>
        </p:nvSpPr>
        <p:spPr>
          <a:xfrm>
            <a:off x="6957720" y="4403160"/>
            <a:ext cx="4939560" cy="1916640"/>
          </a:xfrm>
          <a:prstGeom prst="rect">
            <a:avLst/>
          </a:prstGeom>
          <a:noFill/>
          <a:ln>
            <a:solidFill>
              <a:srgbClr val="50b4c8"/>
            </a:solidFill>
            <a:custDash>
              <a:ds d="800000" sp="300000"/>
            </a:custDash>
            <a:round/>
          </a:ln>
        </p:spPr>
        <p:style>
          <a:lnRef idx="2">
            <a:schemeClr val="accent1">
              <a:shade val="50000"/>
            </a:schemeClr>
          </a:lnRef>
          <a:fillRef idx="1">
            <a:schemeClr val="accent1"/>
          </a:fillRef>
          <a:effectRef idx="0">
            <a:schemeClr val="accent1"/>
          </a:effectRef>
          <a:fontRef idx="minor"/>
        </p:style>
      </p:sp>
      <p:sp>
        <p:nvSpPr>
          <p:cNvPr id="281" name="CustomShape 6"/>
          <p:cNvSpPr/>
          <p:nvPr/>
        </p:nvSpPr>
        <p:spPr>
          <a:xfrm flipV="1">
            <a:off x="7328880" y="3452760"/>
            <a:ext cx="1357560" cy="927720"/>
          </a:xfrm>
          <a:prstGeom prst="bentUpArrow">
            <a:avLst>
              <a:gd name="adj1" fmla="val 25000"/>
              <a:gd name="adj2" fmla="val 25000"/>
              <a:gd name="adj3" fmla="val 27985"/>
            </a:avLst>
          </a:prstGeom>
          <a:ln>
            <a:round/>
          </a:ln>
        </p:spPr>
        <p:style>
          <a:lnRef idx="2">
            <a:schemeClr val="accent1">
              <a:shade val="50000"/>
            </a:schemeClr>
          </a:lnRef>
          <a:fillRef idx="1">
            <a:schemeClr val="accent1"/>
          </a:fillRef>
          <a:effectRef idx="0">
            <a:schemeClr val="accent1"/>
          </a:effectRef>
          <a:fontRef idx="minor"/>
        </p:style>
      </p:sp>
      <p:sp>
        <p:nvSpPr>
          <p:cNvPr id="282" name="CustomShape 7"/>
          <p:cNvSpPr/>
          <p:nvPr/>
        </p:nvSpPr>
        <p:spPr>
          <a:xfrm>
            <a:off x="8404200" y="3157560"/>
            <a:ext cx="2369520" cy="10051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latin typeface="Calibri"/>
              </a:rPr>
              <a:t>Sequence of</a:t>
            </a:r>
            <a:endParaRPr b="0" lang="en-IN" sz="2000" spc="-1" strike="noStrike">
              <a:latin typeface="Arial"/>
            </a:endParaRPr>
          </a:p>
          <a:p>
            <a:pPr>
              <a:lnSpc>
                <a:spcPct val="100000"/>
              </a:lnSpc>
            </a:pPr>
            <a:r>
              <a:rPr b="1" lang="en-IN" sz="2000" spc="-1" strike="noStrike">
                <a:solidFill>
                  <a:srgbClr val="000000"/>
                </a:solidFill>
                <a:latin typeface="Calibri"/>
              </a:rPr>
              <a:t>labels (words)</a:t>
            </a:r>
            <a:endParaRPr b="0" lang="en-IN" sz="2000" spc="-1" strike="noStrike">
              <a:latin typeface="Arial"/>
            </a:endParaRPr>
          </a:p>
          <a:p>
            <a:pPr>
              <a:lnSpc>
                <a:spcPct val="100000"/>
              </a:lnSpc>
            </a:pPr>
            <a:r>
              <a:rPr b="1" lang="en-IN" sz="2000" spc="-1" strike="noStrike">
                <a:solidFill>
                  <a:srgbClr val="000000"/>
                </a:solidFill>
                <a:latin typeface="Calibri"/>
              </a:rPr>
              <a:t>depicting signs</a:t>
            </a:r>
            <a:endParaRPr b="0" lang="en-IN" sz="2000" spc="-1" strike="noStrike">
              <a:latin typeface="Arial"/>
            </a:endParaRPr>
          </a:p>
        </p:txBody>
      </p:sp>
      <p:sp>
        <p:nvSpPr>
          <p:cNvPr id="283" name="CustomShape 8"/>
          <p:cNvSpPr/>
          <p:nvPr/>
        </p:nvSpPr>
        <p:spPr>
          <a:xfrm rot="10800000">
            <a:off x="6960960" y="5711040"/>
            <a:ext cx="927720" cy="470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284" name="CustomShape 9"/>
          <p:cNvSpPr/>
          <p:nvPr/>
        </p:nvSpPr>
        <p:spPr>
          <a:xfrm>
            <a:off x="2842920" y="5137920"/>
            <a:ext cx="3646800" cy="7002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000" spc="-1" strike="noStrike">
                <a:solidFill>
                  <a:srgbClr val="000000"/>
                </a:solidFill>
                <a:latin typeface="Calibri"/>
              </a:rPr>
              <a:t>Output Sentence based </a:t>
            </a:r>
            <a:endParaRPr b="0" lang="en-IN" sz="2000" spc="-1" strike="noStrike">
              <a:latin typeface="Arial"/>
            </a:endParaRPr>
          </a:p>
          <a:p>
            <a:pPr>
              <a:lnSpc>
                <a:spcPct val="100000"/>
              </a:lnSpc>
            </a:pPr>
            <a:r>
              <a:rPr b="1" lang="en-IN" sz="2000" spc="-1" strike="noStrike">
                <a:solidFill>
                  <a:srgbClr val="000000"/>
                </a:solidFill>
                <a:latin typeface="Calibri"/>
              </a:rPr>
              <a:t>on the language model</a:t>
            </a:r>
            <a:endParaRPr b="0" lang="en-IN" sz="2000" spc="-1" strike="noStrike">
              <a:latin typeface="Arial"/>
            </a:endParaRPr>
          </a:p>
        </p:txBody>
      </p:sp>
      <p:sp>
        <p:nvSpPr>
          <p:cNvPr id="285" name="CustomShape 10"/>
          <p:cNvSpPr/>
          <p:nvPr/>
        </p:nvSpPr>
        <p:spPr>
          <a:xfrm>
            <a:off x="124560" y="1633680"/>
            <a:ext cx="595440" cy="595440"/>
          </a:xfrm>
          <a:prstGeom prst="ellipse">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rPr>
              <a:t>1</a:t>
            </a:r>
            <a:endParaRPr b="0" lang="en-IN" sz="2800" spc="-1" strike="noStrike">
              <a:latin typeface="Arial"/>
            </a:endParaRPr>
          </a:p>
        </p:txBody>
      </p:sp>
      <p:sp>
        <p:nvSpPr>
          <p:cNvPr id="286" name="CustomShape 11"/>
          <p:cNvSpPr/>
          <p:nvPr/>
        </p:nvSpPr>
        <p:spPr>
          <a:xfrm>
            <a:off x="6663240" y="4516920"/>
            <a:ext cx="595440" cy="595440"/>
          </a:xfrm>
          <a:prstGeom prst="ellipse">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2800" spc="-1" strike="noStrike">
                <a:solidFill>
                  <a:srgbClr val="ffffff"/>
                </a:solidFill>
                <a:latin typeface="Calibri"/>
              </a:rPr>
              <a:t>2</a:t>
            </a:r>
            <a:endParaRPr b="0" lang="en-IN" sz="2800" spc="-1" strike="noStrike">
              <a:latin typeface="Arial"/>
            </a:endParaRPr>
          </a:p>
        </p:txBody>
      </p:sp>
      <p:sp>
        <p:nvSpPr>
          <p:cNvPr id="287" name="CustomShape 12"/>
          <p:cNvSpPr/>
          <p:nvPr/>
        </p:nvSpPr>
        <p:spPr>
          <a:xfrm>
            <a:off x="804960" y="6464880"/>
            <a:ext cx="6500520" cy="3927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ffffff"/>
                </a:solidFill>
                <a:latin typeface="Arial"/>
                <a:ea typeface="Arial"/>
              </a:rPr>
              <a:t>                                             </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776880" y="377640"/>
            <a:ext cx="757080" cy="75708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p:style>
      </p:sp>
      <p:sp>
        <p:nvSpPr>
          <p:cNvPr id="289" name="TextShape 2"/>
          <p:cNvSpPr txBox="1"/>
          <p:nvPr/>
        </p:nvSpPr>
        <p:spPr>
          <a:xfrm>
            <a:off x="942120" y="-66600"/>
            <a:ext cx="9850320" cy="1130400"/>
          </a:xfrm>
          <a:prstGeom prst="rect">
            <a:avLst/>
          </a:prstGeom>
          <a:noFill/>
          <a:ln>
            <a:noFill/>
          </a:ln>
        </p:spPr>
        <p:txBody>
          <a:bodyPr anchor="b"/>
          <a:p>
            <a:pPr>
              <a:lnSpc>
                <a:spcPct val="80000"/>
              </a:lnSpc>
            </a:pPr>
            <a:r>
              <a:rPr b="1" lang="en-US" sz="3600" spc="-117" strike="noStrike">
                <a:solidFill>
                  <a:srgbClr val="ffffff"/>
                </a:solidFill>
                <a:latin typeface="Calibri"/>
              </a:rPr>
              <a:t>1</a:t>
            </a:r>
            <a:r>
              <a:rPr b="1" lang="en-US" sz="3600" spc="-117" strike="noStrike">
                <a:solidFill>
                  <a:srgbClr val="ffffff"/>
                </a:solidFill>
                <a:latin typeface="Calibri"/>
              </a:rPr>
              <a:t>	</a:t>
            </a:r>
            <a:r>
              <a:rPr b="1" lang="en-US" sz="3600" spc="-117" strike="noStrike">
                <a:solidFill>
                  <a:srgbClr val="ffffff"/>
                </a:solidFill>
                <a:latin typeface="Calibri"/>
              </a:rPr>
              <a:t>Spatiotemporal feature extraction using 3D CNN</a:t>
            </a:r>
            <a:endParaRPr b="0" lang="en-US" sz="3600" spc="-1" strike="noStrike">
              <a:solidFill>
                <a:srgbClr val="000000"/>
              </a:solidFill>
              <a:latin typeface="Calibri Light"/>
            </a:endParaRPr>
          </a:p>
        </p:txBody>
      </p:sp>
      <p:sp>
        <p:nvSpPr>
          <p:cNvPr id="290" name="CustomShape 3"/>
          <p:cNvSpPr/>
          <p:nvPr/>
        </p:nvSpPr>
        <p:spPr>
          <a:xfrm>
            <a:off x="0" y="1234080"/>
            <a:ext cx="12191760" cy="51811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291" name="Picture 6" descr=""/>
          <p:cNvPicPr/>
          <p:nvPr/>
        </p:nvPicPr>
        <p:blipFill>
          <a:blip r:embed="rId1"/>
          <a:stretch/>
        </p:blipFill>
        <p:spPr>
          <a:xfrm>
            <a:off x="930240" y="1479240"/>
            <a:ext cx="2560680" cy="3923640"/>
          </a:xfrm>
          <a:prstGeom prst="rect">
            <a:avLst/>
          </a:prstGeom>
          <a:ln>
            <a:noFill/>
          </a:ln>
        </p:spPr>
      </p:pic>
      <p:pic>
        <p:nvPicPr>
          <p:cNvPr id="292" name="Picture 14" descr=""/>
          <p:cNvPicPr/>
          <p:nvPr/>
        </p:nvPicPr>
        <p:blipFill>
          <a:blip r:embed="rId2"/>
          <a:stretch/>
        </p:blipFill>
        <p:spPr>
          <a:xfrm>
            <a:off x="5867280" y="1399320"/>
            <a:ext cx="4091040" cy="2332080"/>
          </a:xfrm>
          <a:prstGeom prst="rect">
            <a:avLst/>
          </a:prstGeom>
          <a:ln>
            <a:noFill/>
          </a:ln>
        </p:spPr>
      </p:pic>
      <p:sp>
        <p:nvSpPr>
          <p:cNvPr id="293" name="CustomShape 4"/>
          <p:cNvSpPr/>
          <p:nvPr/>
        </p:nvSpPr>
        <p:spPr>
          <a:xfrm>
            <a:off x="505800" y="5658480"/>
            <a:ext cx="11180160" cy="10044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Calibri Light"/>
              </a:rPr>
              <a:t>A 3D CNN incorporates a temporal axis to capture the short-term temporal dynamics associated with motion and activity. For long term temporal dependency, LSTM layer will be used on top of the CNN model.</a:t>
            </a:r>
            <a:endParaRPr b="0" lang="en-IN" sz="2000" spc="-1" strike="noStrike">
              <a:latin typeface="Arial"/>
            </a:endParaRPr>
          </a:p>
        </p:txBody>
      </p:sp>
      <p:pic>
        <p:nvPicPr>
          <p:cNvPr id="294" name="Picture 19" descr=""/>
          <p:cNvPicPr/>
          <p:nvPr/>
        </p:nvPicPr>
        <p:blipFill>
          <a:blip r:embed="rId3"/>
          <a:stretch/>
        </p:blipFill>
        <p:spPr>
          <a:xfrm>
            <a:off x="4951800" y="3731760"/>
            <a:ext cx="5922360" cy="2019960"/>
          </a:xfrm>
          <a:prstGeom prst="rect">
            <a:avLst/>
          </a:prstGeom>
          <a:ln>
            <a:noFill/>
          </a:ln>
        </p:spPr>
      </p:pic>
      <p:sp>
        <p:nvSpPr>
          <p:cNvPr id="295" name="CustomShape 5"/>
          <p:cNvSpPr/>
          <p:nvPr/>
        </p:nvSpPr>
        <p:spPr>
          <a:xfrm>
            <a:off x="804960" y="6464880"/>
            <a:ext cx="6500520" cy="39276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TM03457491[[fn=Metropolitan]]</Template>
  <TotalTime>1341</TotalTime>
  <Application>LibreOffice/6.0.7.3$Linux_X86_64 LibreOffice_project/00m0$Build-3</Application>
  <Words>347</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2018-12-29T18:37:17Z</dcterms:created>
  <dc:creator>Saramsha Dotel</dc:creator>
  <dc:description/>
  <dc:language>en-IN</dc:language>
  <cp:lastModifiedBy/>
  <dcterms:modified xsi:type="dcterms:W3CDTF">2019-03-01T10:23:44Z</dcterms:modified>
  <cp:revision>62</cp:revision>
  <dc:subject/>
  <dc:title>Methodology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