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DD08-EE9C-FB49-A359-5A833A6578F2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DrinkMate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Development Environment &amp;</a:t>
            </a:r>
            <a:br>
              <a:rPr lang="en-US" dirty="0" smtClean="0"/>
            </a:br>
            <a:r>
              <a:rPr lang="en-US" dirty="0" smtClean="0"/>
              <a:t>Version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Harris</a:t>
            </a:r>
          </a:p>
          <a:p>
            <a:r>
              <a:rPr lang="en-US" dirty="0" smtClean="0"/>
              <a:t>Jack Phillips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Silvernail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Files: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README.md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Name of app &amp; developers</a:t>
            </a:r>
          </a:p>
          <a:p>
            <a:pPr lvl="2"/>
            <a:r>
              <a:rPr lang="en-US" dirty="0" smtClean="0"/>
              <a:t>Info about app</a:t>
            </a:r>
          </a:p>
          <a:p>
            <a:pPr lvl="1"/>
            <a:r>
              <a:rPr lang="en-US" dirty="0" err="1" smtClean="0"/>
              <a:t>logs.md</a:t>
            </a:r>
            <a:endParaRPr lang="en-US" dirty="0" smtClean="0"/>
          </a:p>
          <a:p>
            <a:pPr lvl="2"/>
            <a:r>
              <a:rPr lang="en-US" dirty="0" smtClean="0"/>
              <a:t>Meeting minutes &amp; info</a:t>
            </a:r>
          </a:p>
          <a:p>
            <a:pPr lvl="1"/>
            <a:r>
              <a:rPr lang="en-US" dirty="0" err="1" smtClean="0"/>
              <a:t>group_members.txt</a:t>
            </a:r>
            <a:endParaRPr lang="en-US" dirty="0" smtClean="0"/>
          </a:p>
          <a:p>
            <a:pPr lvl="2"/>
            <a:r>
              <a:rPr lang="en-US" dirty="0" smtClean="0"/>
              <a:t>Sample file to ensure we could all commit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6" name="Content Placeholder 5" descr="terminal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58479" b="-258479"/>
          <a:stretch>
            <a:fillRect/>
          </a:stretch>
        </p:blipFill>
        <p:spPr>
          <a:xfrm>
            <a:off x="457200" y="-245245"/>
            <a:ext cx="8229600" cy="4525963"/>
          </a:xfrm>
        </p:spPr>
      </p:pic>
      <p:pic>
        <p:nvPicPr>
          <p:cNvPr id="7" name="Picture 6" descr="terminal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7848600" cy="2133600"/>
          </a:xfrm>
          <a:prstGeom prst="rect">
            <a:avLst/>
          </a:prstGeom>
        </p:spPr>
      </p:pic>
      <p:pic>
        <p:nvPicPr>
          <p:cNvPr id="8" name="Picture 7" descr="terminal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78486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4" name="Content Placeholder 3" descr="ReadMe_file_githu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520" r="-1552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oup_mem_update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2447" r="-12447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DrinkMate: Development Environment &amp; Version Control </vt:lpstr>
      <vt:lpstr>Development Environment</vt:lpstr>
      <vt:lpstr>Development Environment</vt:lpstr>
      <vt:lpstr>Development Environment</vt:lpstr>
      <vt:lpstr>Version Control</vt:lpstr>
      <vt:lpstr>Version Control</vt:lpstr>
      <vt:lpstr>Version Control</vt:lpstr>
      <vt:lpstr>Slide 8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DrinkMate: Version Control/Dev. Environment</dc:title>
  <dc:creator>James Harris</dc:creator>
  <cp:lastModifiedBy>James Harris</cp:lastModifiedBy>
  <cp:revision>2</cp:revision>
  <dcterms:created xsi:type="dcterms:W3CDTF">2014-02-06T21:06:48Z</dcterms:created>
  <dcterms:modified xsi:type="dcterms:W3CDTF">2014-02-06T21:33:23Z</dcterms:modified>
</cp:coreProperties>
</file>