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67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90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8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F51D-7BAA-4F30-90D0-1462FD814521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8966B0-275B-46B4-B104-A5D7428ED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8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875" y="3425005"/>
            <a:ext cx="8577458" cy="2387600"/>
          </a:xfrm>
        </p:spPr>
        <p:txBody>
          <a:bodyPr/>
          <a:lstStyle/>
          <a:p>
            <a:r>
              <a:rPr lang="en-US" dirty="0" smtClean="0"/>
              <a:t>NYC’s </a:t>
            </a:r>
            <a:r>
              <a:rPr lang="en-US" dirty="0"/>
              <a:t>C</a:t>
            </a:r>
            <a:r>
              <a:rPr lang="en-US" dirty="0" smtClean="0"/>
              <a:t>itibike Data Analyzed &amp; Visualized</a:t>
            </a:r>
            <a:endParaRPr lang="en-US" dirty="0"/>
          </a:p>
        </p:txBody>
      </p:sp>
      <p:pic>
        <p:nvPicPr>
          <p:cNvPr id="1026" name="Picture 2" descr="Image result for citibik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" y="-802527"/>
            <a:ext cx="8577458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09" y="226031"/>
            <a:ext cx="3493974" cy="30400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by temperature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When the average daily temperature was between 33*F to 35*F people used Citibike as usual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When it got warmer, non-daily users also preferred to ride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Usage decreases as temp gets too cold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8"/>
          <a:stretch/>
        </p:blipFill>
        <p:spPr>
          <a:xfrm>
            <a:off x="4017196" y="0"/>
            <a:ext cx="8174804" cy="6858000"/>
          </a:xfrm>
        </p:spPr>
      </p:pic>
    </p:spTree>
    <p:extLst>
      <p:ext uri="{BB962C8B-B14F-4D97-AF65-F5344CB8AC3E}">
        <p14:creationId xmlns:p14="http://schemas.microsoft.com/office/powerpoint/2010/main" val="36160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49" y="359595"/>
            <a:ext cx="3401507" cy="55685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Trips by Weather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Sunny – Maximum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Fog – Least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People avoid riding during Fog, Rain and Snow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 r="63433"/>
          <a:stretch/>
        </p:blipFill>
        <p:spPr>
          <a:xfrm>
            <a:off x="4870663" y="25163"/>
            <a:ext cx="4037032" cy="6832837"/>
          </a:xfrm>
        </p:spPr>
      </p:pic>
    </p:spTree>
    <p:extLst>
      <p:ext uri="{BB962C8B-B14F-4D97-AF65-F5344CB8AC3E}">
        <p14:creationId xmlns:p14="http://schemas.microsoft.com/office/powerpoint/2010/main" val="19975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5627"/>
            <a:ext cx="7922136" cy="51679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Usage of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Citibikes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per customer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Subscribers ride shorter trips but there are far more subscribers than one time customers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One-time customers are usually tourists who go out on tours using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citibikes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hence they ride longer distances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8" r="77636"/>
          <a:stretch/>
        </p:blipFill>
        <p:spPr>
          <a:xfrm>
            <a:off x="9136134" y="0"/>
            <a:ext cx="3055866" cy="6858000"/>
          </a:xfrm>
        </p:spPr>
      </p:pic>
    </p:spTree>
    <p:extLst>
      <p:ext uri="{BB962C8B-B14F-4D97-AF65-F5344CB8AC3E}">
        <p14:creationId xmlns:p14="http://schemas.microsoft.com/office/powerpoint/2010/main" val="34881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76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 conclusion,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There’s plenty of things we can take in account.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 example, we could calculate the speed as we have distance and time. We could also take in consideration, the effect of bad weather over speed.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We could further classify more details as we gather more data. This was the data from January 2016, a winter month. We could also compare the usage of </a:t>
            </a:r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</a:rPr>
              <a:t>itibikes</a:t>
            </a:r>
            <a:r>
              <a:rPr lang="en-US" sz="2000" dirty="0" smtClean="0">
                <a:solidFill>
                  <a:schemeClr val="tx1"/>
                </a:solidFill>
              </a:rPr>
              <a:t> in extreme cold or extreme heat, what type of weather are New Yorkers more comfortable riding?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047"/>
            <a:ext cx="8596668" cy="1260705"/>
          </a:xfrm>
        </p:spPr>
        <p:txBody>
          <a:bodyPr/>
          <a:lstStyle/>
          <a:p>
            <a:r>
              <a:rPr lang="en-US" dirty="0" smtClean="0"/>
              <a:t>472 Unique stations in New York City</a:t>
            </a:r>
          </a:p>
          <a:p>
            <a:r>
              <a:rPr lang="en-US" dirty="0" smtClean="0"/>
              <a:t>7,256 bikes available for use</a:t>
            </a:r>
          </a:p>
          <a:p>
            <a:r>
              <a:rPr lang="en-US" dirty="0" smtClean="0"/>
              <a:t>45 mins is max trip time, pay overtime for each minute after</a:t>
            </a:r>
            <a:endParaRPr lang="en-US" dirty="0"/>
          </a:p>
        </p:txBody>
      </p:sp>
      <p:pic>
        <p:nvPicPr>
          <p:cNvPr id="2050" name="Picture 2" descr="Image result for citibik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95" y="2753474"/>
            <a:ext cx="7530959" cy="37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62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Frequent </a:t>
            </a:r>
            <a:r>
              <a:rPr lang="en-US" sz="2400" dirty="0" smtClean="0">
                <a:solidFill>
                  <a:srgbClr val="00B050"/>
                </a:solidFill>
              </a:rPr>
              <a:t>Start</a:t>
            </a:r>
            <a:r>
              <a:rPr lang="en-US" sz="2400" dirty="0" smtClean="0">
                <a:solidFill>
                  <a:schemeClr val="tx1"/>
                </a:solidFill>
              </a:rPr>
              <a:t> Stations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2" t="18240" r="-329" b="162"/>
          <a:stretch/>
        </p:blipFill>
        <p:spPr>
          <a:xfrm>
            <a:off x="-34247" y="585627"/>
            <a:ext cx="12226247" cy="6272373"/>
          </a:xfrm>
        </p:spPr>
      </p:pic>
    </p:spTree>
    <p:extLst>
      <p:ext uri="{BB962C8B-B14F-4D97-AF65-F5344CB8AC3E}">
        <p14:creationId xmlns:p14="http://schemas.microsoft.com/office/powerpoint/2010/main" val="26174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119" y="0"/>
            <a:ext cx="8596668" cy="59247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Frequent </a:t>
            </a:r>
            <a:r>
              <a:rPr lang="en-US" sz="2400" dirty="0" smtClean="0">
                <a:solidFill>
                  <a:schemeClr val="accent6"/>
                </a:solidFill>
              </a:rPr>
              <a:t>Stop</a:t>
            </a:r>
            <a:r>
              <a:rPr lang="en-US" sz="2400" dirty="0" smtClean="0">
                <a:solidFill>
                  <a:schemeClr val="tx1"/>
                </a:solidFill>
              </a:rPr>
              <a:t> Stations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2" r="-357"/>
          <a:stretch/>
        </p:blipFill>
        <p:spPr>
          <a:xfrm>
            <a:off x="82906" y="452063"/>
            <a:ext cx="12109094" cy="6405938"/>
          </a:xfrm>
        </p:spPr>
      </p:pic>
    </p:spTree>
    <p:extLst>
      <p:ext uri="{BB962C8B-B14F-4D97-AF65-F5344CB8AC3E}">
        <p14:creationId xmlns:p14="http://schemas.microsoft.com/office/powerpoint/2010/main" val="16696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75" y="270074"/>
            <a:ext cx="4264333" cy="48122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Busy hours of the day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Late night – Least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Evening – Highest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Moderate traffic in between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People must be using </a:t>
            </a:r>
            <a:r>
              <a:rPr lang="en-US" sz="2800" dirty="0" err="1" smtClean="0">
                <a:solidFill>
                  <a:schemeClr val="tx1"/>
                </a:solidFill>
              </a:rPr>
              <a:t>citibikes</a:t>
            </a:r>
            <a:r>
              <a:rPr lang="en-US" sz="2800" dirty="0" smtClean="0">
                <a:solidFill>
                  <a:schemeClr val="tx1"/>
                </a:solidFill>
              </a:rPr>
              <a:t> to commute to work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 r="-106"/>
          <a:stretch/>
        </p:blipFill>
        <p:spPr>
          <a:xfrm>
            <a:off x="4654193" y="0"/>
            <a:ext cx="7537807" cy="6858000"/>
          </a:xfrm>
        </p:spPr>
      </p:pic>
    </p:spTree>
    <p:extLst>
      <p:ext uri="{BB962C8B-B14F-4D97-AF65-F5344CB8AC3E}">
        <p14:creationId xmlns:p14="http://schemas.microsoft.com/office/powerpoint/2010/main" val="18503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11" y="784261"/>
            <a:ext cx="4062028" cy="55240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Most frequently used stations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1. Perishing Square North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W21st &amp; 6</a:t>
            </a:r>
            <a:r>
              <a:rPr lang="en-US" sz="2400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Ave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3. E17 St &amp; Broadway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4. 8 Ave &amp; W33 St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4" r="267"/>
          <a:stretch/>
        </p:blipFill>
        <p:spPr>
          <a:xfrm>
            <a:off x="4633645" y="0"/>
            <a:ext cx="7558355" cy="6858000"/>
          </a:xfrm>
        </p:spPr>
      </p:pic>
    </p:spTree>
    <p:extLst>
      <p:ext uri="{BB962C8B-B14F-4D97-AF65-F5344CB8AC3E}">
        <p14:creationId xmlns:p14="http://schemas.microsoft.com/office/powerpoint/2010/main" val="5801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184" y="188359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Trip duration by Gender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7423" y="2956827"/>
            <a:ext cx="676874" cy="3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0739" y="2985250"/>
            <a:ext cx="93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75" r="22227" b="19609"/>
          <a:stretch/>
        </p:blipFill>
        <p:spPr>
          <a:xfrm>
            <a:off x="2769681" y="1094197"/>
            <a:ext cx="5155673" cy="2678223"/>
          </a:xfrm>
        </p:spPr>
      </p:pic>
      <p:sp>
        <p:nvSpPr>
          <p:cNvPr id="12" name="TextBox 11"/>
          <p:cNvSpPr txBox="1"/>
          <p:nvPr/>
        </p:nvSpPr>
        <p:spPr>
          <a:xfrm>
            <a:off x="2445860" y="4712256"/>
            <a:ext cx="6162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Median trip duration for females is higher than male</a:t>
            </a:r>
          </a:p>
          <a:p>
            <a:r>
              <a:rPr lang="en-US" sz="2000" dirty="0" smtClean="0"/>
              <a:t>Male: 8.2 Minutes</a:t>
            </a:r>
          </a:p>
          <a:p>
            <a:r>
              <a:rPr lang="en-US" sz="2000" dirty="0" smtClean="0"/>
              <a:t>Female: 9.4 Minutes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6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78" y="794534"/>
            <a:ext cx="3360410" cy="59658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Trip duration by day of the month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Trip durations are longer on Weekends!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Especially from Thursday to Saturday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7" r="3466"/>
          <a:stretch/>
        </p:blipFill>
        <p:spPr>
          <a:xfrm>
            <a:off x="3606762" y="1"/>
            <a:ext cx="8585238" cy="4438435"/>
          </a:xfrm>
        </p:spPr>
      </p:pic>
      <p:sp>
        <p:nvSpPr>
          <p:cNvPr id="5" name="TextBox 4"/>
          <p:cNvSpPr txBox="1"/>
          <p:nvPr/>
        </p:nvSpPr>
        <p:spPr>
          <a:xfrm>
            <a:off x="431514" y="4685016"/>
            <a:ext cx="9258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 ride the bikes more often at the end of the week.</a:t>
            </a:r>
          </a:p>
          <a:p>
            <a:r>
              <a:rPr lang="en-US" dirty="0" smtClean="0"/>
              <a:t>“Most baby diapers and beers are sold on Thursdays &amp; Saturdays” – Data Science Article</a:t>
            </a:r>
          </a:p>
          <a:p>
            <a:endParaRPr lang="en-US" dirty="0"/>
          </a:p>
          <a:p>
            <a:r>
              <a:rPr lang="en-US" dirty="0" smtClean="0"/>
              <a:t>Weekend shopping trips – Joy rides – Exercise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0" y="311649"/>
            <a:ext cx="3698696" cy="6284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trips by age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Average age of frequent users: 28 – 34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Riders who were 46 years old also had high usage compared to their age group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2"/>
          <a:stretch/>
        </p:blipFill>
        <p:spPr>
          <a:xfrm>
            <a:off x="3912271" y="0"/>
            <a:ext cx="8279729" cy="6858000"/>
          </a:xfrm>
        </p:spPr>
      </p:pic>
    </p:spTree>
    <p:extLst>
      <p:ext uri="{BB962C8B-B14F-4D97-AF65-F5344CB8AC3E}">
        <p14:creationId xmlns:p14="http://schemas.microsoft.com/office/powerpoint/2010/main" val="18043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2667</TotalTime>
  <Words>229</Words>
  <Application>Microsoft Macintosh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NYC’s Citibike Data Analyzed &amp; Visualized</vt:lpstr>
      <vt:lpstr>The numbers:</vt:lpstr>
      <vt:lpstr>Frequent Start Stations</vt:lpstr>
      <vt:lpstr>Frequent Stop Stations</vt:lpstr>
      <vt:lpstr>Busy hours of the day  Late night – Least Evening – Highest  Moderate traffic in between  People must be using citibikes to commute to work</vt:lpstr>
      <vt:lpstr>Most frequently used stations  1. Perishing Square North  2. W21st &amp; 6th Ave  3. E17 St &amp; Broadway  4. 8 Ave &amp; W33 St</vt:lpstr>
      <vt:lpstr>Trip duration by Gender</vt:lpstr>
      <vt:lpstr>Trip duration by day of the month  Trip durations are longer on Weekends!  Especially from Thursday to Saturday</vt:lpstr>
      <vt:lpstr>No. of trips by age  Average age of frequent users: 28 – 34  Riders who were 46 years old also had high usage compared to their age group</vt:lpstr>
      <vt:lpstr>Use by temperature  When the average daily temperature was between 33*F to 35*F people used Citibike as usual  When it got warmer, non-daily users also preferred to ride  Usage decreases as temp gets too cold</vt:lpstr>
      <vt:lpstr>Trips by Weather  Sunny – Maximum Fog – Least  People avoid riding during Fog, Rain and Snow</vt:lpstr>
      <vt:lpstr>Usage of Citibikes per customer types  Subscribers ride shorter trips but there are far more subscribers than one time customers  One-time customers are usually tourists who go out on tours using citibikes, hence they ride longer distances</vt:lpstr>
      <vt:lpstr>In conclusion, </vt:lpstr>
    </vt:vector>
  </TitlesOfParts>
  <Company>University at Buffalo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NYC’s Citibike Data Analyzed &amp; Visualized</dc:title>
  <dc:creator>Jay Harish</dc:creator>
  <cp:lastModifiedBy>Jay Jethva</cp:lastModifiedBy>
  <cp:revision>15</cp:revision>
  <dcterms:created xsi:type="dcterms:W3CDTF">2016-08-30T00:15:23Z</dcterms:created>
  <dcterms:modified xsi:type="dcterms:W3CDTF">2017-10-17T02:50:51Z</dcterms:modified>
</cp:coreProperties>
</file>