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33" autoAdjust="0"/>
  </p:normalViewPr>
  <p:slideViewPr>
    <p:cSldViewPr snapToGrid="0">
      <p:cViewPr varScale="1">
        <p:scale>
          <a:sx n="71" d="100"/>
          <a:sy n="71" d="100"/>
        </p:scale>
        <p:origin x="6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52F50-9AC3-48F1-A657-DC6C258797C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9C49E-566E-4C32-9550-3CFB77E32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goal is to understand the “2005-2019” water’s </a:t>
            </a:r>
            <a:r>
              <a:rPr lang="en-US" dirty="0" err="1"/>
              <a:t>effecy</a:t>
            </a:r>
            <a:r>
              <a:rPr lang="en-US" dirty="0"/>
              <a:t> on the Native Chinook Salmon Populations in he “Lower Columbia” area during their migration cycle to spawn in the “Spring”.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9C49E-566E-4C32-9550-3CFB77E325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 Salmon facts:</a:t>
            </a:r>
          </a:p>
          <a:p>
            <a:r>
              <a:rPr lang="en-US" sz="1000" dirty="0"/>
              <a:t>Salmon like a very narrow range of temperatures</a:t>
            </a:r>
          </a:p>
          <a:p>
            <a:r>
              <a:rPr lang="en-US" sz="1000" dirty="0"/>
              <a:t>The Columbia River is one of the world’s largest hydropower systems</a:t>
            </a:r>
          </a:p>
          <a:p>
            <a:r>
              <a:rPr lang="en-US" sz="1000" dirty="0"/>
              <a:t>There are over 450 dames throughout the entire Columbia River system</a:t>
            </a:r>
          </a:p>
          <a:p>
            <a:r>
              <a:rPr lang="en-US" sz="1000" dirty="0"/>
              <a:t>The Chinook salmon of the Columbia River has been classified as an endangered species</a:t>
            </a:r>
          </a:p>
          <a:p>
            <a:r>
              <a:rPr lang="en-US" sz="1000" dirty="0"/>
              <a:t>Many factors affect the water temperature/Snow pack/Population/Pollution/Gage</a:t>
            </a:r>
          </a:p>
          <a:p>
            <a:r>
              <a:rPr lang="en-US" sz="1000" dirty="0"/>
              <a:t>Young juvenile salmon or smolts seem to like warmer water, unless it is hot outside, then they seek cooler water</a:t>
            </a:r>
          </a:p>
          <a:p>
            <a:r>
              <a:rPr lang="en-US" sz="1000" dirty="0"/>
              <a:t>In the fall juvenile salmon move downstream to avoid colder water upstream</a:t>
            </a:r>
          </a:p>
          <a:p>
            <a:r>
              <a:rPr lang="en-US" sz="1000" dirty="0"/>
              <a:t>Spring chinook are even more sensitive than a lot of other fish</a:t>
            </a:r>
          </a:p>
          <a:p>
            <a:r>
              <a:rPr lang="en-US" sz="1000" dirty="0"/>
              <a:t>During the spawning migration, temperature is a critical environment factor. High water temps can delay or even halt fish migration</a:t>
            </a:r>
          </a:p>
          <a:p>
            <a:r>
              <a:rPr lang="en-US" sz="1000" dirty="0"/>
              <a:t>Spring Chinook like to spawn in May-June and the ideal temp is 40-50 degrees f</a:t>
            </a:r>
          </a:p>
          <a:p>
            <a:r>
              <a:rPr lang="en-US" sz="1000" dirty="0"/>
              <a:t>If the chinook salmon is shocked thermally (unideal temp) it will often be preyed upon by larger fish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9C49E-566E-4C32-9550-3CFB77E325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33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whether this has been effective</a:t>
            </a:r>
          </a:p>
          <a:p>
            <a:r>
              <a:rPr lang="en-US" dirty="0"/>
              <a:t>What are the ideal water conditions for catching salmon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9C49E-566E-4C32-9550-3CFB77E325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3EED-C805-4ADD-B959-37B9A788D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Chinook Salmon in the Portland Metro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55DBF-CDCB-4E66-804A-89EDA61FB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Jenny Kaylor, Josh Williams, Jay Hastings, Erica , and Courtney Muhlbach</a:t>
            </a:r>
          </a:p>
        </p:txBody>
      </p:sp>
    </p:spTree>
    <p:extLst>
      <p:ext uri="{BB962C8B-B14F-4D97-AF65-F5344CB8AC3E}">
        <p14:creationId xmlns:p14="http://schemas.microsoft.com/office/powerpoint/2010/main" val="285043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A0CEB20-2839-496C-922D-A386524F3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E33FA5-2378-4F59-8611-CE0F9CA50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1DE85-D73C-4DAE-96DA-55909B9C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Questions?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7A3CAF-EBA8-40BE-AAA1-A740E6D34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9931" y="759599"/>
            <a:ext cx="3548689" cy="53306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C368AEB-D83A-432D-818C-3575285B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68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6A0CEB20-2839-496C-922D-A386524F3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4EE33FA5-2378-4F59-8611-CE0F9CA50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84DD4-8C0D-4C52-BCD6-A0D9B776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3522-E46F-44D6-832F-CB9A9EDE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3228521" cy="9144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Does pollution have an affect on the salmon population?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852AA-2BC1-4E03-9002-CAB1154F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42088"/>
            <a:ext cx="6367271" cy="3565671"/>
          </a:xfrm>
          <a:prstGeom prst="rect">
            <a:avLst/>
          </a:prstGeom>
        </p:spPr>
      </p:pic>
      <p:sp>
        <p:nvSpPr>
          <p:cNvPr id="38" name="Rectangle 31">
            <a:extLst>
              <a:ext uri="{FF2B5EF4-FFF2-40B4-BE49-F238E27FC236}">
                <a16:creationId xmlns:a16="http://schemas.microsoft.com/office/drawing/2014/main" id="{1C368AEB-D83A-432D-818C-3575285B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297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51E3431-CE8A-4FA3-92ED-72D1E007B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7ACA9C-6281-4732-9DE5-95D5F9BEA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raph">
            <a:extLst>
              <a:ext uri="{FF2B5EF4-FFF2-40B4-BE49-F238E27FC236}">
                <a16:creationId xmlns:a16="http://schemas.microsoft.com/office/drawing/2014/main" id="{EBD1611A-CF9F-4B0C-B560-D4EDDC058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 amt="50000"/>
          </a:blip>
          <a:srcRect t="3674" b="63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D65A4-0A40-4330-8E00-CA2D6532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43706"/>
            <a:ext cx="7315200" cy="3255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900" spc="-100" dirty="0">
                <a:solidFill>
                  <a:schemeClr val="tx1"/>
                </a:solidFill>
              </a:rPr>
              <a:t>Goal:</a:t>
            </a:r>
            <a:br>
              <a:rPr lang="en-US" sz="5900" spc="-100" dirty="0">
                <a:solidFill>
                  <a:schemeClr val="tx1"/>
                </a:solidFill>
              </a:rPr>
            </a:br>
            <a:r>
              <a:rPr lang="en-US" sz="4000" spc="-100" dirty="0">
                <a:solidFill>
                  <a:schemeClr val="tx1"/>
                </a:solidFill>
              </a:rPr>
              <a:t>Spring Chinook Salmon</a:t>
            </a:r>
            <a:br>
              <a:rPr lang="en-US" sz="4000" spc="-100" dirty="0">
                <a:solidFill>
                  <a:schemeClr val="tx1"/>
                </a:solidFill>
              </a:rPr>
            </a:br>
            <a:r>
              <a:rPr lang="en-US" sz="4000" spc="-100" dirty="0">
                <a:solidFill>
                  <a:schemeClr val="tx1"/>
                </a:solidFill>
              </a:rPr>
              <a:t>vs.</a:t>
            </a:r>
            <a:br>
              <a:rPr lang="en-US" sz="4000" spc="-100" dirty="0">
                <a:solidFill>
                  <a:schemeClr val="tx1"/>
                </a:solidFill>
              </a:rPr>
            </a:br>
            <a:r>
              <a:rPr lang="en-US" sz="4000" spc="-100" dirty="0">
                <a:solidFill>
                  <a:schemeClr val="tx1"/>
                </a:solidFill>
              </a:rPr>
              <a:t>Water Relationship</a:t>
            </a:r>
            <a:br>
              <a:rPr lang="en-US" sz="5900" spc="-100" dirty="0">
                <a:solidFill>
                  <a:schemeClr val="tx1"/>
                </a:solidFill>
              </a:rPr>
            </a:br>
            <a:endParaRPr lang="en-US" sz="5900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45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9535B8-4DCF-4E8F-87FF-E58E9DAED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461F7-251F-45DA-9BB7-200A3735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992460-7FA3-40FE-A958-BCD1981B9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F57D5B-380D-48E9-8DAD-DD500FE80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C247B-E062-47BF-AB2C-AA95924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F1F9-641C-4680-AAA9-8C639999A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Salmon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Rivers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Cities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Dams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Oh My!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5CC8E5-7727-4F29-A17D-114AF339F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600802-151E-4F13-8C35-8D5CEDFF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463" y="4080912"/>
            <a:ext cx="2157385" cy="2008992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25053E-1062-4FE2-974C-546DC769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fish swimming under water&#10;&#10;Description automatically generated">
            <a:extLst>
              <a:ext uri="{FF2B5EF4-FFF2-40B4-BE49-F238E27FC236}">
                <a16:creationId xmlns:a16="http://schemas.microsoft.com/office/drawing/2014/main" id="{AE84B578-F5BB-4905-B7F3-D9504C24B9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87" r="4980" b="1"/>
          <a:stretch/>
        </p:blipFill>
        <p:spPr>
          <a:xfrm>
            <a:off x="7460907" y="3264090"/>
            <a:ext cx="4027002" cy="3593910"/>
          </a:xfrm>
          <a:prstGeom prst="rect">
            <a:avLst/>
          </a:prstGeom>
        </p:spPr>
      </p:pic>
      <p:pic>
        <p:nvPicPr>
          <p:cNvPr id="7" name="Content Placeholder 6" descr="A person riding a horse drawn carriage&#10;&#10;Description automatically generated">
            <a:extLst>
              <a:ext uri="{FF2B5EF4-FFF2-40B4-BE49-F238E27FC236}">
                <a16:creationId xmlns:a16="http://schemas.microsoft.com/office/drawing/2014/main" id="{066C5FDA-FE3B-43A1-BE8B-A58D882AC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22631" r="18342" b="-2"/>
          <a:stretch/>
        </p:blipFill>
        <p:spPr>
          <a:xfrm>
            <a:off x="5137460" y="10"/>
            <a:ext cx="4113440" cy="3920034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435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2A229-AD4F-406C-9AD3-467F1E3F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3991900"/>
            <a:ext cx="11156964" cy="1883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Proposal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0CAFF-9CF5-420F-8DDC-F284A2E3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8" y="777481"/>
            <a:ext cx="3684006" cy="2726165"/>
          </a:xfrm>
          <a:prstGeom prst="rect">
            <a:avLst/>
          </a:prstGeom>
        </p:spPr>
      </p:pic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AB07847A-F91B-45D3-A2A8-4A799418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23364" y="777482"/>
            <a:ext cx="3450841" cy="2726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D9563F-594B-43CF-A1E9-B85BE1831A85}"/>
              </a:ext>
            </a:extLst>
          </p:cNvPr>
          <p:cNvSpPr txBox="1"/>
          <p:nvPr/>
        </p:nvSpPr>
        <p:spPr>
          <a:xfrm>
            <a:off x="5768055" y="1880083"/>
            <a:ext cx="1029678" cy="520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3600" b="1" dirty="0">
                <a:solidFill>
                  <a:srgbClr val="FFFFFF"/>
                </a:solidFill>
              </a:rPr>
              <a:t>Or?</a:t>
            </a:r>
          </a:p>
        </p:txBody>
      </p:sp>
    </p:spTree>
    <p:extLst>
      <p:ext uri="{BB962C8B-B14F-4D97-AF65-F5344CB8AC3E}">
        <p14:creationId xmlns:p14="http://schemas.microsoft.com/office/powerpoint/2010/main" val="205779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D1CD-8460-4B52-BA4D-342D6F08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4460-EB7B-4BC9-84C0-8F39F2B46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Will Spring Chinook Salmon be here for our grandchildren?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AD7A2-1C3B-4765-B7E4-D619DFB637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dirty="0"/>
              <a:t>What data do we have?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3108FD4-9871-464D-8E00-0265B4F2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143" y="2706623"/>
            <a:ext cx="3282697" cy="3282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7EB042-6CF7-442A-8B8F-8891E3704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529" y="837214"/>
            <a:ext cx="2247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8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1788-C28A-4005-BE57-E13FD67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 and Exploration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4CA5C-BE0C-4D9F-8A20-3A11D0AC3D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6005" y="296561"/>
            <a:ext cx="3475037" cy="291619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F99353-330E-4D6D-8D83-21C1AE46C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7535" y="3966519"/>
            <a:ext cx="8279027" cy="2608884"/>
          </a:xfrm>
        </p:spPr>
        <p:txBody>
          <a:bodyPr/>
          <a:lstStyle/>
          <a:p>
            <a:r>
              <a:rPr lang="en-US" dirty="0"/>
              <a:t>Google misery</a:t>
            </a:r>
          </a:p>
          <a:p>
            <a:r>
              <a:rPr lang="en-US" dirty="0"/>
              <a:t>Too many sources – is it relevant data?</a:t>
            </a:r>
          </a:p>
          <a:p>
            <a:r>
              <a:rPr lang="en-US" dirty="0"/>
              <a:t>Data inconsistencies – so many formats</a:t>
            </a:r>
          </a:p>
          <a:p>
            <a:r>
              <a:rPr lang="en-US" dirty="0"/>
              <a:t>Making sure our shapes matched up – working with teams</a:t>
            </a:r>
          </a:p>
          <a:p>
            <a:r>
              <a:rPr lang="en-US" dirty="0"/>
              <a:t>Scrubbing, Scrubbing, Scrubbing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0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9C4044-6571-4E7D-ACA0-60916A1B1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59E11B-A631-44D7-BA66-473224BDA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F0B3-316F-42E9-88C7-3E0DB44D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1F21C-1D9E-4524-B6E1-BDC2C862A0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864" b="2"/>
          <a:stretch/>
        </p:blipFill>
        <p:spPr>
          <a:xfrm>
            <a:off x="1069848" y="470170"/>
            <a:ext cx="5236194" cy="3557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5E30A-2A76-477F-AD6D-66E674BE7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4" r="1" b="1"/>
          <a:stretch/>
        </p:blipFill>
        <p:spPr>
          <a:xfrm>
            <a:off x="6466908" y="470172"/>
            <a:ext cx="5236194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7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1E3431-CE8A-4FA3-92ED-72D1E007B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ACA9C-6281-4732-9DE5-95D5F9BEA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628877-E08F-4E76-A6D9-CAFB570DB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27624-67C4-43A5-B370-0AC01D0FC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466" r="25" b="2822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7587975-CDAC-4067-A9DD-FF1F73F84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E3729-20BB-4EE1-897E-BB247ABF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-100" dirty="0">
                <a:solidFill>
                  <a:schemeClr val="bg1"/>
                </a:solidFill>
              </a:rPr>
              <a:t>Post </a:t>
            </a:r>
            <a:br>
              <a:rPr lang="en-US" sz="4400" spc="-100" dirty="0">
                <a:solidFill>
                  <a:schemeClr val="bg1"/>
                </a:solidFill>
              </a:rPr>
            </a:br>
            <a:r>
              <a:rPr lang="en-US" sz="4400" spc="-100" dirty="0">
                <a:solidFill>
                  <a:schemeClr val="bg1"/>
                </a:solidFill>
              </a:rPr>
              <a:t>Mortem</a:t>
            </a:r>
          </a:p>
        </p:txBody>
      </p:sp>
    </p:spTree>
    <p:extLst>
      <p:ext uri="{BB962C8B-B14F-4D97-AF65-F5344CB8AC3E}">
        <p14:creationId xmlns:p14="http://schemas.microsoft.com/office/powerpoint/2010/main" val="224677847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338</Words>
  <Application>Microsoft Office PowerPoint</Application>
  <PresentationFormat>Widescreen</PresentationFormat>
  <Paragraphs>55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 2</vt:lpstr>
      <vt:lpstr>Frame</vt:lpstr>
      <vt:lpstr>Spring Chinook Salmon in the Portland Metro Area</vt:lpstr>
      <vt:lpstr>Hypothesis</vt:lpstr>
      <vt:lpstr>Goal: Spring Chinook Salmon vs. Water Relationship </vt:lpstr>
      <vt:lpstr>Background</vt:lpstr>
      <vt:lpstr>Proposal</vt:lpstr>
      <vt:lpstr>Questions Asked</vt:lpstr>
      <vt:lpstr>Data Clean up and Exploration</vt:lpstr>
      <vt:lpstr>Data Analysis</vt:lpstr>
      <vt:lpstr>Post 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Chinook Salmon in the Portland Metro Area</dc:title>
  <dc:creator>Jenny Kaylor</dc:creator>
  <cp:lastModifiedBy>Jenny Kaylor</cp:lastModifiedBy>
  <cp:revision>2</cp:revision>
  <dcterms:created xsi:type="dcterms:W3CDTF">2020-11-08T02:36:22Z</dcterms:created>
  <dcterms:modified xsi:type="dcterms:W3CDTF">2020-11-08T02:38:44Z</dcterms:modified>
</cp:coreProperties>
</file>