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3EED-C805-4ADD-B959-37B9A788D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Chinook Salmon in the Portland Metro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55DBF-CDCB-4E66-804A-89EDA61F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Jenny Kaylor, Josh Williams, Jay Hastings, Erica , and Courtney Muhlbach</a:t>
            </a:r>
          </a:p>
        </p:txBody>
      </p:sp>
    </p:spTree>
    <p:extLst>
      <p:ext uri="{BB962C8B-B14F-4D97-AF65-F5344CB8AC3E}">
        <p14:creationId xmlns:p14="http://schemas.microsoft.com/office/powerpoint/2010/main" val="285043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3729-20BB-4EE1-897E-BB247ABF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3B5B-7DBB-43D0-B6C9-59625D12C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30F15-E27A-4ACB-BB6D-5B536E5BE4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46D56025-432C-47A6-AE3E-5E57DF3E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2D1A8B8-7523-49FA-B7DD-AE0B2271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6A0CEB20-2839-496C-922D-A386524F3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4EE33FA5-2378-4F59-8611-CE0F9CA5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84DD4-8C0D-4C52-BCD6-A0D9B776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3522-E46F-44D6-832F-CB9A9EDE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3228521" cy="9144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Does pollution have an affect on the salmon population?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852AA-2BC1-4E03-9002-CAB1154F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42088"/>
            <a:ext cx="6367271" cy="3565671"/>
          </a:xfrm>
          <a:prstGeom prst="rect">
            <a:avLst/>
          </a:prstGeom>
        </p:spPr>
      </p:pic>
      <p:sp>
        <p:nvSpPr>
          <p:cNvPr id="38" name="Rectangle 31">
            <a:extLst>
              <a:ext uri="{FF2B5EF4-FFF2-40B4-BE49-F238E27FC236}">
                <a16:creationId xmlns:a16="http://schemas.microsoft.com/office/drawing/2014/main" id="{1C368AEB-D83A-432D-818C-3575285B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9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65A4-0A40-4330-8E00-CA2D6532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B7F3-9C2A-41D6-927B-C26B05E5D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Our goal is to understand the “2005-2019” water’s </a:t>
            </a:r>
            <a:r>
              <a:rPr lang="en-US" dirty="0" err="1"/>
              <a:t>effecy</a:t>
            </a:r>
            <a:r>
              <a:rPr lang="en-US" dirty="0"/>
              <a:t> on the Native Chinook Salmon Populations in he “Lower Columbia” area during their migration cycle to spawn in the “Spring”.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F701-FEBA-4866-8274-2A93CF62B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9535B8-4DCF-4E8F-87FF-E58E9DAED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461F7-251F-45DA-9BB7-200A3735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992460-7FA3-40FE-A958-BCD1981B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57D5B-380D-48E9-8DAD-DD500FE80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247B-E062-47BF-AB2C-AA95924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F1F9-641C-4680-AAA9-8C639999A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Salmon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Rivers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Cities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Dams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Oh My!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CC8E5-7727-4F29-A17D-114AF339F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600802-151E-4F13-8C35-8D5CEDFF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463" y="4080912"/>
            <a:ext cx="2157385" cy="2008992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25053E-1062-4FE2-974C-546DC769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fish swimming under water&#10;&#10;Description automatically generated">
            <a:extLst>
              <a:ext uri="{FF2B5EF4-FFF2-40B4-BE49-F238E27FC236}">
                <a16:creationId xmlns:a16="http://schemas.microsoft.com/office/drawing/2014/main" id="{AE84B578-F5BB-4905-B7F3-D9504C24B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7" r="4980" b="1"/>
          <a:stretch/>
        </p:blipFill>
        <p:spPr>
          <a:xfrm>
            <a:off x="7460907" y="3264090"/>
            <a:ext cx="4027002" cy="3593910"/>
          </a:xfrm>
          <a:prstGeom prst="rect">
            <a:avLst/>
          </a:prstGeom>
        </p:spPr>
      </p:pic>
      <p:pic>
        <p:nvPicPr>
          <p:cNvPr id="7" name="Content Placeholder 6" descr="A person riding a horse drawn carriage&#10;&#10;Description automatically generated">
            <a:extLst>
              <a:ext uri="{FF2B5EF4-FFF2-40B4-BE49-F238E27FC236}">
                <a16:creationId xmlns:a16="http://schemas.microsoft.com/office/drawing/2014/main" id="{066C5FDA-FE3B-43A1-BE8B-A58D882AC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631" r="18342" b="-2"/>
          <a:stretch/>
        </p:blipFill>
        <p:spPr>
          <a:xfrm>
            <a:off x="5137460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435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A229-AD4F-406C-9AD3-467F1E3F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553C-78F1-4F4D-819C-BD9E4041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whether this has been effective</a:t>
            </a:r>
          </a:p>
          <a:p>
            <a:r>
              <a:rPr lang="en-US" dirty="0"/>
              <a:t>What are the ideal water conditions for catching salmon</a:t>
            </a:r>
          </a:p>
        </p:txBody>
      </p:sp>
    </p:spTree>
    <p:extLst>
      <p:ext uri="{BB962C8B-B14F-4D97-AF65-F5344CB8AC3E}">
        <p14:creationId xmlns:p14="http://schemas.microsoft.com/office/powerpoint/2010/main" val="2057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D1CD-8460-4B52-BA4D-342D6F0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4460-EB7B-4BC9-84C0-8F39F2B460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Will Spring Chinook Salmon be here for our grandchildren?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AD7A2-1C3B-4765-B7E4-D619DFB63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data do we have?</a:t>
            </a:r>
          </a:p>
        </p:txBody>
      </p:sp>
    </p:spTree>
    <p:extLst>
      <p:ext uri="{BB962C8B-B14F-4D97-AF65-F5344CB8AC3E}">
        <p14:creationId xmlns:p14="http://schemas.microsoft.com/office/powerpoint/2010/main" val="10333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1788-C28A-4005-BE57-E13FD67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4CA5C-BE0C-4D9F-8A20-3A11D0AC3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6005" y="296561"/>
            <a:ext cx="3475037" cy="291619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F99353-330E-4D6D-8D83-21C1AE46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7535" y="3966519"/>
            <a:ext cx="8279027" cy="2608884"/>
          </a:xfrm>
        </p:spPr>
        <p:txBody>
          <a:bodyPr/>
          <a:lstStyle/>
          <a:p>
            <a:r>
              <a:rPr lang="en-US" dirty="0"/>
              <a:t>Google misery</a:t>
            </a:r>
          </a:p>
          <a:p>
            <a:r>
              <a:rPr lang="en-US" dirty="0"/>
              <a:t>Too many sources – is it relevant data?</a:t>
            </a:r>
          </a:p>
          <a:p>
            <a:r>
              <a:rPr lang="en-US" dirty="0"/>
              <a:t>Data inconsistencies – so many formats</a:t>
            </a:r>
          </a:p>
          <a:p>
            <a:r>
              <a:rPr lang="en-US" dirty="0"/>
              <a:t>Making sure our shapes matched up – working with teams</a:t>
            </a:r>
          </a:p>
          <a:p>
            <a:r>
              <a:rPr lang="en-US" dirty="0"/>
              <a:t>Scrubbing, Scrubbing, Scrubbing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0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F0B3-316F-42E9-88C7-3E0DB44D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3B28-8FA9-4C37-A7B9-817B0C1F7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74853-E46A-48A4-B979-CEB295641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E85-D73C-4DAE-96DA-55909B9C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8B97-861A-4C7C-85F3-42B9FD790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58853-6507-4ABC-A230-97C8C2E466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0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Spring Chinook Salmon in the Portland Metro Area</vt:lpstr>
      <vt:lpstr>Hypothesis</vt:lpstr>
      <vt:lpstr>Goal</vt:lpstr>
      <vt:lpstr>Background</vt:lpstr>
      <vt:lpstr>Proposal</vt:lpstr>
      <vt:lpstr>Questions Asked</vt:lpstr>
      <vt:lpstr>Data Clean up and Exploration</vt:lpstr>
      <vt:lpstr>Data Analysis</vt:lpstr>
      <vt:lpstr>Discussion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Chinook Salmon in the Portland Metro Area</dc:title>
  <dc:creator>Jenny Kaylor</dc:creator>
  <cp:lastModifiedBy>Jenny Kaylor</cp:lastModifiedBy>
  <cp:revision>1</cp:revision>
  <dcterms:created xsi:type="dcterms:W3CDTF">2020-11-08T01:38:28Z</dcterms:created>
  <dcterms:modified xsi:type="dcterms:W3CDTF">2020-11-08T01:40:44Z</dcterms:modified>
</cp:coreProperties>
</file>