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3EED-C805-4ADD-B959-37B9A788D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Chinook Salmon in the Portland Metro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55DBF-CDCB-4E66-804A-89EDA61F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Kaylor, Josh Williams, Jay Hastings, Erica ,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8504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729-20BB-4EE1-897E-BB247ABF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3B5B-7DBB-43D0-B6C9-59625D12C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0F15-E27A-4ACB-BB6D-5B536E5BE4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4DD4-8C0D-4C52-BCD6-A0D9B776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3522-E46F-44D6-832F-CB9A9EDE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pollution have an affect on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4729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65A4-0A40-4330-8E00-CA2D6532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B7F3-9C2A-41D6-927B-C26B05E5D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goal is to understand the “2005-2019” water’s </a:t>
            </a:r>
            <a:r>
              <a:rPr lang="en-US" dirty="0" err="1"/>
              <a:t>effecy</a:t>
            </a:r>
            <a:r>
              <a:rPr lang="en-US" dirty="0"/>
              <a:t> on the Native Chinook Salmon Populations in he “Lower Columbia” area during their migration cycle to spawn in the “Spring”.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F701-FEBA-4866-8274-2A93CF62B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247B-E062-47BF-AB2C-AA95924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F1F9-641C-4680-AAA9-8C639999A1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Chinook Salmon is on the “endangered species” list that the “state” is actively tracking to protect.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CA19-046D-4731-887A-A0D5E76E7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Has a keystone species it is of utmost importance to implement  measures for conservation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7843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229-AD4F-406C-9AD3-467F1E3F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553C-78F1-4F4D-819C-BD9E4041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whether this has been effective</a:t>
            </a:r>
          </a:p>
          <a:p>
            <a:r>
              <a:rPr lang="en-US" dirty="0"/>
              <a:t>What are the ideal water conditions for catching salmon</a:t>
            </a:r>
          </a:p>
        </p:txBody>
      </p:sp>
    </p:spTree>
    <p:extLst>
      <p:ext uri="{BB962C8B-B14F-4D97-AF65-F5344CB8AC3E}">
        <p14:creationId xmlns:p14="http://schemas.microsoft.com/office/powerpoint/2010/main" val="2057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1CD-8460-4B52-BA4D-342D6F0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4460-EB7B-4BC9-84C0-8F39F2B46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Will Spring Chinook Salmon be here for our grandchildren?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D7A2-1C3B-4765-B7E4-D619DFB63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data do we have?</a:t>
            </a:r>
          </a:p>
        </p:txBody>
      </p:sp>
    </p:spTree>
    <p:extLst>
      <p:ext uri="{BB962C8B-B14F-4D97-AF65-F5344CB8AC3E}">
        <p14:creationId xmlns:p14="http://schemas.microsoft.com/office/powerpoint/2010/main" val="10333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1788-C28A-4005-BE57-E13FD67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4CA5C-BE0C-4D9F-8A20-3A11D0AC3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6005" y="296561"/>
            <a:ext cx="3475037" cy="291619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F99353-330E-4D6D-8D83-21C1AE46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7535" y="3966519"/>
            <a:ext cx="8279027" cy="2608884"/>
          </a:xfrm>
        </p:spPr>
        <p:txBody>
          <a:bodyPr/>
          <a:lstStyle/>
          <a:p>
            <a:r>
              <a:rPr lang="en-US" dirty="0"/>
              <a:t>Google misery</a:t>
            </a:r>
          </a:p>
          <a:p>
            <a:r>
              <a:rPr lang="en-US" dirty="0"/>
              <a:t>Too many sources – is it relevant data?</a:t>
            </a:r>
          </a:p>
          <a:p>
            <a:r>
              <a:rPr lang="en-US" dirty="0"/>
              <a:t>Data inconsistencies – so many formats</a:t>
            </a:r>
          </a:p>
          <a:p>
            <a:r>
              <a:rPr lang="en-US" dirty="0"/>
              <a:t>Making sure our shapes matched up – working with teams</a:t>
            </a:r>
          </a:p>
          <a:p>
            <a:r>
              <a:rPr lang="en-US" dirty="0"/>
              <a:t>Scrubbing, Scrubbing, Scrubbing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F0B3-316F-42E9-88C7-3E0DB44D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3B28-8FA9-4C37-A7B9-817B0C1F7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74853-E46A-48A4-B979-CEB295641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E85-D73C-4DAE-96DA-55909B9C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8B97-861A-4C7C-85F3-42B9FD790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58853-6507-4ABC-A230-97C8C2E466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134</TotalTime>
  <Words>183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Spring Chinook Salmon in the Portland Metro Area</vt:lpstr>
      <vt:lpstr>Hypothesis</vt:lpstr>
      <vt:lpstr>Goal</vt:lpstr>
      <vt:lpstr>Background</vt:lpstr>
      <vt:lpstr>Proposal</vt:lpstr>
      <vt:lpstr>Questions Asked</vt:lpstr>
      <vt:lpstr>Data Clean up and Exploration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Chinook Salmon in the Portland Metro Area</dc:title>
  <dc:creator>Courtney Muhlbach</dc:creator>
  <cp:lastModifiedBy>Jay Hastings</cp:lastModifiedBy>
  <cp:revision>5</cp:revision>
  <dcterms:created xsi:type="dcterms:W3CDTF">2020-11-07T18:03:42Z</dcterms:created>
  <dcterms:modified xsi:type="dcterms:W3CDTF">2020-11-07T21:02:43Z</dcterms:modified>
</cp:coreProperties>
</file>