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75D0A-ED65-F94C-9F84-0FF0285D7642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5E99A-A358-574B-A088-B25263F5B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7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9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1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0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1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0175-BD99-1943-ABB9-D4B3753DB56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0175-BD99-1943-ABB9-D4B3753DB56D}" type="datetimeFigureOut">
              <a:rPr lang="en-US" smtClean="0"/>
              <a:t>10/9/13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7216C-CFE2-9144-90D7-8B0335090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6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fanpenner/ember-app-kit" TargetMode="External"/><Relationship Id="rId4" Type="http://schemas.openxmlformats.org/officeDocument/2006/relationships/hyperlink" Target="https://github.com/rpflorence/ember-tools" TargetMode="External"/><Relationship Id="rId5" Type="http://schemas.openxmlformats.org/officeDocument/2006/relationships/hyperlink" Target="http://yeoman.io/" TargetMode="External"/><Relationship Id="rId6" Type="http://schemas.openxmlformats.org/officeDocument/2006/relationships/hyperlink" Target="https://github.com/yeoman/generator-ember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tildeio/ember-extens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" y="1145133"/>
            <a:ext cx="889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734" y="542803"/>
            <a:ext cx="771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Agenda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06734" y="1761548"/>
            <a:ext cx="77123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Overview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Code example</a:t>
            </a:r>
          </a:p>
          <a:p>
            <a:pPr marL="742950" lvl="1" indent="-285750">
              <a:buFont typeface="Arial"/>
              <a:buChar char="•"/>
            </a:pPr>
            <a:r>
              <a:rPr lang="en-US" sz="3200" dirty="0" smtClean="0"/>
              <a:t>Port the Thinking Forward blog to Ember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Tooling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Summary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400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734" y="542803"/>
            <a:ext cx="771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What is Ember?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06734" y="1761548"/>
            <a:ext cx="77123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Build ambitiously large web applications that are competitive with native apps.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Embraces the URL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MVC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Opinionated and convention-based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Full stack</a:t>
            </a:r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1982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734" y="542803"/>
            <a:ext cx="771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Code Example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7909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734" y="542803"/>
            <a:ext cx="771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Tooling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06734" y="1761548"/>
            <a:ext cx="7712367" cy="477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Ember Chrome plugin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hlinkClick r:id="rId2"/>
              </a:rPr>
              <a:t>https://github.com/tildeio/ember-extension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Ember App Kit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hlinkClick r:id="rId3"/>
              </a:rPr>
              <a:t>https://github.com/stefanpenner/ember-app-</a:t>
            </a:r>
            <a:r>
              <a:rPr lang="en-US" sz="2400" dirty="0" smtClean="0">
                <a:hlinkClick r:id="rId3"/>
              </a:rPr>
              <a:t>kit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Ember </a:t>
            </a:r>
            <a:r>
              <a:rPr lang="en-US" sz="3200" dirty="0" smtClean="0"/>
              <a:t>Tools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hlinkClick r:id="rId4"/>
              </a:rPr>
              <a:t>https://github.com/rpflorence/ember-tools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Yeoman – Ember Generator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hlinkClick r:id="rId5"/>
              </a:rPr>
              <a:t>http://yeoman.io/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hlinkClick r:id="rId6"/>
              </a:rPr>
              <a:t>https://github.com/yeoman/generator-ember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0078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734" y="542803"/>
            <a:ext cx="771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Summary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06734" y="1679615"/>
            <a:ext cx="77123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Ember compared to ASP MVC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22566"/>
              </p:ext>
            </p:extLst>
          </p:nvPr>
        </p:nvGraphicFramePr>
        <p:xfrm>
          <a:off x="807022" y="2386964"/>
          <a:ext cx="761207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039"/>
                <a:gridCol w="3806039"/>
              </a:tblGrid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ASP MVC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Global.asax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Router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Routes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Model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Razor view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Helper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Helper</a:t>
                      </a:r>
                      <a:endParaRPr lang="en-US" dirty="0"/>
                    </a:p>
                  </a:txBody>
                  <a:tcPr/>
                </a:tc>
              </a:tr>
              <a:tr h="338961"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Helper/Partial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994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734" y="542803"/>
            <a:ext cx="771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Summary – cont.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06734" y="1761548"/>
            <a:ext cx="771236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Why use Ember over Backbone/Knockout?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Large application with long interaction patterns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Backend is (or will be) </a:t>
            </a:r>
            <a:r>
              <a:rPr lang="en-US" sz="2800" dirty="0" err="1" smtClean="0"/>
              <a:t>RESTful</a:t>
            </a:r>
            <a:endParaRPr lang="en-US" sz="2800" dirty="0" smtClean="0"/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It solves the tricky low-level problems and lets you focus on your application logic</a:t>
            </a: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What past </a:t>
            </a:r>
            <a:r>
              <a:rPr lang="en-US" sz="2800" dirty="0" err="1" smtClean="0"/>
              <a:t>DDig</a:t>
            </a:r>
            <a:r>
              <a:rPr lang="en-US" sz="2800" dirty="0" smtClean="0"/>
              <a:t> projects would have been a good fit for Ember?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SRA/EPA CAMD Re-engineering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smtClean="0"/>
              <a:t>IMB Profile page</a:t>
            </a:r>
          </a:p>
        </p:txBody>
      </p:sp>
    </p:spTree>
    <p:extLst>
      <p:ext uri="{BB962C8B-B14F-4D97-AF65-F5344CB8AC3E}">
        <p14:creationId xmlns:p14="http://schemas.microsoft.com/office/powerpoint/2010/main" val="4018770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199</Words>
  <Application>Microsoft Macintosh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Dominion Digital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Hogan</dc:creator>
  <cp:lastModifiedBy>Jay Hogan</cp:lastModifiedBy>
  <cp:revision>7</cp:revision>
  <dcterms:created xsi:type="dcterms:W3CDTF">2013-08-29T00:32:35Z</dcterms:created>
  <dcterms:modified xsi:type="dcterms:W3CDTF">2013-10-09T20:03:31Z</dcterms:modified>
</cp:coreProperties>
</file>