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3F89-53E2-45A7-B015-6A990B4D9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50A28-BAC6-4CB5-BECE-F7B4405DF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DC5F2-4A26-4FED-9F08-6829CDCF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CE2B8-D6B9-4532-AC0C-62A57AE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5A6D2-32E5-46DD-B78F-1936B40C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126F5-0274-46E7-BF3F-6623D65B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82CC2E-4811-4C71-A5FA-4AE8D309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30800-800F-4AE1-9B6C-6BAFA56C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78051-A4FF-406F-9424-1010181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61047-FA7D-4925-BB84-B895294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2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E2A2F6-FD21-4F2D-9B17-48017533F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47842-B23A-42A1-B56C-D7EAB6D70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A336B-CE57-4E86-951E-5F1D0C11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41F88-AAC8-454C-A977-C02676B4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5C4B4-5257-4E89-8C61-FA646042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DDCBE-73AE-429F-899C-5DEB76FD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03AB8-6644-4457-AC12-0CD9204A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7A127-CF35-4CD8-9FD3-0F7EA313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5A9AD-C2EA-41AA-A350-D38FF1F8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53CA0-2676-44A2-A384-47C5B9A5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2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CFCF-22B6-4ECE-B91F-42989CA2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DEF92-D049-4C28-8D7B-C507548F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688CD-01E6-4CB1-9FC0-3E753352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31F3C-1AD7-4DCC-95D7-ADD7F6B2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9B049-C9A8-4E0D-B284-1B6C3408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A798-0FD2-4963-9BF7-7A321BD4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4DC6F-7C5B-4D71-86C2-1C8A66546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272FF6-5AF3-4950-9FD5-28A659BF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B054F-9D27-4564-8F00-EFAC710C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7C8A0-EC04-49A8-9660-F3D35844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3FCAC-CCC8-435F-8F71-081022E1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E21E3-7EB3-4945-B6DC-AA4CE75C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858BA-D236-4EEF-8696-410683FF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A26A3-8513-47A8-AA6C-57C85C84A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F548AD-0870-4091-A40F-643CD34D7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04231-1955-494A-86AF-31F9D8FAF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0DD63-1BF5-4E4F-B07C-8E558D34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CA3F8-9F01-46F5-A355-5176045B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9B3918-4701-4D47-9996-0E2AB8A8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BDE5F-C63F-4286-A9CF-B765B57E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E77FF1-829B-4EE8-8C08-427FC415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A032B-B735-4AF7-BE11-9683589A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FB7933-BC78-4485-AD9D-ABE9D484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ADB34-FB35-4A83-81C1-A6160523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9FB40-7CAA-4884-A39F-108E5F8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EAF2C7-EDA8-4E77-8EDD-6026E2EB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3A31D-C3A3-4A55-B951-E1E67524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0CCE3-E30F-4A8A-A383-C6BE59FD8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8842BE-9C66-4CEF-8BCE-F21BD0E6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658F1-9DB7-4310-973A-B0604FE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23D78-D07B-40D1-A407-E69BEA2D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834A3-5745-4417-B291-B8DCF70C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F568A-4149-49A0-BF9A-EF04C06E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6C0217-8467-485E-AA5E-C73B5654A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9097B-0B5C-4CF3-B928-70FB89C8C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FE107-DCF3-44FA-B6BE-B313D444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999AB-5BCE-4E27-81D2-2C4CDAA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12A2B-9700-41EB-BF91-F17B4063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428B8-B239-4867-B7EB-A544538B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10869-5F11-4756-8DDA-78961282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70CDD-1B3F-465E-AD80-E384E3D08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7725-511F-4F5B-8F8A-BCEC0ADD0EF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290CE-93B7-4D6D-A99C-04510F3A1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8C98D-6649-44AE-A5DA-9B3B4A698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4F0D-D4D0-460E-B733-362CB957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C72DEB-F077-4978-BD6C-0235F3F7AF5F}"/>
              </a:ext>
            </a:extLst>
          </p:cNvPr>
          <p:cNvSpPr/>
          <p:nvPr/>
        </p:nvSpPr>
        <p:spPr>
          <a:xfrm>
            <a:off x="2037146" y="2791292"/>
            <a:ext cx="1228591" cy="767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VInfo</a:t>
            </a:r>
            <a:r>
              <a:rPr lang="en-US" altLang="zh-CN" sz="1400" dirty="0">
                <a:solidFill>
                  <a:schemeClr val="tx1"/>
                </a:solidFill>
              </a:rPr>
              <a:t>-Ext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89B1B79-AA7A-4A81-AC1C-31B8ED93DE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67855" y="3175217"/>
            <a:ext cx="1769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DF5E78E-1749-4F9B-B09D-F2279018C60C}"/>
              </a:ext>
            </a:extLst>
          </p:cNvPr>
          <p:cNvSpPr txBox="1"/>
          <p:nvPr/>
        </p:nvSpPr>
        <p:spPr>
          <a:xfrm>
            <a:off x="261571" y="2748557"/>
            <a:ext cx="163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MJPEG-Video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31885E-EF6B-42A5-AE79-541668276C42}"/>
              </a:ext>
            </a:extLst>
          </p:cNvPr>
          <p:cNvSpPr/>
          <p:nvPr/>
        </p:nvSpPr>
        <p:spPr>
          <a:xfrm>
            <a:off x="3696111" y="2769260"/>
            <a:ext cx="1327131" cy="811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Pack-Decoder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0B9F592-D2A7-4AC2-90C2-67B0A22B3AE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265737" y="3175217"/>
            <a:ext cx="4303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479C725-AAF2-4209-B260-93C4C8996245}"/>
              </a:ext>
            </a:extLst>
          </p:cNvPr>
          <p:cNvSpPr/>
          <p:nvPr/>
        </p:nvSpPr>
        <p:spPr>
          <a:xfrm>
            <a:off x="5490735" y="2769260"/>
            <a:ext cx="1455966" cy="834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Frame-Encoder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2ADD2A-02B1-4269-96B8-757B4CFBD836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5023242" y="3175217"/>
            <a:ext cx="467493" cy="1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A97AFC1-A412-4C3F-8F58-F99675EB1EE9}"/>
              </a:ext>
            </a:extLst>
          </p:cNvPr>
          <p:cNvCxnSpPr>
            <a:cxnSpLocks/>
            <a:stCxn id="35" idx="3"/>
            <a:endCxn id="93" idx="1"/>
          </p:cNvCxnSpPr>
          <p:nvPr/>
        </p:nvCxnSpPr>
        <p:spPr>
          <a:xfrm flipV="1">
            <a:off x="6946701" y="3175217"/>
            <a:ext cx="1771182" cy="1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6515417-0E75-48A1-80B4-5CCE0D2D90E1}"/>
              </a:ext>
            </a:extLst>
          </p:cNvPr>
          <p:cNvSpPr txBox="1"/>
          <p:nvPr/>
        </p:nvSpPr>
        <p:spPr>
          <a:xfrm>
            <a:off x="7138464" y="2606626"/>
            <a:ext cx="16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JPEGOut</a:t>
            </a:r>
            <a:r>
              <a:rPr lang="en-US" altLang="zh-CN" dirty="0"/>
              <a:t>[31:0]</a:t>
            </a:r>
            <a:endParaRPr lang="zh-CN" altLang="en-US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E601025-2819-4057-B22F-3A06AC6EBD42}"/>
              </a:ext>
            </a:extLst>
          </p:cNvPr>
          <p:cNvCxnSpPr>
            <a:cxnSpLocks/>
          </p:cNvCxnSpPr>
          <p:nvPr/>
        </p:nvCxnSpPr>
        <p:spPr>
          <a:xfrm flipV="1">
            <a:off x="7485747" y="3001817"/>
            <a:ext cx="429817" cy="318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130DC520-4FD1-4A0C-A2B5-4B4D5BEA5640}"/>
              </a:ext>
            </a:extLst>
          </p:cNvPr>
          <p:cNvSpPr/>
          <p:nvPr/>
        </p:nvSpPr>
        <p:spPr>
          <a:xfrm>
            <a:off x="8717883" y="2376936"/>
            <a:ext cx="1504147" cy="1596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JPEG</a:t>
            </a:r>
            <a:r>
              <a:rPr lang="zh-CN" altLang="en-US" dirty="0">
                <a:solidFill>
                  <a:schemeClr val="tx1"/>
                </a:solidFill>
              </a:rPr>
              <a:t>解码器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0D2C955-597D-4940-BC36-1A98895D02CE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10222030" y="3175217"/>
            <a:ext cx="1411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1F32872-ACEC-481B-8511-05316078E116}"/>
              </a:ext>
            </a:extLst>
          </p:cNvPr>
          <p:cNvSpPr txBox="1"/>
          <p:nvPr/>
        </p:nvSpPr>
        <p:spPr>
          <a:xfrm>
            <a:off x="10222030" y="2740857"/>
            <a:ext cx="15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</a:t>
            </a:r>
            <a:r>
              <a:rPr lang="zh-CN" altLang="en-US" dirty="0"/>
              <a:t>图像序列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CEFC550-4A1D-4F20-8532-7F004D99944B}"/>
              </a:ext>
            </a:extLst>
          </p:cNvPr>
          <p:cNvSpPr/>
          <p:nvPr/>
        </p:nvSpPr>
        <p:spPr>
          <a:xfrm>
            <a:off x="1847274" y="1782618"/>
            <a:ext cx="5208538" cy="29279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3D8255F7-EA03-4DC4-8FDA-0C93B1F7D347}"/>
              </a:ext>
            </a:extLst>
          </p:cNvPr>
          <p:cNvCxnSpPr>
            <a:cxnSpLocks/>
            <a:stCxn id="4" idx="2"/>
            <a:endCxn id="93" idx="2"/>
          </p:cNvCxnSpPr>
          <p:nvPr/>
        </p:nvCxnSpPr>
        <p:spPr>
          <a:xfrm rot="16200000" flipH="1">
            <a:off x="5853522" y="357061"/>
            <a:ext cx="414355" cy="6818515"/>
          </a:xfrm>
          <a:prstGeom prst="bentConnector3">
            <a:avLst>
              <a:gd name="adj1" fmla="val 155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FA7AF5A-B71A-40C3-B0FF-2E0C1DCD75C6}"/>
              </a:ext>
            </a:extLst>
          </p:cNvPr>
          <p:cNvSpPr txBox="1"/>
          <p:nvPr/>
        </p:nvSpPr>
        <p:spPr>
          <a:xfrm>
            <a:off x="7472991" y="4215538"/>
            <a:ext cx="176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Resolution[23:0]</a:t>
            </a:r>
            <a:endParaRPr lang="zh-CN" altLang="en-US" dirty="0"/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A0791AE4-28BE-40BA-9C3D-75E2054E6AEC}"/>
              </a:ext>
            </a:extLst>
          </p:cNvPr>
          <p:cNvCxnSpPr>
            <a:endCxn id="24" idx="2"/>
          </p:cNvCxnSpPr>
          <p:nvPr/>
        </p:nvCxnSpPr>
        <p:spPr>
          <a:xfrm>
            <a:off x="2964873" y="3559140"/>
            <a:ext cx="1394804" cy="22034"/>
          </a:xfrm>
          <a:prstGeom prst="bentConnector4">
            <a:avLst>
              <a:gd name="adj1" fmla="val -275"/>
              <a:gd name="adj2" fmla="val 22273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B47E295-ACA5-4EAB-81B8-3EF5FE566D4E}"/>
              </a:ext>
            </a:extLst>
          </p:cNvPr>
          <p:cNvSpPr txBox="1"/>
          <p:nvPr/>
        </p:nvSpPr>
        <p:spPr>
          <a:xfrm>
            <a:off x="3166902" y="3699594"/>
            <a:ext cx="115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StreamId</a:t>
            </a:r>
            <a:endParaRPr lang="en-US" altLang="zh-CN" dirty="0"/>
          </a:p>
        </p:txBody>
      </p: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7BEDBB1D-8053-4D13-9BAF-15B085B9D9B0}"/>
              </a:ext>
            </a:extLst>
          </p:cNvPr>
          <p:cNvCxnSpPr>
            <a:cxnSpLocks/>
          </p:cNvCxnSpPr>
          <p:nvPr/>
        </p:nvCxnSpPr>
        <p:spPr>
          <a:xfrm>
            <a:off x="4823914" y="3581174"/>
            <a:ext cx="1394804" cy="22034"/>
          </a:xfrm>
          <a:prstGeom prst="bentConnector4">
            <a:avLst>
              <a:gd name="adj1" fmla="val -275"/>
              <a:gd name="adj2" fmla="val 22273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B3CBCD8-AED4-4C84-95B8-66E038B2E634}"/>
              </a:ext>
            </a:extLst>
          </p:cNvPr>
          <p:cNvSpPr txBox="1"/>
          <p:nvPr/>
        </p:nvSpPr>
        <p:spPr>
          <a:xfrm>
            <a:off x="4875175" y="3697434"/>
            <a:ext cx="152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FrameData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19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流程图: 可选过程 66">
            <a:extLst>
              <a:ext uri="{FF2B5EF4-FFF2-40B4-BE49-F238E27FC236}">
                <a16:creationId xmlns:a16="http://schemas.microsoft.com/office/drawing/2014/main" id="{BBD80BA3-F057-496A-925F-1EB339367A7D}"/>
              </a:ext>
            </a:extLst>
          </p:cNvPr>
          <p:cNvSpPr/>
          <p:nvPr/>
        </p:nvSpPr>
        <p:spPr>
          <a:xfrm>
            <a:off x="4913745" y="711200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E6D993C-1D09-4B2E-86F9-53E5C5D0EDD1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5375564" y="1108364"/>
            <a:ext cx="0" cy="51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9E2D02B4-8695-4329-B36E-37B9FFDA84B2}"/>
              </a:ext>
            </a:extLst>
          </p:cNvPr>
          <p:cNvSpPr/>
          <p:nvPr/>
        </p:nvSpPr>
        <p:spPr>
          <a:xfrm>
            <a:off x="4611259" y="1625599"/>
            <a:ext cx="1579417" cy="5172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图像数据输入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D0F671D-B7CE-4074-8E7E-A3BB8ADEB45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flipH="1">
            <a:off x="5400966" y="2142835"/>
            <a:ext cx="2" cy="59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决策 70">
            <a:extLst>
              <a:ext uri="{FF2B5EF4-FFF2-40B4-BE49-F238E27FC236}">
                <a16:creationId xmlns:a16="http://schemas.microsoft.com/office/drawing/2014/main" id="{263EC661-F141-4E4E-8021-23D32E5AE953}"/>
              </a:ext>
            </a:extLst>
          </p:cNvPr>
          <p:cNvSpPr/>
          <p:nvPr/>
        </p:nvSpPr>
        <p:spPr>
          <a:xfrm>
            <a:off x="3745633" y="2734023"/>
            <a:ext cx="3310665" cy="10344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标记码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D3AED54-3DEC-4C23-94C1-EAB76D09D360}"/>
              </a:ext>
            </a:extLst>
          </p:cNvPr>
          <p:cNvCxnSpPr>
            <a:cxnSpLocks/>
            <a:stCxn id="71" idx="2"/>
            <a:endCxn id="76" idx="0"/>
          </p:cNvCxnSpPr>
          <p:nvPr/>
        </p:nvCxnSpPr>
        <p:spPr>
          <a:xfrm flipH="1">
            <a:off x="5400965" y="3768496"/>
            <a:ext cx="1" cy="391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5142F40-A550-4F78-ABB2-A4F0DDE3A435}"/>
              </a:ext>
            </a:extLst>
          </p:cNvPr>
          <p:cNvSpPr txBox="1"/>
          <p:nvPr/>
        </p:nvSpPr>
        <p:spPr>
          <a:xfrm>
            <a:off x="5575595" y="6145184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A5D9314-1905-47B0-98CA-10169C26CE14}"/>
              </a:ext>
            </a:extLst>
          </p:cNvPr>
          <p:cNvSpPr txBox="1"/>
          <p:nvPr/>
        </p:nvSpPr>
        <p:spPr>
          <a:xfrm>
            <a:off x="6564750" y="253076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8065FDA-A21B-44B5-9F24-987C3DBFA430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H="1" flipV="1">
            <a:off x="6190676" y="1884217"/>
            <a:ext cx="865622" cy="1367043"/>
          </a:xfrm>
          <a:prstGeom prst="bentConnector3">
            <a:avLst>
              <a:gd name="adj1" fmla="val -264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44B128F6-8A12-4495-B95D-127D362E2254}"/>
              </a:ext>
            </a:extLst>
          </p:cNvPr>
          <p:cNvSpPr/>
          <p:nvPr/>
        </p:nvSpPr>
        <p:spPr>
          <a:xfrm>
            <a:off x="3931808" y="4160120"/>
            <a:ext cx="2938314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到对应标记段继续处理数据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1223784-0CC6-4198-91F1-22A47BDEBCF1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5400965" y="4772768"/>
            <a:ext cx="0" cy="391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可选过程 77">
            <a:extLst>
              <a:ext uri="{FF2B5EF4-FFF2-40B4-BE49-F238E27FC236}">
                <a16:creationId xmlns:a16="http://schemas.microsoft.com/office/drawing/2014/main" id="{51CE33D0-DE42-4E9A-BD86-E6E7B9A3D627}"/>
              </a:ext>
            </a:extLst>
          </p:cNvPr>
          <p:cNvSpPr/>
          <p:nvPr/>
        </p:nvSpPr>
        <p:spPr>
          <a:xfrm>
            <a:off x="4963395" y="6460836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6D9CF4EA-924B-478F-8D40-A9B051842560}"/>
              </a:ext>
            </a:extLst>
          </p:cNvPr>
          <p:cNvSpPr/>
          <p:nvPr/>
        </p:nvSpPr>
        <p:spPr>
          <a:xfrm>
            <a:off x="3745632" y="5164392"/>
            <a:ext cx="3310665" cy="10344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图像数据读取结束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57C405A-2359-4840-B6FE-58FCF413F1B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425213" y="6198865"/>
            <a:ext cx="1" cy="261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F4E147D9-78DA-4BD8-9A6B-70E23A72E173}"/>
              </a:ext>
            </a:extLst>
          </p:cNvPr>
          <p:cNvCxnSpPr>
            <a:stCxn id="86" idx="1"/>
            <a:endCxn id="69" idx="1"/>
          </p:cNvCxnSpPr>
          <p:nvPr/>
        </p:nvCxnSpPr>
        <p:spPr>
          <a:xfrm rot="10800000" flipH="1">
            <a:off x="3745631" y="1884217"/>
            <a:ext cx="865627" cy="3797412"/>
          </a:xfrm>
          <a:prstGeom prst="bentConnector3">
            <a:avLst>
              <a:gd name="adj1" fmla="val -264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E41EC9E-26B3-4032-9CB7-10B1822464C1}"/>
              </a:ext>
            </a:extLst>
          </p:cNvPr>
          <p:cNvSpPr txBox="1"/>
          <p:nvPr/>
        </p:nvSpPr>
        <p:spPr>
          <a:xfrm>
            <a:off x="2913501" y="444964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D95226-C6AA-4C56-B254-A0974334A802}"/>
              </a:ext>
            </a:extLst>
          </p:cNvPr>
          <p:cNvSpPr txBox="1"/>
          <p:nvPr/>
        </p:nvSpPr>
        <p:spPr>
          <a:xfrm>
            <a:off x="5556830" y="376454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89080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520867CF-92E8-41DC-9030-5661BA8D4BA1}"/>
              </a:ext>
            </a:extLst>
          </p:cNvPr>
          <p:cNvSpPr/>
          <p:nvPr/>
        </p:nvSpPr>
        <p:spPr>
          <a:xfrm>
            <a:off x="4913745" y="711200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22F70B-4BFF-4347-A6D5-4A6043E0BE1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375564" y="1108364"/>
            <a:ext cx="0" cy="51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00B890C3-6182-4A7F-9AD6-FFC67848AD27}"/>
              </a:ext>
            </a:extLst>
          </p:cNvPr>
          <p:cNvSpPr/>
          <p:nvPr/>
        </p:nvSpPr>
        <p:spPr>
          <a:xfrm>
            <a:off x="4611259" y="1625599"/>
            <a:ext cx="1579417" cy="5172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图像数据输入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2FBBB4-06A2-45B2-B1C3-E998876DE8E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5400964" y="2142835"/>
            <a:ext cx="4" cy="612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E3DDE1D5-B002-4E42-8BAB-C7D676E8A5A5}"/>
              </a:ext>
            </a:extLst>
          </p:cNvPr>
          <p:cNvSpPr/>
          <p:nvPr/>
        </p:nvSpPr>
        <p:spPr>
          <a:xfrm>
            <a:off x="3745631" y="2755483"/>
            <a:ext cx="3310665" cy="10344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有用数据信息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9FA27C4-78A6-4478-9F74-148877C6BF47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400964" y="3789956"/>
            <a:ext cx="2" cy="37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AEC10BB-7540-4244-9C14-F664A5E5EAE5}"/>
              </a:ext>
            </a:extLst>
          </p:cNvPr>
          <p:cNvSpPr txBox="1"/>
          <p:nvPr/>
        </p:nvSpPr>
        <p:spPr>
          <a:xfrm>
            <a:off x="5471396" y="3768494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3F4BB9-34C0-4AF2-9C81-72B6A1627077}"/>
              </a:ext>
            </a:extLst>
          </p:cNvPr>
          <p:cNvSpPr txBox="1"/>
          <p:nvPr/>
        </p:nvSpPr>
        <p:spPr>
          <a:xfrm>
            <a:off x="6757554" y="245206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8812B1B-8039-411D-B732-5DCB88B61C47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H="1" flipV="1">
            <a:off x="6190676" y="1884217"/>
            <a:ext cx="865620" cy="1388503"/>
          </a:xfrm>
          <a:prstGeom prst="bentConnector3">
            <a:avLst>
              <a:gd name="adj1" fmla="val -264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44ABFAF2-6541-4862-8007-4CF0B1C530C5}"/>
              </a:ext>
            </a:extLst>
          </p:cNvPr>
          <p:cNvSpPr/>
          <p:nvPr/>
        </p:nvSpPr>
        <p:spPr>
          <a:xfrm>
            <a:off x="4044377" y="4160120"/>
            <a:ext cx="271317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保存数据到对应的寄存器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E1C2A0D-7379-4EAE-ABFF-B6FE5C499B7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400964" y="4772768"/>
            <a:ext cx="2" cy="316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979183E3-01F8-4670-AD15-30FF3F3F6E64}"/>
              </a:ext>
            </a:extLst>
          </p:cNvPr>
          <p:cNvSpPr/>
          <p:nvPr/>
        </p:nvSpPr>
        <p:spPr>
          <a:xfrm>
            <a:off x="4913745" y="6424136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0269B611-8D8E-44C3-835C-B110118AA1FA}"/>
              </a:ext>
            </a:extLst>
          </p:cNvPr>
          <p:cNvSpPr/>
          <p:nvPr/>
        </p:nvSpPr>
        <p:spPr>
          <a:xfrm>
            <a:off x="3720230" y="5089236"/>
            <a:ext cx="3310665" cy="10344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图像数据读取结束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9360115-568B-41D4-B5C1-6EEB5C82BAD9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>
            <a:off x="5375563" y="6123709"/>
            <a:ext cx="1" cy="300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45B5A90-1A58-4AE9-A193-B35B3559748A}"/>
              </a:ext>
            </a:extLst>
          </p:cNvPr>
          <p:cNvSpPr txBox="1"/>
          <p:nvPr/>
        </p:nvSpPr>
        <p:spPr>
          <a:xfrm>
            <a:off x="5471396" y="607084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36DA172-EF76-4B15-A020-61B078EFE790}"/>
              </a:ext>
            </a:extLst>
          </p:cNvPr>
          <p:cNvCxnSpPr>
            <a:stCxn id="28" idx="1"/>
            <a:endCxn id="15" idx="1"/>
          </p:cNvCxnSpPr>
          <p:nvPr/>
        </p:nvCxnSpPr>
        <p:spPr>
          <a:xfrm rot="10800000" flipH="1">
            <a:off x="3720229" y="1884217"/>
            <a:ext cx="891029" cy="3722256"/>
          </a:xfrm>
          <a:prstGeom prst="bentConnector3">
            <a:avLst>
              <a:gd name="adj1" fmla="val -256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1F0940F-D990-45A7-9354-E8E8B2F6AFC2}"/>
              </a:ext>
            </a:extLst>
          </p:cNvPr>
          <p:cNvSpPr txBox="1"/>
          <p:nvPr/>
        </p:nvSpPr>
        <p:spPr>
          <a:xfrm>
            <a:off x="2914359" y="441947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9283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6E10171E-8474-4688-BEF8-964BB6407C1B}"/>
              </a:ext>
            </a:extLst>
          </p:cNvPr>
          <p:cNvSpPr/>
          <p:nvPr/>
        </p:nvSpPr>
        <p:spPr>
          <a:xfrm>
            <a:off x="4913745" y="711200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8860467-1731-4CFD-B8A3-658BD8429C6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375564" y="1108364"/>
            <a:ext cx="25400" cy="51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556AAAD-D99A-479E-ABF7-97000A1C66E5}"/>
              </a:ext>
            </a:extLst>
          </p:cNvPr>
          <p:cNvSpPr/>
          <p:nvPr/>
        </p:nvSpPr>
        <p:spPr>
          <a:xfrm>
            <a:off x="4487144" y="1622958"/>
            <a:ext cx="1827639" cy="5172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en-US" altLang="zh-CN" dirty="0">
                <a:solidFill>
                  <a:schemeClr val="tx1"/>
                </a:solidFill>
              </a:rPr>
              <a:t>MJPEG</a:t>
            </a:r>
            <a:r>
              <a:rPr lang="zh-CN" altLang="en-US" dirty="0">
                <a:solidFill>
                  <a:schemeClr val="tx1"/>
                </a:solidFill>
              </a:rPr>
              <a:t>视频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3F42890-5B20-406A-97C4-BA7D0FA7C85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00964" y="2140194"/>
            <a:ext cx="0" cy="615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8454ED01-C231-4EF4-8180-C093DBF830A4}"/>
              </a:ext>
            </a:extLst>
          </p:cNvPr>
          <p:cNvSpPr/>
          <p:nvPr/>
        </p:nvSpPr>
        <p:spPr>
          <a:xfrm>
            <a:off x="3745631" y="2755483"/>
            <a:ext cx="3310665" cy="10344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打开成功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81EAB7A-4572-44B5-B97B-D5879F1C37E0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400964" y="3789956"/>
            <a:ext cx="2" cy="35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C5C6FC4-69A0-42CD-8972-1B1202F34313}"/>
              </a:ext>
            </a:extLst>
          </p:cNvPr>
          <p:cNvSpPr txBox="1"/>
          <p:nvPr/>
        </p:nvSpPr>
        <p:spPr>
          <a:xfrm>
            <a:off x="5471396" y="3768494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8AD477-8FB7-485C-B58D-ECB1D35495D5}"/>
              </a:ext>
            </a:extLst>
          </p:cNvPr>
          <p:cNvSpPr txBox="1"/>
          <p:nvPr/>
        </p:nvSpPr>
        <p:spPr>
          <a:xfrm>
            <a:off x="6757554" y="245206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40F254-CAB0-48FA-A5B7-5A2AAF685BAE}"/>
              </a:ext>
            </a:extLst>
          </p:cNvPr>
          <p:cNvCxnSpPr>
            <a:cxnSpLocks/>
            <a:stCxn id="6" idx="3"/>
            <a:endCxn id="13" idx="3"/>
          </p:cNvCxnSpPr>
          <p:nvPr/>
        </p:nvCxnSpPr>
        <p:spPr>
          <a:xfrm flipH="1">
            <a:off x="5858449" y="3272720"/>
            <a:ext cx="1197847" cy="3057010"/>
          </a:xfrm>
          <a:prstGeom prst="bentConnector3">
            <a:avLst>
              <a:gd name="adj1" fmla="val -190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E496C1EF-01A7-4064-914C-41FB4903166C}"/>
              </a:ext>
            </a:extLst>
          </p:cNvPr>
          <p:cNvSpPr/>
          <p:nvPr/>
        </p:nvSpPr>
        <p:spPr>
          <a:xfrm>
            <a:off x="4044377" y="4148973"/>
            <a:ext cx="271317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根据压缩图像数据头尾标记段跳过压缩数据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0927E42B-F19D-4544-BE75-8B0698C3DF81}"/>
              </a:ext>
            </a:extLst>
          </p:cNvPr>
          <p:cNvSpPr/>
          <p:nvPr/>
        </p:nvSpPr>
        <p:spPr>
          <a:xfrm>
            <a:off x="4934812" y="6131148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044095-5915-43B6-9A39-18A8762317AB}"/>
              </a:ext>
            </a:extLst>
          </p:cNvPr>
          <p:cNvCxnSpPr>
            <a:cxnSpLocks/>
            <a:stCxn id="33" idx="2"/>
            <a:endCxn id="13" idx="0"/>
          </p:cNvCxnSpPr>
          <p:nvPr/>
        </p:nvCxnSpPr>
        <p:spPr>
          <a:xfrm flipH="1">
            <a:off x="5396631" y="5743925"/>
            <a:ext cx="1" cy="38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8355C129-E966-4AF2-94BA-90E49EE4A344}"/>
              </a:ext>
            </a:extLst>
          </p:cNvPr>
          <p:cNvSpPr/>
          <p:nvPr/>
        </p:nvSpPr>
        <p:spPr>
          <a:xfrm>
            <a:off x="4040043" y="5131277"/>
            <a:ext cx="271317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遍历根据参数位置获取视频参数信息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8B51FC2-BBE7-478F-8CAF-9D794E656A45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5396632" y="4761621"/>
            <a:ext cx="4334" cy="369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547F0B7C-663A-4AE0-9E72-F4543266B806}"/>
              </a:ext>
            </a:extLst>
          </p:cNvPr>
          <p:cNvSpPr/>
          <p:nvPr/>
        </p:nvSpPr>
        <p:spPr>
          <a:xfrm>
            <a:off x="4913745" y="711200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F8F5C05-760F-41E2-A729-8EB4E3F0957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375562" y="1108364"/>
            <a:ext cx="2" cy="49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A98B6C74-A7D9-4B69-B900-D90B03EDAA89}"/>
              </a:ext>
            </a:extLst>
          </p:cNvPr>
          <p:cNvSpPr/>
          <p:nvPr/>
        </p:nvSpPr>
        <p:spPr>
          <a:xfrm>
            <a:off x="4480791" y="1604139"/>
            <a:ext cx="1789541" cy="5172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获取视频流索引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1D67C84-2618-400E-B977-C3E7681DB6D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375562" y="2121375"/>
            <a:ext cx="6350" cy="621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FE2A7307-1ECB-42BF-B4F4-E3B5EF908535}"/>
              </a:ext>
            </a:extLst>
          </p:cNvPr>
          <p:cNvSpPr/>
          <p:nvPr/>
        </p:nvSpPr>
        <p:spPr>
          <a:xfrm>
            <a:off x="3726579" y="2743321"/>
            <a:ext cx="3310665" cy="10344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获取成功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8E021D-5B13-4132-9652-EC80C061D70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381912" y="3777794"/>
            <a:ext cx="0" cy="381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76BD6F-9753-4254-8E07-F9764DE19220}"/>
              </a:ext>
            </a:extLst>
          </p:cNvPr>
          <p:cNvSpPr txBox="1"/>
          <p:nvPr/>
        </p:nvSpPr>
        <p:spPr>
          <a:xfrm>
            <a:off x="5471396" y="3768494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78A20-7AF5-4A74-A4B2-08D45F4F6D24}"/>
              </a:ext>
            </a:extLst>
          </p:cNvPr>
          <p:cNvSpPr txBox="1"/>
          <p:nvPr/>
        </p:nvSpPr>
        <p:spPr>
          <a:xfrm>
            <a:off x="7300185" y="3680792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73587DEB-F5A2-448A-A3C0-B5CD222131D2}"/>
              </a:ext>
            </a:extLst>
          </p:cNvPr>
          <p:cNvCxnSpPr>
            <a:cxnSpLocks/>
            <a:stCxn id="6" idx="3"/>
            <a:endCxn id="13" idx="3"/>
          </p:cNvCxnSpPr>
          <p:nvPr/>
        </p:nvCxnSpPr>
        <p:spPr>
          <a:xfrm flipH="1">
            <a:off x="5837379" y="3260558"/>
            <a:ext cx="1199865" cy="2886242"/>
          </a:xfrm>
          <a:prstGeom prst="bentConnector3">
            <a:avLst>
              <a:gd name="adj1" fmla="val -190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A0845971-8C69-4AEB-A47E-FA57EF2F19C4}"/>
              </a:ext>
            </a:extLst>
          </p:cNvPr>
          <p:cNvSpPr/>
          <p:nvPr/>
        </p:nvSpPr>
        <p:spPr>
          <a:xfrm>
            <a:off x="3888653" y="4158917"/>
            <a:ext cx="2986518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根据索引获取匹配的解码器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65617F-3B5B-465C-BA1D-DC55E1DF7203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>
            <a:off x="5381912" y="4771565"/>
            <a:ext cx="0" cy="321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AC046298-7B12-4672-859E-013A21CF9590}"/>
              </a:ext>
            </a:extLst>
          </p:cNvPr>
          <p:cNvSpPr/>
          <p:nvPr/>
        </p:nvSpPr>
        <p:spPr>
          <a:xfrm>
            <a:off x="4913742" y="5948218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503B683-9FF6-47BB-939D-6160CA645B7A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 flipH="1">
            <a:off x="5375561" y="5705764"/>
            <a:ext cx="6351" cy="242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460E5181-1BF4-49BA-B27B-C872ED9555CA}"/>
              </a:ext>
            </a:extLst>
          </p:cNvPr>
          <p:cNvSpPr/>
          <p:nvPr/>
        </p:nvSpPr>
        <p:spPr>
          <a:xfrm>
            <a:off x="3888653" y="5093116"/>
            <a:ext cx="2986518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获取帧数据</a:t>
            </a:r>
          </a:p>
        </p:txBody>
      </p:sp>
    </p:spTree>
    <p:extLst>
      <p:ext uri="{BB962C8B-B14F-4D97-AF65-F5344CB8AC3E}">
        <p14:creationId xmlns:p14="http://schemas.microsoft.com/office/powerpoint/2010/main" val="273524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16F726E8-F9AA-489A-8894-CEA6A59DB6F9}"/>
              </a:ext>
            </a:extLst>
          </p:cNvPr>
          <p:cNvSpPr/>
          <p:nvPr/>
        </p:nvSpPr>
        <p:spPr>
          <a:xfrm>
            <a:off x="4999470" y="187325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CCF3A00-F2A3-4C9D-98B8-6AB97B680C3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61289" y="584489"/>
            <a:ext cx="0" cy="51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8A24B894-2D62-4B95-9E9C-1BB51B71754D}"/>
              </a:ext>
            </a:extLst>
          </p:cNvPr>
          <p:cNvSpPr/>
          <p:nvPr/>
        </p:nvSpPr>
        <p:spPr>
          <a:xfrm>
            <a:off x="4696984" y="1101724"/>
            <a:ext cx="1579417" cy="5172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创建视频流和设置流参数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C11091-2FD1-48FF-B094-E741557838DE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>
            <a:off x="5486693" y="1618960"/>
            <a:ext cx="0" cy="35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2E016756-0675-440B-8A63-6B51A1EE4D29}"/>
              </a:ext>
            </a:extLst>
          </p:cNvPr>
          <p:cNvSpPr/>
          <p:nvPr/>
        </p:nvSpPr>
        <p:spPr>
          <a:xfrm>
            <a:off x="3831356" y="2740724"/>
            <a:ext cx="3310665" cy="103447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获取成功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5B6AFE2-09DC-4230-B1DF-7E44B510911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486689" y="3775197"/>
            <a:ext cx="0" cy="59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A671E0-99EA-4C50-9F17-288FE243C72F}"/>
              </a:ext>
            </a:extLst>
          </p:cNvPr>
          <p:cNvSpPr txBox="1"/>
          <p:nvPr/>
        </p:nvSpPr>
        <p:spPr>
          <a:xfrm>
            <a:off x="5532871" y="3804501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9B4D92-D712-452C-A817-14B99218D047}"/>
              </a:ext>
            </a:extLst>
          </p:cNvPr>
          <p:cNvSpPr txBox="1"/>
          <p:nvPr/>
        </p:nvSpPr>
        <p:spPr>
          <a:xfrm>
            <a:off x="7501954" y="377519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541D3888-C09F-4C35-ACFC-59E989813F76}"/>
              </a:ext>
            </a:extLst>
          </p:cNvPr>
          <p:cNvCxnSpPr>
            <a:cxnSpLocks/>
            <a:stCxn id="6" idx="3"/>
            <a:endCxn id="13" idx="3"/>
          </p:cNvCxnSpPr>
          <p:nvPr/>
        </p:nvCxnSpPr>
        <p:spPr>
          <a:xfrm flipH="1">
            <a:off x="5994689" y="3257961"/>
            <a:ext cx="1147332" cy="3132227"/>
          </a:xfrm>
          <a:prstGeom prst="bentConnector3">
            <a:avLst>
              <a:gd name="adj1" fmla="val -19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B6641ADD-EF2A-4F9B-9455-D07F10ED05C5}"/>
              </a:ext>
            </a:extLst>
          </p:cNvPr>
          <p:cNvSpPr/>
          <p:nvPr/>
        </p:nvSpPr>
        <p:spPr>
          <a:xfrm>
            <a:off x="4130100" y="4365456"/>
            <a:ext cx="271317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zh-CN" altLang="en-US">
                <a:solidFill>
                  <a:schemeClr val="tx1"/>
                </a:solidFill>
              </a:rPr>
              <a:t>帧</a:t>
            </a:r>
            <a:r>
              <a:rPr lang="zh-CN" altLang="en-US" dirty="0">
                <a:solidFill>
                  <a:schemeClr val="tx1"/>
                </a:solidFill>
              </a:rPr>
              <a:t>数据送到编码器编码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965A2C-B719-44E8-9E8E-134CB4A92DA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486687" y="4978104"/>
            <a:ext cx="2" cy="316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197C574D-253D-4490-A324-D55871F46026}"/>
              </a:ext>
            </a:extLst>
          </p:cNvPr>
          <p:cNvSpPr/>
          <p:nvPr/>
        </p:nvSpPr>
        <p:spPr>
          <a:xfrm>
            <a:off x="5071052" y="6191606"/>
            <a:ext cx="923637" cy="39716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12D80D8-51A8-491C-AEF3-86EDBB67301A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5520175" y="5891179"/>
            <a:ext cx="12696" cy="300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A54E7170-6072-4F8A-8072-38534F41FB2F}"/>
              </a:ext>
            </a:extLst>
          </p:cNvPr>
          <p:cNvSpPr/>
          <p:nvPr/>
        </p:nvSpPr>
        <p:spPr>
          <a:xfrm>
            <a:off x="4696984" y="1977239"/>
            <a:ext cx="1579417" cy="51723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根据流参数获取对应编码器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AEE60D7-3384-420C-B3DE-47BD2D31DA44}"/>
              </a:ext>
            </a:extLst>
          </p:cNvPr>
          <p:cNvCxnSpPr>
            <a:cxnSpLocks/>
            <a:stCxn id="63" idx="2"/>
            <a:endCxn id="6" idx="0"/>
          </p:cNvCxnSpPr>
          <p:nvPr/>
        </p:nvCxnSpPr>
        <p:spPr>
          <a:xfrm flipH="1">
            <a:off x="5486689" y="2494475"/>
            <a:ext cx="4" cy="246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3371F510-6A3F-4670-A867-D9689DDDADDD}"/>
              </a:ext>
            </a:extLst>
          </p:cNvPr>
          <p:cNvSpPr/>
          <p:nvPr/>
        </p:nvSpPr>
        <p:spPr>
          <a:xfrm>
            <a:off x="4163586" y="5278531"/>
            <a:ext cx="2713177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en-US" altLang="zh-CN" dirty="0">
                <a:solidFill>
                  <a:schemeClr val="tx1"/>
                </a:solidFill>
              </a:rPr>
              <a:t>JPEG</a:t>
            </a:r>
            <a:r>
              <a:rPr lang="zh-CN" altLang="en-US" dirty="0">
                <a:solidFill>
                  <a:schemeClr val="tx1"/>
                </a:solidFill>
              </a:rPr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77340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137</Words>
  <Application>Microsoft Office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家豪</dc:creator>
  <cp:lastModifiedBy>邹 家豪</cp:lastModifiedBy>
  <cp:revision>30</cp:revision>
  <dcterms:created xsi:type="dcterms:W3CDTF">2020-09-12T02:29:25Z</dcterms:created>
  <dcterms:modified xsi:type="dcterms:W3CDTF">2020-09-13T07:21:25Z</dcterms:modified>
</cp:coreProperties>
</file>