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F282-9ED1-4938-825F-5658588F486D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A053-92B3-42D1-B599-670D250FCF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73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F282-9ED1-4938-825F-5658588F486D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A053-92B3-42D1-B599-670D250FCF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50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F282-9ED1-4938-825F-5658588F486D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A053-92B3-42D1-B599-670D250FCF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12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F282-9ED1-4938-825F-5658588F486D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A053-92B3-42D1-B599-670D250FCF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1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F282-9ED1-4938-825F-5658588F486D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A053-92B3-42D1-B599-670D250FCF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66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F282-9ED1-4938-825F-5658588F486D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A053-92B3-42D1-B599-670D250FCF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40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F282-9ED1-4938-825F-5658588F486D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A053-92B3-42D1-B599-670D250FCF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620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F282-9ED1-4938-825F-5658588F486D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A053-92B3-42D1-B599-670D250FCF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89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F282-9ED1-4938-825F-5658588F486D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A053-92B3-42D1-B599-670D250FCF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46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F282-9ED1-4938-825F-5658588F486D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A053-92B3-42D1-B599-670D250FCF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01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F282-9ED1-4938-825F-5658588F486D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A053-92B3-42D1-B599-670D250FCF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69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F282-9ED1-4938-825F-5658588F486D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A053-92B3-42D1-B599-670D250FCF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76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ritilibrary.com/Publication/alDetailedMesh?DocID=10276149-201806-201901070028-201901070028-81-98" TargetMode="External"/><Relationship Id="rId7" Type="http://schemas.openxmlformats.org/officeDocument/2006/relationships/hyperlink" Target="https://www.sciencedirect.com/science/article/pii/S0010482517303153" TargetMode="External"/><Relationship Id="rId2" Type="http://schemas.openxmlformats.org/officeDocument/2006/relationships/hyperlink" Target="http://www.airitilibrary.com/Publication/alDetailedMesh?DocID=a0000553-201812-201901110009-201901110009-100-1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8470079?arnumber=8470079&amp;SID=EBSCO:edseee" TargetMode="External"/><Relationship Id="rId5" Type="http://schemas.openxmlformats.org/officeDocument/2006/relationships/hyperlink" Target="http://www.airitilibrary.com/Publication/alDetailedMesh?DocID=22216170-201709-201803260007-201803260007-71-77" TargetMode="External"/><Relationship Id="rId4" Type="http://schemas.openxmlformats.org/officeDocument/2006/relationships/hyperlink" Target="http://www.airitilibrary.com/Publication/alDetailedMesh?DocID=18102093-200409-2-3-213-217-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音樂類型辨識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016628"/>
            <a:ext cx="9144000" cy="124117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組員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高</a:t>
            </a:r>
            <a:r>
              <a:rPr lang="zh-TW" altLang="en-US" dirty="0"/>
              <a:t>至</a:t>
            </a:r>
            <a:r>
              <a:rPr lang="zh-TW" altLang="en-US" dirty="0" smtClean="0"/>
              <a:t>柔  盧晏慈  陳彥儒  洪浩祐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69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讓使用者聆聽兩種風格迥異的音樂並測量其腦波，利用得到的腦波訊號來訓練</a:t>
            </a:r>
            <a:r>
              <a:rPr lang="en-US" altLang="zh-TW" dirty="0" smtClean="0"/>
              <a:t>ML</a:t>
            </a:r>
            <a:r>
              <a:rPr lang="zh-TW" altLang="en-US" dirty="0" smtClean="0"/>
              <a:t>分類器模型，最後以訓練完的模型來辨識使用者現在正在聽哪種類型的音樂。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756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Software/Algorithm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NeuroSky</a:t>
            </a:r>
            <a:r>
              <a:rPr lang="zh-TW" altLang="en-US" sz="2000" dirty="0" smtClean="0"/>
              <a:t>收腦波</a:t>
            </a:r>
            <a:r>
              <a:rPr lang="en-US" altLang="zh-TW" sz="2000" dirty="0" smtClean="0"/>
              <a:t>-&gt;</a:t>
            </a:r>
            <a:r>
              <a:rPr lang="zh-TW" altLang="en-US" sz="2000" dirty="0" smtClean="0"/>
              <a:t>以一分鐘為單位切割</a:t>
            </a:r>
            <a:r>
              <a:rPr lang="en-US" altLang="zh-TW" sz="2000" dirty="0" smtClean="0"/>
              <a:t>-&gt;</a:t>
            </a:r>
            <a:r>
              <a:rPr lang="zh-TW" altLang="en-US" sz="2000" dirty="0" smtClean="0"/>
              <a:t>轉頻譜</a:t>
            </a:r>
            <a:r>
              <a:rPr lang="en-US" altLang="zh-TW" sz="2000" dirty="0" smtClean="0"/>
              <a:t>(FFT/STFT)</a:t>
            </a:r>
          </a:p>
          <a:p>
            <a:pPr marL="0" indent="0">
              <a:buNone/>
            </a:pPr>
            <a:r>
              <a:rPr lang="en-US" altLang="zh-TW" sz="2000" dirty="0" smtClean="0"/>
              <a:t>-&gt;ML model(classifier)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50801"/>
            <a:ext cx="5158693" cy="3807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49" y="3051741"/>
            <a:ext cx="3056953" cy="380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6889" r="80889">
                        <a14:foregroundMark x1="49333" y1="86667" x2="49333" y2="86667"/>
                        <a14:foregroundMark x1="50667" y1="86667" x2="50667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40" y="1127761"/>
            <a:ext cx="5127720" cy="5127720"/>
          </a:xfrm>
        </p:spPr>
      </p:pic>
      <p:cxnSp>
        <p:nvCxnSpPr>
          <p:cNvPr id="8" name="直線接點 7"/>
          <p:cNvCxnSpPr/>
          <p:nvPr/>
        </p:nvCxnSpPr>
        <p:spPr>
          <a:xfrm>
            <a:off x="4718304" y="3667237"/>
            <a:ext cx="27492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5321808" y="2426208"/>
            <a:ext cx="1609344" cy="61569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正在播放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321808" y="4122026"/>
            <a:ext cx="1609344" cy="61569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系統猜測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6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Product design/appearance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9929" r="89929">
                        <a14:backgroundMark x1="42695" y1="88298" x2="41135" y2="95106"/>
                        <a14:backgroundMark x1="41560" y1="94681" x2="41277" y2="965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" y="1690688"/>
            <a:ext cx="3485488" cy="232486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58" y="1872429"/>
            <a:ext cx="2143125" cy="21431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165" y="1395030"/>
            <a:ext cx="3101609" cy="3097925"/>
          </a:xfrm>
          <a:prstGeom prst="rect">
            <a:avLst/>
          </a:prstGeom>
        </p:spPr>
      </p:pic>
      <p:cxnSp>
        <p:nvCxnSpPr>
          <p:cNvPr id="7" name="直線單箭頭接點 6"/>
          <p:cNvCxnSpPr>
            <a:endCxn id="4" idx="1"/>
          </p:cNvCxnSpPr>
          <p:nvPr/>
        </p:nvCxnSpPr>
        <p:spPr>
          <a:xfrm>
            <a:off x="2720761" y="2943991"/>
            <a:ext cx="1985397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086685" y="2558446"/>
            <a:ext cx="125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Bluetooth</a:t>
            </a:r>
            <a:endParaRPr lang="zh-TW" altLang="en-US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849283" y="2943991"/>
            <a:ext cx="1760547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7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scenarios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39" y="1697908"/>
            <a:ext cx="6880122" cy="5160092"/>
          </a:xfrm>
        </p:spPr>
      </p:pic>
    </p:spTree>
    <p:extLst>
      <p:ext uri="{BB962C8B-B14F-4D97-AF65-F5344CB8AC3E}">
        <p14:creationId xmlns:p14="http://schemas.microsoft.com/office/powerpoint/2010/main" val="41088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 smtClean="0"/>
              <a:t>音樂對腦波的影響 </a:t>
            </a:r>
            <a:r>
              <a:rPr lang="en-US" altLang="zh-TW" sz="2000" dirty="0" smtClean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 smtClean="0"/>
              <a:t>-</a:t>
            </a:r>
            <a:r>
              <a:rPr lang="en-US" altLang="zh-TW" sz="2000" b="1" dirty="0"/>
              <a:t>The Releasing Stress Effect of Mozart Music on </a:t>
            </a:r>
            <a:r>
              <a:rPr lang="en-US" altLang="zh-TW" sz="2000" b="1" dirty="0" smtClean="0"/>
              <a:t>Human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 smtClean="0"/>
              <a:t>(</a:t>
            </a:r>
            <a:r>
              <a:rPr lang="en-US" altLang="zh-TW" sz="2000" dirty="0" smtClean="0">
                <a:hlinkClick r:id="rId2"/>
              </a:rPr>
              <a:t>http://www.airitilibrary.com/Publication/alDetailedMesh?DocID=a0000553-201812-201901110009-201901110009-100-116</a:t>
            </a:r>
            <a:r>
              <a:rPr lang="en-US" altLang="zh-TW" sz="2000" dirty="0" smtClean="0"/>
              <a:t>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zh-TW" sz="2000" b="1" dirty="0" smtClean="0"/>
              <a:t>Mozart </a:t>
            </a:r>
            <a:r>
              <a:rPr lang="en-US" altLang="zh-TW" sz="2000" b="1" dirty="0"/>
              <a:t>Effects on the Preschoolers' </a:t>
            </a:r>
            <a:r>
              <a:rPr lang="en-US" altLang="zh-TW" sz="2000" b="1" dirty="0" smtClean="0"/>
              <a:t>Concentration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 smtClean="0"/>
              <a:t>(</a:t>
            </a:r>
            <a:r>
              <a:rPr lang="en-US" altLang="zh-TW" sz="2000" dirty="0" smtClean="0">
                <a:hlinkClick r:id="rId3"/>
              </a:rPr>
              <a:t>http://www.airitilibrary.com/Publication/alDetailedMesh?DocID=10276149-201806-201901070028-201901070028-81-98</a:t>
            </a:r>
            <a:r>
              <a:rPr lang="en-US" altLang="zh-TW" sz="2000" dirty="0" smtClean="0"/>
              <a:t>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zh-TW" sz="2000" b="1" dirty="0" smtClean="0"/>
              <a:t>Effects </a:t>
            </a:r>
            <a:r>
              <a:rPr lang="en-US" altLang="zh-TW" sz="2000" b="1" dirty="0"/>
              <a:t>of Different Musical Wave Types on the EEG: A Pilot Case </a:t>
            </a:r>
            <a:r>
              <a:rPr lang="en-US" altLang="zh-TW" sz="2000" b="1" dirty="0" smtClean="0"/>
              <a:t>Study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 smtClean="0"/>
              <a:t>(</a:t>
            </a:r>
            <a:r>
              <a:rPr lang="en-US" altLang="zh-TW" sz="2000" dirty="0" smtClean="0">
                <a:hlinkClick r:id="rId4"/>
              </a:rPr>
              <a:t>http://www.airitilibrary.com/Publication/alDetailedMesh?DocID=18102093-200409-2-3-213-217-a</a:t>
            </a:r>
            <a:r>
              <a:rPr lang="en-US" altLang="zh-TW" sz="2000" dirty="0" smtClean="0"/>
              <a:t>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zh-TW" sz="2000" b="1" dirty="0" smtClean="0"/>
              <a:t>The </a:t>
            </a:r>
            <a:r>
              <a:rPr lang="en-US" altLang="zh-TW" sz="2000" b="1" dirty="0"/>
              <a:t>Study of Brain Stimulation Caused by Visual Images and Music Using Brainwave </a:t>
            </a:r>
            <a:r>
              <a:rPr lang="en-US" altLang="zh-TW" sz="2000" b="1" dirty="0" smtClean="0"/>
              <a:t>Headsets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 smtClean="0"/>
              <a:t>(</a:t>
            </a:r>
            <a:r>
              <a:rPr lang="en-US" altLang="zh-TW" sz="2000" dirty="0" smtClean="0">
                <a:hlinkClick r:id="rId5"/>
              </a:rPr>
              <a:t>http://www.airitilibrary.com/Publication/alDetailedMesh?DocID=22216170-201709-201803260007-201803260007-71-77</a:t>
            </a:r>
            <a:r>
              <a:rPr lang="en-US" altLang="zh-TW" sz="20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 smtClean="0"/>
              <a:t>ML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 smtClean="0"/>
              <a:t>- </a:t>
            </a:r>
            <a:r>
              <a:rPr lang="en-US" altLang="zh-TW" sz="2000" b="1" dirty="0"/>
              <a:t>A Multi-View Deep Learning Framework for EEG Seizure Detection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 smtClean="0"/>
              <a:t>(</a:t>
            </a:r>
            <a:r>
              <a:rPr lang="en-US" altLang="zh-TW" sz="1800" dirty="0" smtClean="0">
                <a:hlinkClick r:id="rId6"/>
              </a:rPr>
              <a:t>https://ieeexplore.ieee.org/document/8470079?arnumber=8470079&amp;SID=EBSCO:edseee</a:t>
            </a:r>
            <a:r>
              <a:rPr lang="en-US" altLang="zh-TW" sz="20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 smtClean="0"/>
              <a:t>- </a:t>
            </a:r>
            <a:r>
              <a:rPr lang="en-US" altLang="zh-TW" sz="1800" b="1" dirty="0"/>
              <a:t>Deep convolutional neural network for the automated detection and diagnosis of seizure using EEG signals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 smtClean="0"/>
              <a:t>(</a:t>
            </a:r>
            <a:r>
              <a:rPr lang="en-US" altLang="zh-TW" sz="1600" dirty="0" smtClean="0">
                <a:hlinkClick r:id="rId7"/>
              </a:rPr>
              <a:t>https://www.sciencedirect.com/science/article/pii/S0010482517303153</a:t>
            </a:r>
            <a:r>
              <a:rPr lang="en-US" altLang="zh-TW" sz="20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3844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204</Words>
  <Application>Microsoft Office PowerPoint</Application>
  <PresentationFormat>寬螢幕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Office 佈景主題</vt:lpstr>
      <vt:lpstr>音樂類型辨識</vt:lpstr>
      <vt:lpstr>Introduction</vt:lpstr>
      <vt:lpstr>Software/Algorithm Design</vt:lpstr>
      <vt:lpstr>UI</vt:lpstr>
      <vt:lpstr>Product design/appearance</vt:lpstr>
      <vt:lpstr>Testing scenarios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彥儒 陳</dc:creator>
  <cp:lastModifiedBy>彥儒 陳</cp:lastModifiedBy>
  <cp:revision>53</cp:revision>
  <dcterms:created xsi:type="dcterms:W3CDTF">2019-05-15T10:42:46Z</dcterms:created>
  <dcterms:modified xsi:type="dcterms:W3CDTF">2019-05-16T05:27:45Z</dcterms:modified>
</cp:coreProperties>
</file>