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9F9F9F"/>
    <a:srgbClr val="595959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b="1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Flappy Brain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P76071399/</a:t>
            </a:r>
            <a:r>
              <a:rPr lang="zh-TW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陳彥儒</a:t>
            </a:r>
            <a:r>
              <a:rPr lang="en-US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P76071129</a:t>
            </a:r>
            <a:r>
              <a:rPr lang="en-US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/</a:t>
            </a:r>
            <a:r>
              <a:rPr lang="zh-TW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高至</a:t>
            </a:r>
            <a:r>
              <a:rPr lang="zh-TW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柔</a:t>
            </a:r>
            <a:endParaRPr lang="en-US" altLang="zh-TW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Q56084022</a:t>
            </a:r>
            <a:r>
              <a:rPr lang="en-US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/</a:t>
            </a:r>
            <a:r>
              <a:rPr lang="zh-TW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洪浩</a:t>
            </a:r>
            <a:r>
              <a:rPr lang="zh-TW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祐</a:t>
            </a:r>
            <a:r>
              <a:rPr lang="en-US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	Q56074108/</a:t>
            </a:r>
            <a:r>
              <a:rPr lang="zh-TW" altLang="zh-TW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盧晏</a:t>
            </a:r>
            <a:r>
              <a:rPr lang="zh-TW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慈</a:t>
            </a:r>
            <a:endParaRPr lang="zh-TW" altLang="zh-TW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593403" y="4670246"/>
            <a:ext cx="236178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2019/06/06</a:t>
            </a:r>
            <a:endParaRPr lang="en-US" altLang="zh-TW" b="1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zh-TW" altLang="en-U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指導教</a:t>
            </a:r>
            <a:r>
              <a:rPr lang="zh-TW" alt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授</a:t>
            </a:r>
            <a:r>
              <a:rPr lang="en-US" altLang="zh-TW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/</a:t>
            </a:r>
            <a:r>
              <a:rPr lang="zh-TW" altLang="en-U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藍崑展</a:t>
            </a:r>
            <a:endParaRPr lang="zh-TW" altLang="zh-TW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7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 Reply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3163" y="1597310"/>
            <a:ext cx="3840956" cy="5121275"/>
          </a:xfrm>
        </p:spPr>
      </p:pic>
      <p:sp>
        <p:nvSpPr>
          <p:cNvPr id="5" name="文字方塊 4"/>
          <p:cNvSpPr txBox="1"/>
          <p:nvPr/>
        </p:nvSpPr>
        <p:spPr>
          <a:xfrm>
            <a:off x="5674227" y="1790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更換電池</a:t>
            </a:r>
            <a:r>
              <a:rPr lang="zh-TW" altLang="en-US" dirty="0"/>
              <a:t>盒</a:t>
            </a:r>
          </a:p>
        </p:txBody>
      </p:sp>
    </p:spTree>
    <p:extLst>
      <p:ext uri="{BB962C8B-B14F-4D97-AF65-F5344CB8AC3E}">
        <p14:creationId xmlns:p14="http://schemas.microsoft.com/office/powerpoint/2010/main" val="34250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專案進度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60998" y="3794942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已完成</a:t>
            </a:r>
            <a:endParaRPr kumimoji="1" lang="en-US" altLang="zh-TW" dirty="0" smtClean="0"/>
          </a:p>
          <a:p>
            <a:r>
              <a:rPr kumimoji="1" lang="zh-TW" altLang="en-US" dirty="0" smtClean="0"/>
              <a:t>遊戲與腦波連接</a:t>
            </a:r>
            <a:endParaRPr kumimoji="1" lang="en-US" altLang="zh-TW" dirty="0" smtClean="0"/>
          </a:p>
          <a:p>
            <a:r>
              <a:rPr kumimoji="1" lang="zh-TW" altLang="en-US" dirty="0" smtClean="0"/>
              <a:t>更換電池盒為鈕扣電池</a:t>
            </a:r>
            <a:endParaRPr kumimoji="1" lang="en-US" altLang="zh-TW" dirty="0" smtClean="0"/>
          </a:p>
          <a:p>
            <a:r>
              <a:rPr kumimoji="1" lang="zh-TW" altLang="en-US" dirty="0" smtClean="0"/>
              <a:t>印製外盒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進行中：</a:t>
            </a:r>
            <a:endParaRPr kumimoji="1" lang="en-US" altLang="zh-TW" dirty="0" smtClean="0"/>
          </a:p>
          <a:p>
            <a:r>
              <a:rPr kumimoji="1" lang="zh-TW" altLang="en-US" dirty="0" smtClean="0"/>
              <a:t>遊戲</a:t>
            </a:r>
            <a:r>
              <a:rPr kumimoji="1" lang="en-US" altLang="zh-TW" dirty="0" smtClean="0"/>
              <a:t>debug</a:t>
            </a:r>
          </a:p>
          <a:p>
            <a:r>
              <a:rPr kumimoji="1" lang="zh-TW" altLang="en-US" dirty="0" smtClean="0"/>
              <a:t>遊戲</a:t>
            </a:r>
            <a:r>
              <a:rPr kumimoji="1" lang="zh-TW" altLang="en-US" dirty="0"/>
              <a:t>介面</a:t>
            </a:r>
            <a:endParaRPr kumimoji="1" lang="en-US" altLang="zh-TW" dirty="0" smtClean="0"/>
          </a:p>
          <a:p>
            <a:r>
              <a:rPr kumimoji="1" lang="zh-TW" altLang="en-US" dirty="0" smtClean="0"/>
              <a:t>產品製作</a:t>
            </a:r>
            <a:endParaRPr kumimoji="1"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1808" y="229784"/>
            <a:ext cx="2864454" cy="39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148</TotalTime>
  <Words>43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Yu Gothic Light</vt:lpstr>
      <vt:lpstr>微軟正黑體</vt:lpstr>
      <vt:lpstr>Corbel</vt:lpstr>
      <vt:lpstr>Wingdings 2</vt:lpstr>
      <vt:lpstr>框架</vt:lpstr>
      <vt:lpstr>Flappy Brain</vt:lpstr>
      <vt:lpstr>Comment Reply</vt:lpstr>
      <vt:lpstr>專案進度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Brain</dc:title>
  <dc:creator>YoYo</dc:creator>
  <cp:lastModifiedBy>彥儒 陳</cp:lastModifiedBy>
  <cp:revision>32</cp:revision>
  <dcterms:created xsi:type="dcterms:W3CDTF">2019-05-22T11:10:19Z</dcterms:created>
  <dcterms:modified xsi:type="dcterms:W3CDTF">2019-06-11T10:33:50Z</dcterms:modified>
</cp:coreProperties>
</file>