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8" r:id="rId22"/>
    <p:sldId id="287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89" r:id="rId34"/>
    <p:sldId id="279" r:id="rId35"/>
    <p:sldId id="290" r:id="rId36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00CC"/>
    <a:srgbClr val="66FF99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4436BC1-E492-4A14-8B3F-ACF5E30A1CC7}" type="datetimeFigureOut">
              <a:rPr lang="zh-TW" altLang="en-US"/>
              <a:pPr>
                <a:defRPr/>
              </a:pPr>
              <a:t>2011/9/14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6998F1B-170D-4FB6-9543-83CE7CCF813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jpeg"/><Relationship Id="rId4" Type="http://schemas.openxmlformats.org/officeDocument/2006/relationships/hyperlink" Target="http://osnet.cs.nchu.edu.tw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-26988"/>
            <a:ext cx="9144000" cy="962026"/>
            <a:chOff x="0" y="-17"/>
            <a:chExt cx="5760" cy="606"/>
          </a:xfrm>
        </p:grpSpPr>
        <p:pic>
          <p:nvPicPr>
            <p:cNvPr id="5" name="Picture 7" descr="oslab logo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-17"/>
              <a:ext cx="4830" cy="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15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694" y="-17"/>
              <a:ext cx="1066" cy="6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0" y="908050"/>
            <a:ext cx="6516688" cy="5761038"/>
            <a:chOff x="0" y="572"/>
            <a:chExt cx="4105" cy="3629"/>
          </a:xfrm>
        </p:grpSpPr>
        <p:graphicFrame>
          <p:nvGraphicFramePr>
            <p:cNvPr id="8" name="Object 10"/>
            <p:cNvGraphicFramePr>
              <a:graphicFrameLocks noChangeAspect="1"/>
            </p:cNvGraphicFramePr>
            <p:nvPr/>
          </p:nvGraphicFramePr>
          <p:xfrm>
            <a:off x="0" y="572"/>
            <a:ext cx="2799" cy="3357"/>
          </p:xfrm>
          <a:graphic>
            <a:graphicData uri="http://schemas.openxmlformats.org/presentationml/2006/ole">
              <p:oleObj spid="_x0000_s52226" name="點陣圖影像" r:id="rId6" imgW="2381582" imgH="2857899" progId="PBrush">
                <p:embed/>
              </p:oleObj>
            </a:graphicData>
          </a:graphic>
        </p:graphicFrame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1655" y="4065"/>
              <a:ext cx="2450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altLang="zh-TW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NCHU System &amp; Network Lab</a:t>
              </a:r>
            </a:p>
          </p:txBody>
        </p:sp>
      </p:grpSp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5FB48-2AC4-4C98-B1B9-409E7887A77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462E39-8E18-4FB4-8905-842BC2B6317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311773-7769-4909-A2F7-A5A9E88C500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506726-76CA-48CF-A31D-82038341331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3EDBC0-A34B-41B8-B2E8-A673980F74F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A0869-0BC2-4BE1-A303-CF04E29BFEB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890E06-72DC-445A-8917-C266B579238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99D789-0C32-44EF-9050-9548C23C102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9E6A52-054F-40DB-9CCE-AFE3B1F515D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B51652-12E2-4E9C-AB7D-FAAE4B026AE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0DE4B1-B8AE-43BF-BE73-D3A8743879E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D5A126-1395-4955-8918-1CCA8241786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27313" y="6453188"/>
            <a:ext cx="38893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0" y="0"/>
          <a:ext cx="1187450" cy="6165850"/>
        </p:xfrm>
        <a:graphic>
          <a:graphicData uri="http://schemas.openxmlformats.org/presentationml/2006/ole">
            <p:oleObj spid="_x0000_s1026" name="點陣圖影像" r:id="rId15" imgW="2381582" imgH="2857899" progId="PBrush">
              <p:embed/>
            </p:oleObj>
          </a:graphicData>
        </a:graphic>
      </p:graphicFrame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AAFB64C-C75A-4C3B-9686-D83C3FC419B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Lab </a:t>
            </a:r>
            <a:r>
              <a:rPr lang="en-US" altLang="zh-TW" dirty="0"/>
              <a:t>1</a:t>
            </a:r>
            <a:r>
              <a:rPr lang="en-US" altLang="zh-TW" dirty="0" smtClean="0"/>
              <a:t>  </a:t>
            </a:r>
            <a:br>
              <a:rPr lang="en-US" altLang="zh-TW" dirty="0" smtClean="0"/>
            </a:br>
            <a:r>
              <a:rPr lang="en-US" altLang="zh-TW" dirty="0" smtClean="0"/>
              <a:t> Installing Linux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0000"/>
                </a:solidFill>
                <a:ea typeface="標楷體" pitchFamily="65" charset="-120"/>
              </a:rPr>
              <a:t>Professor: </a:t>
            </a:r>
            <a:r>
              <a:rPr lang="en-US" altLang="zh-TW" smtClean="0"/>
              <a:t>Hsung-Pin Chang</a:t>
            </a:r>
            <a:endParaRPr lang="en-US" altLang="zh-TW" smtClean="0">
              <a:solidFill>
                <a:srgbClr val="000000"/>
              </a:solidFill>
              <a:ea typeface="標楷體" pitchFamily="65" charset="-120"/>
            </a:endParaRPr>
          </a:p>
          <a:p>
            <a:pPr eaLnBrk="1" hangingPunct="1"/>
            <a:r>
              <a:rPr lang="en-US" altLang="zh-TW" smtClean="0">
                <a:solidFill>
                  <a:srgbClr val="000000"/>
                </a:solidFill>
                <a:ea typeface="標楷體" pitchFamily="65" charset="-120"/>
              </a:rPr>
              <a:t>TA: </a:t>
            </a:r>
            <a:r>
              <a:rPr lang="en-US" altLang="zh-TW" smtClean="0"/>
              <a:t>Guo-Wei Chen</a:t>
            </a:r>
            <a:endParaRPr lang="en-US" altLang="zh-TW" smtClean="0">
              <a:solidFill>
                <a:srgbClr val="000000"/>
              </a:solidFill>
              <a:ea typeface="標楷體" pitchFamily="65" charset="-120"/>
            </a:endParaRPr>
          </a:p>
          <a:p>
            <a:pPr eaLnBrk="1" hangingPunct="1"/>
            <a:r>
              <a:rPr lang="en-US" altLang="zh-TW" smtClean="0"/>
              <a:t>Operating System Lab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600" dirty="0"/>
              <a:t>Install virtual machine on </a:t>
            </a:r>
            <a:r>
              <a:rPr lang="en-US" altLang="zh-TW" sz="3600" dirty="0" smtClean="0"/>
              <a:t>Windows (7/10)</a:t>
            </a:r>
            <a:endParaRPr lang="zh-TW" altLang="en-US" sz="36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NCHU System &amp; Network Lab</a:t>
            </a:r>
            <a:endParaRPr lang="en-US" altLang="zh-TW"/>
          </a:p>
        </p:txBody>
      </p:sp>
      <p:pic>
        <p:nvPicPr>
          <p:cNvPr id="13316" name="內容版面配置區 5" descr="vir0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03313" y="1268413"/>
            <a:ext cx="6924675" cy="51800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600" dirty="0"/>
              <a:t>Install virtual machine on </a:t>
            </a:r>
            <a:r>
              <a:rPr lang="en-US" altLang="zh-TW" sz="3600" dirty="0" smtClean="0"/>
              <a:t>Windows (8/10)</a:t>
            </a:r>
            <a:endParaRPr lang="zh-TW" altLang="en-US" sz="36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NCHU System &amp; Network Lab</a:t>
            </a:r>
            <a:endParaRPr lang="en-US" altLang="zh-TW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Step6 - choose the size</a:t>
            </a:r>
          </a:p>
          <a:p>
            <a:pPr marL="0" indent="0">
              <a:buFontTx/>
              <a:buNone/>
              <a:defRPr/>
            </a:pPr>
            <a:endParaRPr lang="zh-TW" altLang="en-US" dirty="0"/>
          </a:p>
        </p:txBody>
      </p:sp>
      <p:pic>
        <p:nvPicPr>
          <p:cNvPr id="14341" name="圖片 5" descr="vir09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813" y="2133600"/>
            <a:ext cx="5832475" cy="4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600" dirty="0"/>
              <a:t>Install virtual machine on </a:t>
            </a:r>
            <a:r>
              <a:rPr lang="en-US" altLang="zh-TW" sz="3600" dirty="0" smtClean="0"/>
              <a:t>Windows (9/10)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Step7 - create virtual disk successfully</a:t>
            </a:r>
          </a:p>
          <a:p>
            <a:pPr marL="0" indent="0">
              <a:buFontTx/>
              <a:buNone/>
              <a:defRPr/>
            </a:pP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NCHU System &amp; Network Lab</a:t>
            </a:r>
            <a:endParaRPr lang="en-US" altLang="zh-TW"/>
          </a:p>
        </p:txBody>
      </p:sp>
      <p:pic>
        <p:nvPicPr>
          <p:cNvPr id="15365" name="圖片 5" descr="vir10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250" y="2205038"/>
            <a:ext cx="5845175" cy="430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600" dirty="0"/>
              <a:t>Install virtual machine on </a:t>
            </a:r>
            <a:r>
              <a:rPr lang="en-US" altLang="zh-TW" sz="3600" dirty="0" smtClean="0"/>
              <a:t>Windows (10/10)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Step8 - create VM successfully</a:t>
            </a:r>
          </a:p>
          <a:p>
            <a:pPr marL="0" indent="0">
              <a:buFontTx/>
              <a:buNone/>
              <a:defRPr/>
            </a:pP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NCHU System &amp; Network Lab</a:t>
            </a:r>
            <a:endParaRPr lang="en-US" altLang="zh-TW"/>
          </a:p>
        </p:txBody>
      </p:sp>
      <p:pic>
        <p:nvPicPr>
          <p:cNvPr id="16389" name="圖片 7" descr="vir15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250" y="2200275"/>
            <a:ext cx="5761038" cy="430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600" dirty="0" smtClean="0"/>
              <a:t>Install virtual machine on </a:t>
            </a:r>
            <a:r>
              <a:rPr lang="en-US" altLang="zh-TW" sz="3600" dirty="0" err="1" smtClean="0"/>
              <a:t>Ubuntu</a:t>
            </a:r>
            <a:r>
              <a:rPr lang="en-US" altLang="zh-TW" sz="3600" dirty="0" smtClean="0"/>
              <a:t> (1/9)</a:t>
            </a:r>
            <a:endParaRPr lang="zh-TW" altLang="en-US" sz="3600" dirty="0"/>
          </a:p>
        </p:txBody>
      </p:sp>
      <p:sp>
        <p:nvSpPr>
          <p:cNvPr id="1741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Step1 - open Synaptic Package Manager</a:t>
            </a:r>
            <a:endParaRPr lang="zh-TW" altLang="en-US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NCHU System &amp; Network Lab</a:t>
            </a:r>
            <a:endParaRPr lang="en-US" altLang="zh-TW"/>
          </a:p>
        </p:txBody>
      </p:sp>
      <p:pic>
        <p:nvPicPr>
          <p:cNvPr id="17413" name="圖片 5" descr="0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913" y="2205038"/>
            <a:ext cx="6624637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圓角矩形 6"/>
          <p:cNvSpPr/>
          <p:nvPr/>
        </p:nvSpPr>
        <p:spPr bwMode="auto">
          <a:xfrm>
            <a:off x="2700338" y="2492375"/>
            <a:ext cx="1584325" cy="360363"/>
          </a:xfrm>
          <a:prstGeom prst="roundRect">
            <a:avLst/>
          </a:prstGeom>
          <a:noFill/>
          <a:ln>
            <a:solidFill>
              <a:srgbClr val="66FF99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圓角矩形 7"/>
          <p:cNvSpPr/>
          <p:nvPr/>
        </p:nvSpPr>
        <p:spPr bwMode="auto">
          <a:xfrm>
            <a:off x="4140200" y="4292600"/>
            <a:ext cx="2087563" cy="360363"/>
          </a:xfrm>
          <a:prstGeom prst="roundRect">
            <a:avLst/>
          </a:prstGeom>
          <a:noFill/>
          <a:ln>
            <a:solidFill>
              <a:srgbClr val="66FF99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600" dirty="0" smtClean="0"/>
              <a:t>Install virtual machine on </a:t>
            </a:r>
            <a:r>
              <a:rPr lang="en-US" altLang="zh-TW" sz="3600" dirty="0" err="1" smtClean="0"/>
              <a:t>Ubuntu</a:t>
            </a:r>
            <a:r>
              <a:rPr lang="en-US" altLang="zh-TW" sz="3600" dirty="0" smtClean="0"/>
              <a:t> (2/9)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Step2 - click “Reload” and search </a:t>
            </a:r>
            <a:r>
              <a:rPr lang="en-US" altLang="zh-TW" dirty="0" err="1" smtClean="0"/>
              <a:t>virtualbox</a:t>
            </a:r>
            <a:r>
              <a:rPr lang="en-US" altLang="zh-TW" dirty="0" smtClean="0"/>
              <a:t> </a:t>
            </a:r>
          </a:p>
          <a:p>
            <a:pPr marL="0" indent="0">
              <a:buFontTx/>
              <a:buNone/>
              <a:defRPr/>
            </a:pP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NCHU System &amp; Network Lab</a:t>
            </a:r>
            <a:endParaRPr lang="en-US" altLang="zh-TW"/>
          </a:p>
        </p:txBody>
      </p:sp>
      <p:pic>
        <p:nvPicPr>
          <p:cNvPr id="18437" name="圖片 7" descr="0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8888" y="2133600"/>
            <a:ext cx="6402387" cy="4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圓角矩形 8"/>
          <p:cNvSpPr/>
          <p:nvPr/>
        </p:nvSpPr>
        <p:spPr bwMode="auto">
          <a:xfrm>
            <a:off x="2124075" y="2924175"/>
            <a:ext cx="647700" cy="504825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" name="圓角矩形 9"/>
          <p:cNvSpPr/>
          <p:nvPr/>
        </p:nvSpPr>
        <p:spPr bwMode="auto">
          <a:xfrm>
            <a:off x="5292725" y="2997200"/>
            <a:ext cx="1511300" cy="503238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600" dirty="0" smtClean="0"/>
              <a:t>Install virtual machine on </a:t>
            </a:r>
            <a:r>
              <a:rPr lang="en-US" altLang="zh-TW" sz="3600" dirty="0" err="1" smtClean="0"/>
              <a:t>Ubuntu</a:t>
            </a:r>
            <a:r>
              <a:rPr lang="en-US" altLang="zh-TW" sz="3600" dirty="0" smtClean="0"/>
              <a:t> (3/9)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Step3 - choose “</a:t>
            </a:r>
            <a:r>
              <a:rPr lang="en-US" altLang="zh-TW" dirty="0" err="1" smtClean="0"/>
              <a:t>virtualbox-ose</a:t>
            </a:r>
            <a:r>
              <a:rPr lang="en-US" altLang="zh-TW" dirty="0" smtClean="0"/>
              <a:t>” and mark for installation </a:t>
            </a:r>
          </a:p>
          <a:p>
            <a:pPr marL="0" indent="0">
              <a:buFontTx/>
              <a:buNone/>
              <a:defRPr/>
            </a:pP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NCHU System &amp; Network Lab</a:t>
            </a:r>
            <a:endParaRPr lang="en-US" altLang="zh-TW"/>
          </a:p>
        </p:txBody>
      </p:sp>
      <p:pic>
        <p:nvPicPr>
          <p:cNvPr id="19461" name="圖片 5" descr="03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150" y="2636838"/>
            <a:ext cx="5761038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圓角矩形 6"/>
          <p:cNvSpPr/>
          <p:nvPr/>
        </p:nvSpPr>
        <p:spPr bwMode="auto">
          <a:xfrm>
            <a:off x="4140200" y="4076700"/>
            <a:ext cx="1439863" cy="431800"/>
          </a:xfrm>
          <a:prstGeom prst="roundRect">
            <a:avLst/>
          </a:prstGeom>
          <a:noFill/>
          <a:ln>
            <a:solidFill>
              <a:srgbClr val="66FF99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600" dirty="0" smtClean="0"/>
              <a:t>Install virtual machine on </a:t>
            </a:r>
            <a:r>
              <a:rPr lang="en-US" altLang="zh-TW" sz="3600" dirty="0" err="1" smtClean="0"/>
              <a:t>Ubuntu</a:t>
            </a:r>
            <a:r>
              <a:rPr lang="en-US" altLang="zh-TW" sz="3600" dirty="0" smtClean="0"/>
              <a:t> (4/9)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Step4 - click the “Mark” button </a:t>
            </a:r>
          </a:p>
          <a:p>
            <a:pPr marL="0" indent="0">
              <a:buFontTx/>
              <a:buNone/>
              <a:defRPr/>
            </a:pP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NCHU System &amp; Network Lab</a:t>
            </a:r>
            <a:endParaRPr lang="en-US" altLang="zh-TW"/>
          </a:p>
        </p:txBody>
      </p:sp>
      <p:pic>
        <p:nvPicPr>
          <p:cNvPr id="20485" name="圖片 5" descr="04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250" y="2205038"/>
            <a:ext cx="6121400" cy="427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600" dirty="0" smtClean="0"/>
              <a:t>Install virtual machine on </a:t>
            </a:r>
            <a:r>
              <a:rPr lang="en-US" altLang="zh-TW" sz="3600" dirty="0" err="1" smtClean="0"/>
              <a:t>Ubuntu</a:t>
            </a:r>
            <a:r>
              <a:rPr lang="en-US" altLang="zh-TW" sz="3600" dirty="0" smtClean="0"/>
              <a:t> (5/9)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Step5 - click “Apply” button</a:t>
            </a:r>
          </a:p>
          <a:p>
            <a:pPr marL="0" indent="0">
              <a:buFontTx/>
              <a:buNone/>
              <a:defRPr/>
            </a:pP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NCHU System &amp; Network Lab</a:t>
            </a:r>
            <a:endParaRPr lang="en-US" altLang="zh-TW"/>
          </a:p>
        </p:txBody>
      </p:sp>
      <p:pic>
        <p:nvPicPr>
          <p:cNvPr id="21509" name="圖片 5" descr="05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2275" y="2176463"/>
            <a:ext cx="5903913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圓角矩形 6"/>
          <p:cNvSpPr/>
          <p:nvPr/>
        </p:nvSpPr>
        <p:spPr bwMode="auto">
          <a:xfrm>
            <a:off x="3924300" y="3644900"/>
            <a:ext cx="3455988" cy="720725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圓角矩形 7"/>
          <p:cNvSpPr>
            <a:spLocks noChangeArrowheads="1"/>
          </p:cNvSpPr>
          <p:nvPr/>
        </p:nvSpPr>
        <p:spPr bwMode="auto">
          <a:xfrm>
            <a:off x="4284663" y="3068638"/>
            <a:ext cx="431800" cy="4318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600" dirty="0" smtClean="0"/>
              <a:t>Install virtual machine on </a:t>
            </a:r>
            <a:r>
              <a:rPr lang="en-US" altLang="zh-TW" sz="3600" dirty="0" err="1" smtClean="0"/>
              <a:t>Ubuntu</a:t>
            </a:r>
            <a:r>
              <a:rPr lang="en-US" altLang="zh-TW" sz="3600" dirty="0" smtClean="0"/>
              <a:t> (6/9)</a:t>
            </a:r>
            <a:endParaRPr lang="zh-TW" altLang="en-US" sz="3600" dirty="0"/>
          </a:p>
        </p:txBody>
      </p:sp>
      <p:sp>
        <p:nvSpPr>
          <p:cNvPr id="2253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Step6 - click “Apply” button </a:t>
            </a:r>
            <a:endParaRPr lang="zh-TW" altLang="en-US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NCHU System &amp; Network Lab</a:t>
            </a:r>
            <a:endParaRPr lang="en-US" altLang="zh-TW"/>
          </a:p>
        </p:txBody>
      </p:sp>
      <p:pic>
        <p:nvPicPr>
          <p:cNvPr id="22533" name="圖片 5" descr="0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2275" y="2133600"/>
            <a:ext cx="5759450" cy="4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512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Introduction</a:t>
            </a:r>
          </a:p>
          <a:p>
            <a:r>
              <a:rPr lang="en-US" altLang="zh-TW" smtClean="0"/>
              <a:t>Install virtual machine on Windows</a:t>
            </a:r>
          </a:p>
          <a:p>
            <a:r>
              <a:rPr lang="en-US" altLang="zh-TW" smtClean="0"/>
              <a:t>Install virtual machine on Ubuntu</a:t>
            </a:r>
          </a:p>
          <a:p>
            <a:r>
              <a:rPr lang="en-US" altLang="zh-TW" smtClean="0"/>
              <a:t>Install Ubuntu on a virtual machine</a:t>
            </a:r>
          </a:p>
          <a:p>
            <a:r>
              <a:rPr lang="en-US" altLang="zh-TW" smtClean="0"/>
              <a:t>Exercise</a:t>
            </a:r>
          </a:p>
          <a:p>
            <a:r>
              <a:rPr lang="en-US" altLang="zh-TW" smtClean="0"/>
              <a:t>References</a:t>
            </a:r>
            <a:endParaRPr lang="zh-TW" altLang="en-US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NCHU System &amp; Network Lab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600" dirty="0" smtClean="0"/>
              <a:t>Install virtual machine on </a:t>
            </a:r>
            <a:r>
              <a:rPr lang="en-US" altLang="zh-TW" sz="3600" dirty="0" err="1" smtClean="0"/>
              <a:t>Ubuntu</a:t>
            </a:r>
            <a:r>
              <a:rPr lang="en-US" altLang="zh-TW" sz="3600" dirty="0" smtClean="0"/>
              <a:t> (7/9)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Step7 - add </a:t>
            </a:r>
            <a:r>
              <a:rPr lang="en-US" altLang="zh-TW" dirty="0" err="1" smtClean="0"/>
              <a:t>virtualbox</a:t>
            </a:r>
            <a:r>
              <a:rPr lang="en-US" altLang="zh-TW" dirty="0" smtClean="0"/>
              <a:t> successfully </a:t>
            </a:r>
          </a:p>
          <a:p>
            <a:pPr marL="0" indent="0">
              <a:buFontTx/>
              <a:buNone/>
              <a:defRPr/>
            </a:pP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NCHU System &amp; Network Lab</a:t>
            </a:r>
            <a:endParaRPr lang="en-US" altLang="zh-TW"/>
          </a:p>
        </p:txBody>
      </p:sp>
      <p:pic>
        <p:nvPicPr>
          <p:cNvPr id="23557" name="圖片 6" descr="07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013" y="2133600"/>
            <a:ext cx="6985000" cy="4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600" dirty="0" smtClean="0"/>
              <a:t>Install virtual machine on </a:t>
            </a:r>
            <a:r>
              <a:rPr lang="en-US" altLang="zh-TW" sz="3600" dirty="0" err="1" smtClean="0"/>
              <a:t>Ubuntu</a:t>
            </a:r>
            <a:r>
              <a:rPr lang="en-US" altLang="zh-TW" sz="3600" dirty="0" smtClean="0"/>
              <a:t> (8/9)</a:t>
            </a:r>
            <a:endParaRPr lang="zh-TW" altLang="en-US" sz="3600" dirty="0"/>
          </a:p>
        </p:txBody>
      </p:sp>
      <p:sp>
        <p:nvSpPr>
          <p:cNvPr id="2457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The following installing steps are similar to the steps of installing virtualbox on Windows</a:t>
            </a:r>
            <a:endParaRPr lang="zh-TW" altLang="en-US" smtClean="0">
              <a:solidFill>
                <a:srgbClr val="FF0000"/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NCHU System &amp; Network Lab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600" dirty="0" smtClean="0"/>
              <a:t>Install virtual machine on </a:t>
            </a:r>
            <a:r>
              <a:rPr lang="en-US" altLang="zh-TW" sz="3600" dirty="0" err="1" smtClean="0"/>
              <a:t>Ubuntu</a:t>
            </a:r>
            <a:r>
              <a:rPr lang="en-US" altLang="zh-TW" sz="3600" dirty="0" smtClean="0"/>
              <a:t> (9/9)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We can start </a:t>
            </a:r>
            <a:r>
              <a:rPr lang="en-US" altLang="zh-TW" dirty="0" err="1" smtClean="0"/>
              <a:t>virtualbox</a:t>
            </a:r>
            <a:r>
              <a:rPr lang="en-US" altLang="zh-TW" dirty="0" smtClean="0"/>
              <a:t> from</a:t>
            </a:r>
          </a:p>
          <a:p>
            <a:pPr marL="0" indent="0">
              <a:buFontTx/>
              <a:buNone/>
              <a:defRPr/>
            </a:pPr>
            <a:r>
              <a:rPr lang="en-US" altLang="zh-TW" dirty="0"/>
              <a:t> </a:t>
            </a:r>
            <a:r>
              <a:rPr lang="en-US" altLang="zh-TW" dirty="0" smtClean="0"/>
              <a:t>     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NCHU System &amp; Network Lab</a:t>
            </a:r>
            <a:endParaRPr lang="en-US" altLang="zh-TW"/>
          </a:p>
        </p:txBody>
      </p:sp>
      <p:pic>
        <p:nvPicPr>
          <p:cNvPr id="25605" name="圖片 5" descr="08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2275" y="2133600"/>
            <a:ext cx="5886450" cy="434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圓角矩形 6"/>
          <p:cNvSpPr/>
          <p:nvPr/>
        </p:nvSpPr>
        <p:spPr bwMode="auto">
          <a:xfrm>
            <a:off x="3276600" y="4076700"/>
            <a:ext cx="1366838" cy="360363"/>
          </a:xfrm>
          <a:prstGeom prst="roundRect">
            <a:avLst/>
          </a:prstGeom>
          <a:noFill/>
          <a:ln>
            <a:solidFill>
              <a:srgbClr val="66FF99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Install Linux on </a:t>
            </a:r>
            <a:r>
              <a:rPr lang="en-US" altLang="zh-TW" dirty="0" smtClean="0"/>
              <a:t>VM (1/11)</a:t>
            </a:r>
            <a:endParaRPr lang="zh-TW" altLang="en-US" dirty="0"/>
          </a:p>
        </p:txBody>
      </p:sp>
      <p:sp>
        <p:nvSpPr>
          <p:cNvPr id="2662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Step1 - download </a:t>
            </a:r>
            <a:r>
              <a:rPr lang="en-US" altLang="zh-TW" dirty="0" err="1" smtClean="0"/>
              <a:t>Ubuntu</a:t>
            </a:r>
            <a:r>
              <a:rPr lang="en-US" altLang="zh-TW" dirty="0" smtClean="0"/>
              <a:t> from the </a:t>
            </a:r>
            <a:r>
              <a:rPr lang="en-US" altLang="zh-TW" dirty="0" smtClean="0"/>
              <a:t>internet</a:t>
            </a:r>
          </a:p>
          <a:p>
            <a:pPr lvl="3"/>
            <a:r>
              <a:rPr lang="en-US" altLang="zh-TW" u="sng" dirty="0" smtClean="0">
                <a:solidFill>
                  <a:srgbClr val="0000CC"/>
                </a:solidFill>
              </a:rPr>
              <a:t>http://www.ubuntu-tw.org/modules/tinyd0/</a:t>
            </a:r>
            <a:endParaRPr lang="zh-TW" altLang="en-US" u="sng" dirty="0" smtClean="0">
              <a:solidFill>
                <a:srgbClr val="0000CC"/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NCHU System &amp; Network Lab</a:t>
            </a:r>
            <a:endParaRPr lang="en-US" altLang="zh-TW"/>
          </a:p>
        </p:txBody>
      </p:sp>
      <p:pic>
        <p:nvPicPr>
          <p:cNvPr id="26629" name="圖片 5" descr="vir0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631726"/>
            <a:ext cx="7740029" cy="3821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Install Linux on </a:t>
            </a:r>
            <a:r>
              <a:rPr lang="en-US" altLang="zh-TW" dirty="0" smtClean="0"/>
              <a:t>VM (2/11)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Step2 - choose the VM you want and choose the storage device</a:t>
            </a:r>
          </a:p>
          <a:p>
            <a:pPr marL="0" indent="0">
              <a:buFontTx/>
              <a:buNone/>
              <a:defRPr/>
            </a:pP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NCHU System &amp; Network Lab</a:t>
            </a:r>
            <a:endParaRPr lang="en-US" altLang="zh-TW"/>
          </a:p>
        </p:txBody>
      </p:sp>
      <p:pic>
        <p:nvPicPr>
          <p:cNvPr id="27653" name="圖片 9" descr="vir1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250" y="2636838"/>
            <a:ext cx="5832475" cy="387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圓角矩形 10"/>
          <p:cNvSpPr>
            <a:spLocks noChangeArrowheads="1"/>
          </p:cNvSpPr>
          <p:nvPr/>
        </p:nvSpPr>
        <p:spPr bwMode="auto">
          <a:xfrm>
            <a:off x="2700338" y="3933825"/>
            <a:ext cx="719137" cy="2159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>
            <a:spLocks noChangeArrowheads="1"/>
          </p:cNvSpPr>
          <p:nvPr/>
        </p:nvSpPr>
        <p:spPr bwMode="auto">
          <a:xfrm>
            <a:off x="3708400" y="4005263"/>
            <a:ext cx="719138" cy="2159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>
            <a:spLocks noChangeArrowheads="1"/>
          </p:cNvSpPr>
          <p:nvPr/>
        </p:nvSpPr>
        <p:spPr bwMode="auto">
          <a:xfrm>
            <a:off x="5364163" y="3860800"/>
            <a:ext cx="2160587" cy="2159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Install Linux on </a:t>
            </a:r>
            <a:r>
              <a:rPr lang="en-US" altLang="zh-TW" dirty="0" smtClean="0"/>
              <a:t>VM (3/11)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Step3 - add the Linux system file </a:t>
            </a:r>
          </a:p>
          <a:p>
            <a:pPr marL="0" indent="0">
              <a:buFontTx/>
              <a:buNone/>
              <a:defRPr/>
            </a:pP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NCHU System &amp; Network Lab</a:t>
            </a:r>
            <a:endParaRPr lang="en-US" altLang="zh-TW"/>
          </a:p>
        </p:txBody>
      </p:sp>
      <p:pic>
        <p:nvPicPr>
          <p:cNvPr id="28677" name="圖片 9" descr="vir13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3963" y="2252663"/>
            <a:ext cx="6804025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圓角矩形 11"/>
          <p:cNvSpPr>
            <a:spLocks noChangeArrowheads="1"/>
          </p:cNvSpPr>
          <p:nvPr/>
        </p:nvSpPr>
        <p:spPr bwMode="auto">
          <a:xfrm>
            <a:off x="2484438" y="3284538"/>
            <a:ext cx="4248150" cy="4318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>
            <a:spLocks noChangeArrowheads="1"/>
          </p:cNvSpPr>
          <p:nvPr/>
        </p:nvSpPr>
        <p:spPr bwMode="auto">
          <a:xfrm>
            <a:off x="6372225" y="6021388"/>
            <a:ext cx="792163" cy="360362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Install Linux on </a:t>
            </a:r>
            <a:r>
              <a:rPr lang="en-US" altLang="zh-TW" dirty="0" smtClean="0"/>
              <a:t>VM (4/11)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NCHU System &amp; Network Lab</a:t>
            </a:r>
            <a:endParaRPr lang="en-US" altLang="zh-TW"/>
          </a:p>
        </p:txBody>
      </p:sp>
      <p:pic>
        <p:nvPicPr>
          <p:cNvPr id="29700" name="內容版面配置區 10" descr="vir1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042988" y="1412875"/>
            <a:ext cx="7200900" cy="5040313"/>
          </a:xfrm>
        </p:spPr>
      </p:pic>
      <p:sp>
        <p:nvSpPr>
          <p:cNvPr id="12" name="圓角矩形 11"/>
          <p:cNvSpPr>
            <a:spLocks noChangeArrowheads="1"/>
          </p:cNvSpPr>
          <p:nvPr/>
        </p:nvSpPr>
        <p:spPr bwMode="auto">
          <a:xfrm>
            <a:off x="3563938" y="3141663"/>
            <a:ext cx="1871662" cy="358775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Install Linux on </a:t>
            </a:r>
            <a:r>
              <a:rPr lang="en-US" altLang="zh-TW" dirty="0" smtClean="0"/>
              <a:t>VM (5/11)</a:t>
            </a:r>
            <a:endParaRPr lang="zh-TW" altLang="en-US" dirty="0"/>
          </a:p>
        </p:txBody>
      </p:sp>
      <p:sp>
        <p:nvSpPr>
          <p:cNvPr id="3072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Step4 - start the virtual machine </a:t>
            </a:r>
          </a:p>
          <a:p>
            <a:endParaRPr lang="en-US" altLang="zh-TW" smtClean="0"/>
          </a:p>
          <a:p>
            <a:r>
              <a:rPr lang="en-US" altLang="zh-TW" smtClean="0"/>
              <a:t>Step5 - the virtual machine will load the Linux set-up file automatically</a:t>
            </a:r>
            <a:endParaRPr lang="zh-TW" altLang="en-US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NCHU System &amp; Network Lab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Install Linux on </a:t>
            </a:r>
            <a:r>
              <a:rPr lang="en-US" altLang="zh-TW" dirty="0" smtClean="0"/>
              <a:t>VM (6/11)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Step6 - choose the language</a:t>
            </a:r>
          </a:p>
          <a:p>
            <a:pPr marL="0" indent="0">
              <a:buFontTx/>
              <a:buNone/>
              <a:defRPr/>
            </a:pP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NCHU System &amp; Network Lab</a:t>
            </a:r>
            <a:endParaRPr lang="en-US" altLang="zh-TW"/>
          </a:p>
        </p:txBody>
      </p:sp>
      <p:pic>
        <p:nvPicPr>
          <p:cNvPr id="31749" name="圖片 7" descr="vir1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5075" y="2193925"/>
            <a:ext cx="6865938" cy="425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Install Linux on </a:t>
            </a:r>
            <a:r>
              <a:rPr lang="en-US" altLang="zh-TW" dirty="0" smtClean="0"/>
              <a:t>VM (7/11)</a:t>
            </a:r>
            <a:endParaRPr lang="zh-TW" altLang="en-US" dirty="0"/>
          </a:p>
        </p:txBody>
      </p:sp>
      <p:sp>
        <p:nvSpPr>
          <p:cNvPr id="3277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Step7 - choose the region and time zone</a:t>
            </a:r>
            <a:endParaRPr lang="zh-TW" altLang="en-US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NCHU System &amp; Network Lab</a:t>
            </a:r>
            <a:endParaRPr lang="en-US" altLang="zh-TW"/>
          </a:p>
        </p:txBody>
      </p:sp>
      <p:pic>
        <p:nvPicPr>
          <p:cNvPr id="32773" name="圖片 6" descr="vir20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0975" y="2133600"/>
            <a:ext cx="6145213" cy="4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We can install Linux on a physical machine</a:t>
            </a:r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r>
              <a:rPr lang="en-US" altLang="zh-TW" dirty="0" smtClean="0"/>
              <a:t>In addition, we can also install it on a virtual</a:t>
            </a:r>
          </a:p>
          <a:p>
            <a:pPr marL="0" indent="0">
              <a:buFontTx/>
              <a:buNone/>
              <a:defRPr/>
            </a:pPr>
            <a:r>
              <a:rPr lang="en-US" altLang="zh-TW" dirty="0" smtClean="0"/>
              <a:t>   machine</a:t>
            </a:r>
          </a:p>
          <a:p>
            <a:pPr marL="0" indent="0">
              <a:buFontTx/>
              <a:buNone/>
              <a:defRPr/>
            </a:pPr>
            <a:endParaRPr lang="en-US" altLang="zh-TW" dirty="0"/>
          </a:p>
          <a:p>
            <a:pPr marL="0" indent="0" algn="just">
              <a:buFontTx/>
              <a:buNone/>
              <a:defRPr/>
            </a:pPr>
            <a:endParaRPr lang="en-US" altLang="zh-TW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NCHU System &amp; Network Lab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Install Linux on </a:t>
            </a:r>
            <a:r>
              <a:rPr lang="en-US" altLang="zh-TW" dirty="0" smtClean="0"/>
              <a:t>VM (8/11)</a:t>
            </a:r>
            <a:endParaRPr lang="zh-TW" altLang="en-US" dirty="0"/>
          </a:p>
        </p:txBody>
      </p:sp>
      <p:sp>
        <p:nvSpPr>
          <p:cNvPr id="3379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Step8 - create user account</a:t>
            </a:r>
            <a:endParaRPr lang="zh-TW" altLang="en-US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NCHU System &amp; Network Lab</a:t>
            </a:r>
            <a:endParaRPr lang="en-US" altLang="zh-TW"/>
          </a:p>
        </p:txBody>
      </p:sp>
      <p:pic>
        <p:nvPicPr>
          <p:cNvPr id="33797" name="圖片 5" descr="vir2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913" y="2133600"/>
            <a:ext cx="6769100" cy="4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Install Linux on </a:t>
            </a:r>
            <a:r>
              <a:rPr lang="en-US" altLang="zh-TW" dirty="0" smtClean="0"/>
              <a:t>VM (9/11)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Step9 - log in</a:t>
            </a:r>
          </a:p>
          <a:p>
            <a:pPr marL="0" indent="0">
              <a:buFontTx/>
              <a:buNone/>
              <a:defRPr/>
            </a:pP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NCHU System &amp; Network Lab</a:t>
            </a:r>
            <a:endParaRPr lang="en-US" altLang="zh-TW"/>
          </a:p>
        </p:txBody>
      </p:sp>
      <p:pic>
        <p:nvPicPr>
          <p:cNvPr id="34821" name="圖片 5" descr="log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813" y="2205038"/>
            <a:ext cx="6132512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Install Linux on </a:t>
            </a:r>
            <a:r>
              <a:rPr lang="en-US" altLang="zh-TW" dirty="0" smtClean="0"/>
              <a:t>VM (10/11)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Step10 - finish</a:t>
            </a:r>
          </a:p>
          <a:p>
            <a:pPr marL="0" indent="0">
              <a:buFontTx/>
              <a:buNone/>
              <a:defRPr/>
            </a:pP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NCHU System &amp; Network Lab</a:t>
            </a:r>
            <a:endParaRPr lang="en-US" altLang="zh-TW"/>
          </a:p>
        </p:txBody>
      </p:sp>
      <p:pic>
        <p:nvPicPr>
          <p:cNvPr id="35845" name="圖片 5" descr="vir23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250" y="2133600"/>
            <a:ext cx="5905500" cy="431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Install Linux on </a:t>
            </a:r>
            <a:r>
              <a:rPr lang="en-US" altLang="zh-TW" dirty="0" smtClean="0"/>
              <a:t>VM (11/11)</a:t>
            </a:r>
            <a:endParaRPr lang="zh-TW" altLang="en-US" dirty="0"/>
          </a:p>
        </p:txBody>
      </p:sp>
      <p:sp>
        <p:nvSpPr>
          <p:cNvPr id="3686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The installation steps of Linux on VM on Ubuntu are similar to that on Windows</a:t>
            </a:r>
            <a:endParaRPr lang="zh-TW" altLang="en-US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NCHU System &amp; Network Lab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Exercise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Use Synaptic Package Manager to </a:t>
            </a:r>
            <a:r>
              <a:rPr lang="en-US" altLang="zh-TW" dirty="0" smtClean="0"/>
              <a:t>install </a:t>
            </a:r>
            <a:r>
              <a:rPr lang="en-US" altLang="zh-TW" dirty="0" err="1" smtClean="0"/>
              <a:t>VirtualBox</a:t>
            </a:r>
            <a:r>
              <a:rPr lang="en-US" altLang="zh-TW" dirty="0" smtClean="0"/>
              <a:t> </a:t>
            </a:r>
            <a:r>
              <a:rPr lang="en-US" altLang="zh-TW" dirty="0"/>
              <a:t>in </a:t>
            </a:r>
            <a:r>
              <a:rPr lang="en-US" altLang="zh-TW" dirty="0" err="1" smtClean="0"/>
              <a:t>Ubuntu</a:t>
            </a:r>
            <a:r>
              <a:rPr lang="en-US" altLang="zh-TW" dirty="0" smtClean="0"/>
              <a:t> (60 pt)</a:t>
            </a:r>
            <a:endParaRPr lang="en-US" altLang="zh-TW" dirty="0" smtClean="0"/>
          </a:p>
          <a:p>
            <a:pPr>
              <a:defRPr/>
            </a:pPr>
            <a:r>
              <a:rPr lang="en-US" altLang="zh-TW" dirty="0"/>
              <a:t>Download the Ubuntu CD image from </a:t>
            </a:r>
            <a:r>
              <a:rPr lang="en-US" altLang="zh-TW" dirty="0" smtClean="0"/>
              <a:t>Ubuntu</a:t>
            </a:r>
          </a:p>
          <a:p>
            <a:pPr marL="0" indent="0">
              <a:buFontTx/>
              <a:buNone/>
              <a:defRPr/>
            </a:pPr>
            <a:r>
              <a:rPr lang="en-US" altLang="zh-TW" dirty="0"/>
              <a:t> </a:t>
            </a:r>
            <a:r>
              <a:rPr lang="en-US" altLang="zh-TW" dirty="0" smtClean="0"/>
              <a:t>  </a:t>
            </a:r>
            <a:r>
              <a:rPr lang="en-US" altLang="zh-TW" dirty="0" smtClean="0"/>
              <a:t>website (15 pt)</a:t>
            </a:r>
            <a:endParaRPr lang="en-US" altLang="zh-TW" dirty="0" smtClean="0"/>
          </a:p>
          <a:p>
            <a:pPr>
              <a:defRPr/>
            </a:pPr>
            <a:r>
              <a:rPr lang="en-US" altLang="zh-TW" dirty="0"/>
              <a:t>Create a new virtual machine in </a:t>
            </a:r>
            <a:r>
              <a:rPr lang="en-US" altLang="zh-TW" dirty="0" err="1"/>
              <a:t>VirtualBox</a:t>
            </a:r>
            <a:r>
              <a:rPr lang="en-US" altLang="zh-TW" dirty="0"/>
              <a:t> </a:t>
            </a:r>
            <a:r>
              <a:rPr lang="en-US" altLang="zh-TW" dirty="0" smtClean="0"/>
              <a:t>and install </a:t>
            </a:r>
            <a:r>
              <a:rPr lang="en-US" altLang="zh-TW" dirty="0"/>
              <a:t>Ubuntu in the virtual </a:t>
            </a:r>
            <a:r>
              <a:rPr lang="en-US" altLang="zh-TW" dirty="0" smtClean="0"/>
              <a:t>machine (15 pt)</a:t>
            </a:r>
            <a:endParaRPr lang="en-US" altLang="zh-TW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NCHU System &amp; Network Lab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Ubuntu</a:t>
            </a:r>
          </a:p>
          <a:p>
            <a:pPr marL="0" indent="0">
              <a:buFontTx/>
              <a:buNone/>
              <a:defRPr/>
            </a:pPr>
            <a:r>
              <a:rPr lang="en-US" altLang="zh-TW" dirty="0"/>
              <a:t> </a:t>
            </a:r>
            <a:r>
              <a:rPr lang="en-US" altLang="zh-TW" dirty="0" smtClean="0"/>
              <a:t>   - http://www.ubuntu-tw.org/modules/tinyd0/ </a:t>
            </a:r>
          </a:p>
          <a:p>
            <a:pPr>
              <a:defRPr/>
            </a:pPr>
            <a:r>
              <a:rPr lang="en-US" altLang="zh-TW" dirty="0" err="1" smtClean="0"/>
              <a:t>VirtualBox</a:t>
            </a:r>
            <a:endParaRPr lang="en-US" altLang="zh-TW" dirty="0" smtClean="0"/>
          </a:p>
          <a:p>
            <a:pPr marL="0" indent="0">
              <a:buFontTx/>
              <a:buNone/>
              <a:defRPr/>
            </a:pPr>
            <a:r>
              <a:rPr lang="en-US" altLang="zh-TW" dirty="0"/>
              <a:t> </a:t>
            </a:r>
            <a:r>
              <a:rPr lang="en-US" altLang="zh-TW" dirty="0" smtClean="0"/>
              <a:t>   - http://www.virtualbox.org/wiki/Downloads</a:t>
            </a:r>
            <a:endParaRPr lang="en-US" altLang="zh-TW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NCHU System &amp; Network Lab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600" dirty="0" smtClean="0"/>
              <a:t>Install virtual machine on </a:t>
            </a:r>
            <a:r>
              <a:rPr lang="en-US" altLang="zh-TW" sz="3600" dirty="0" smtClean="0"/>
              <a:t>Windows (1/10) 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Step1 </a:t>
            </a:r>
            <a:r>
              <a:rPr lang="en-US" altLang="zh-TW" dirty="0" smtClean="0"/>
              <a:t>- </a:t>
            </a:r>
            <a:r>
              <a:rPr lang="en-US" altLang="zh-TW" dirty="0" smtClean="0"/>
              <a:t>download VM from the </a:t>
            </a:r>
            <a:r>
              <a:rPr lang="en-US" altLang="zh-TW" dirty="0" smtClean="0"/>
              <a:t>internet</a:t>
            </a:r>
          </a:p>
          <a:p>
            <a:pPr lvl="3">
              <a:defRPr/>
            </a:pPr>
            <a:r>
              <a:rPr lang="en-US" altLang="zh-TW" u="sng" dirty="0" smtClean="0">
                <a:solidFill>
                  <a:srgbClr val="0000CC"/>
                </a:solidFill>
              </a:rPr>
              <a:t>http</a:t>
            </a:r>
            <a:r>
              <a:rPr lang="en-US" altLang="zh-TW" u="sng" dirty="0" smtClean="0">
                <a:solidFill>
                  <a:srgbClr val="0000CC"/>
                </a:solidFill>
              </a:rPr>
              <a:t>://www.virtualbox.org/wiki/Downloads</a:t>
            </a:r>
            <a:endParaRPr lang="en-US" altLang="zh-TW" u="sng" dirty="0" smtClean="0">
              <a:solidFill>
                <a:srgbClr val="0000CC"/>
              </a:solidFill>
            </a:endParaRPr>
          </a:p>
          <a:p>
            <a:pPr marL="0" indent="0">
              <a:buFontTx/>
              <a:buNone/>
              <a:defRPr/>
            </a:pP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NCHU System &amp; Network Lab</a:t>
            </a:r>
            <a:endParaRPr lang="en-US" altLang="zh-TW"/>
          </a:p>
        </p:txBody>
      </p:sp>
      <p:pic>
        <p:nvPicPr>
          <p:cNvPr id="7173" name="圖片 5" descr="vir0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1638" y="2636912"/>
            <a:ext cx="8562975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600" dirty="0" smtClean="0"/>
              <a:t>Install virtual machine on Windows </a:t>
            </a:r>
            <a:r>
              <a:rPr lang="en-US" altLang="zh-TW" sz="3600" dirty="0" smtClean="0"/>
              <a:t>(2/10) 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Step2 - create a new VM </a:t>
            </a:r>
          </a:p>
          <a:p>
            <a:pPr marL="0" indent="0">
              <a:buFontTx/>
              <a:buNone/>
              <a:defRPr/>
            </a:pP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NCHU System &amp; Network Lab</a:t>
            </a:r>
            <a:endParaRPr lang="en-US" altLang="zh-TW"/>
          </a:p>
        </p:txBody>
      </p:sp>
      <p:pic>
        <p:nvPicPr>
          <p:cNvPr id="8197" name="圖片 8" descr="vir03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913" y="2252663"/>
            <a:ext cx="6408737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圓角矩形 9"/>
          <p:cNvSpPr/>
          <p:nvPr/>
        </p:nvSpPr>
        <p:spPr bwMode="auto">
          <a:xfrm>
            <a:off x="1258888" y="2492375"/>
            <a:ext cx="649287" cy="649288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600" dirty="0"/>
              <a:t>Install virtual machine on </a:t>
            </a:r>
            <a:r>
              <a:rPr lang="en-US" altLang="zh-TW" sz="3600" dirty="0" smtClean="0"/>
              <a:t>Windows (3/10)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Step3 - enter the VM’s name and choose the OS type</a:t>
            </a:r>
          </a:p>
          <a:p>
            <a:pPr marL="0" indent="0">
              <a:buFontTx/>
              <a:buNone/>
              <a:defRPr/>
            </a:pPr>
            <a:endParaRPr lang="en-US" altLang="zh-TW" dirty="0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NCHU System &amp; Network Lab</a:t>
            </a:r>
            <a:endParaRPr lang="en-US" altLang="zh-TW"/>
          </a:p>
        </p:txBody>
      </p:sp>
      <p:pic>
        <p:nvPicPr>
          <p:cNvPr id="9221" name="圖片 7" descr="vir04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250" y="2636838"/>
            <a:ext cx="5689600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圓角矩形 8"/>
          <p:cNvSpPr>
            <a:spLocks noChangeArrowheads="1"/>
          </p:cNvSpPr>
          <p:nvPr/>
        </p:nvSpPr>
        <p:spPr bwMode="auto">
          <a:xfrm>
            <a:off x="2987675" y="4581525"/>
            <a:ext cx="4032250" cy="1223963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600" dirty="0"/>
              <a:t>Install virtual machine on </a:t>
            </a:r>
            <a:r>
              <a:rPr lang="en-US" altLang="zh-TW" sz="3600" dirty="0" smtClean="0"/>
              <a:t>Windows (4/10)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Step4 - memory allocation</a:t>
            </a:r>
          </a:p>
          <a:p>
            <a:pPr marL="0" indent="0">
              <a:buFontTx/>
              <a:buNone/>
              <a:defRPr/>
            </a:pP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NCHU System &amp; Network Lab</a:t>
            </a:r>
            <a:endParaRPr lang="en-US" altLang="zh-TW"/>
          </a:p>
        </p:txBody>
      </p:sp>
      <p:pic>
        <p:nvPicPr>
          <p:cNvPr id="10245" name="圖片 5" descr="vir05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6725" y="2276475"/>
            <a:ext cx="5572125" cy="41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600" dirty="0"/>
              <a:t>Install virtual machine on </a:t>
            </a:r>
            <a:r>
              <a:rPr lang="en-US" altLang="zh-TW" sz="3600" dirty="0" smtClean="0"/>
              <a:t>Windows (5/10)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Step5 - create a virtual disk </a:t>
            </a:r>
          </a:p>
          <a:p>
            <a:pPr marL="0" indent="0">
              <a:buFontTx/>
              <a:buNone/>
              <a:defRPr/>
            </a:pP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NCHU System &amp; Network Lab</a:t>
            </a:r>
            <a:endParaRPr lang="en-US" altLang="zh-TW"/>
          </a:p>
        </p:txBody>
      </p:sp>
      <p:pic>
        <p:nvPicPr>
          <p:cNvPr id="11269" name="圖片 5" descr="vir0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450" y="2205038"/>
            <a:ext cx="6913563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圓角矩形 6"/>
          <p:cNvSpPr>
            <a:spLocks noChangeArrowheads="1"/>
          </p:cNvSpPr>
          <p:nvPr/>
        </p:nvSpPr>
        <p:spPr bwMode="auto">
          <a:xfrm>
            <a:off x="2843213" y="4652963"/>
            <a:ext cx="936625" cy="360362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600" dirty="0"/>
              <a:t>Install virtual machine on </a:t>
            </a:r>
            <a:r>
              <a:rPr lang="en-US" altLang="zh-TW" sz="3600" dirty="0" smtClean="0"/>
              <a:t>Windows (6/10)</a:t>
            </a:r>
            <a:endParaRPr lang="zh-TW" altLang="en-US" sz="36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NCHU System &amp; Network Lab</a:t>
            </a:r>
            <a:endParaRPr lang="en-US" altLang="zh-TW"/>
          </a:p>
        </p:txBody>
      </p:sp>
      <p:pic>
        <p:nvPicPr>
          <p:cNvPr id="12292" name="內容版面配置區 7" descr="vir0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03313" y="1268413"/>
            <a:ext cx="6924675" cy="51800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netppt">
  <a:themeElements>
    <a:clrScheme name="osnetp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snetppt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osnetp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osnetppt</Template>
  <TotalTime>3016</TotalTime>
  <Words>727</Words>
  <Application>Microsoft Office PowerPoint</Application>
  <PresentationFormat>如螢幕大小 (4:3)</PresentationFormat>
  <Paragraphs>124</Paragraphs>
  <Slides>35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37" baseType="lpstr">
      <vt:lpstr>osnetppt</vt:lpstr>
      <vt:lpstr>點陣圖影像</vt:lpstr>
      <vt:lpstr>Lab 1    Installing Linux</vt:lpstr>
      <vt:lpstr>Outline</vt:lpstr>
      <vt:lpstr>Introduction</vt:lpstr>
      <vt:lpstr>Install virtual machine on Windows (1/10) </vt:lpstr>
      <vt:lpstr>Install virtual machine on Windows (2/10) </vt:lpstr>
      <vt:lpstr>Install virtual machine on Windows (3/10)</vt:lpstr>
      <vt:lpstr>Install virtual machine on Windows (4/10)</vt:lpstr>
      <vt:lpstr>Install virtual machine on Windows (5/10)</vt:lpstr>
      <vt:lpstr>Install virtual machine on Windows (6/10)</vt:lpstr>
      <vt:lpstr>Install virtual machine on Windows (7/10)</vt:lpstr>
      <vt:lpstr>Install virtual machine on Windows (8/10)</vt:lpstr>
      <vt:lpstr>Install virtual machine on Windows (9/10)</vt:lpstr>
      <vt:lpstr>Install virtual machine on Windows (10/10)</vt:lpstr>
      <vt:lpstr>Install virtual machine on Ubuntu (1/9)</vt:lpstr>
      <vt:lpstr>Install virtual machine on Ubuntu (2/9)</vt:lpstr>
      <vt:lpstr>Install virtual machine on Ubuntu (3/9)</vt:lpstr>
      <vt:lpstr>Install virtual machine on Ubuntu (4/9)</vt:lpstr>
      <vt:lpstr>Install virtual machine on Ubuntu (5/9)</vt:lpstr>
      <vt:lpstr>Install virtual machine on Ubuntu (6/9)</vt:lpstr>
      <vt:lpstr>Install virtual machine on Ubuntu (7/9)</vt:lpstr>
      <vt:lpstr>Install virtual machine on Ubuntu (8/9)</vt:lpstr>
      <vt:lpstr>Install virtual machine on Ubuntu (9/9)</vt:lpstr>
      <vt:lpstr>Install Linux on VM (1/11)</vt:lpstr>
      <vt:lpstr>Install Linux on VM (2/11)</vt:lpstr>
      <vt:lpstr>Install Linux on VM (3/11)</vt:lpstr>
      <vt:lpstr>Install Linux on VM (4/11)</vt:lpstr>
      <vt:lpstr>Install Linux on VM (5/11)</vt:lpstr>
      <vt:lpstr>Install Linux on VM (6/11)</vt:lpstr>
      <vt:lpstr>Install Linux on VM (7/11)</vt:lpstr>
      <vt:lpstr>Install Linux on VM (8/11)</vt:lpstr>
      <vt:lpstr>Install Linux on VM (9/11)</vt:lpstr>
      <vt:lpstr>Install Linux on VM (10/11)</vt:lpstr>
      <vt:lpstr>Install Linux on VM (11/11)</vt:lpstr>
      <vt:lpstr>Exercise</vt:lpstr>
      <vt:lpstr>References</vt:lpstr>
    </vt:vector>
  </TitlesOfParts>
  <Company>NCHU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CJSREX</dc:creator>
  <cp:lastModifiedBy>peteryam</cp:lastModifiedBy>
  <cp:revision>216</cp:revision>
  <dcterms:created xsi:type="dcterms:W3CDTF">2007-09-05T09:28:55Z</dcterms:created>
  <dcterms:modified xsi:type="dcterms:W3CDTF">2011-09-14T02:33:08Z</dcterms:modified>
</cp:coreProperties>
</file>