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4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5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4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0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9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2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9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79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7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2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38ED-624F-4F46-8399-45251215D2A4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8CCB-8236-46A2-9919-5A46281BA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2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890" y="2236599"/>
            <a:ext cx="9144000" cy="2387600"/>
          </a:xfrm>
        </p:spPr>
        <p:txBody>
          <a:bodyPr/>
          <a:lstStyle/>
          <a:p>
            <a:r>
              <a:rPr lang="en-US" altLang="zh-TW" b="1" dirty="0"/>
              <a:t>AI</a:t>
            </a:r>
            <a:r>
              <a:rPr lang="zh-TW" altLang="en-US" b="1" dirty="0"/>
              <a:t> </a:t>
            </a:r>
            <a:r>
              <a:rPr lang="en-US" altLang="zh-TW" b="1" dirty="0"/>
              <a:t>GAME</a:t>
            </a:r>
            <a:r>
              <a:rPr lang="zh-TW" altLang="en-US" b="1" dirty="0"/>
              <a:t> </a:t>
            </a:r>
            <a:r>
              <a:rPr lang="en-US" altLang="zh-TW" b="1" dirty="0"/>
              <a:t>PROJECT</a:t>
            </a:r>
            <a:r>
              <a:rPr lang="zh-TW" altLang="en-US" b="1" dirty="0"/>
              <a:t> 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Implementation Guide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0736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執行範例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46" y="2084742"/>
            <a:ext cx="5897321" cy="32660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13" y="1384133"/>
            <a:ext cx="6219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7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需要繳交的有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你的</a:t>
            </a:r>
            <a:r>
              <a:rPr lang="en-US" altLang="zh-TW" dirty="0"/>
              <a:t>CODE: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studentID.py </a:t>
            </a:r>
            <a:r>
              <a:rPr lang="en-US" altLang="zh-TW" dirty="0"/>
              <a:t>&amp; STcpClient.py (python)</a:t>
            </a:r>
            <a:r>
              <a:rPr lang="zh-TW" altLang="en-US" dirty="0"/>
              <a:t> </a:t>
            </a:r>
            <a:r>
              <a:rPr lang="en-US" altLang="zh-TW" dirty="0"/>
              <a:t>or		     </a:t>
            </a:r>
            <a:r>
              <a:rPr lang="en-US" altLang="zh-TW" dirty="0" smtClean="0"/>
              <a:t>studentID.cpp </a:t>
            </a:r>
            <a:r>
              <a:rPr lang="en-US" altLang="zh-TW" dirty="0"/>
              <a:t>&amp; </a:t>
            </a:r>
            <a:r>
              <a:rPr lang="en-US" altLang="zh-TW" dirty="0" err="1"/>
              <a:t>STcpClient.h</a:t>
            </a:r>
            <a:r>
              <a:rPr lang="en-US" altLang="zh-TW" dirty="0"/>
              <a:t> (C++)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studentID.exe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Report</a:t>
            </a:r>
          </a:p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 請將所有的程式碼都寫在同一個檔案內</a:t>
            </a:r>
            <a:r>
              <a:rPr lang="en-US" altLang="zh-TW" dirty="0" smtClean="0"/>
              <a:t>(studentID.py</a:t>
            </a:r>
            <a:r>
              <a:rPr lang="zh-TW" altLang="en-US" dirty="0" smtClean="0"/>
              <a:t> </a:t>
            </a:r>
            <a:r>
              <a:rPr lang="en-US" altLang="zh-TW" dirty="0"/>
              <a:t>or </a:t>
            </a:r>
            <a:r>
              <a:rPr lang="en-US" altLang="zh-TW" dirty="0" smtClean="0"/>
              <a:t>studentID.cpp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Python </a:t>
            </a:r>
            <a:r>
              <a:rPr lang="zh-TW" altLang="en-US" dirty="0"/>
              <a:t>程式檔轉執行檔教學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https://kknews.cc/zh-tw/tech/4ybyrv.html</a:t>
            </a:r>
          </a:p>
        </p:txBody>
      </p:sp>
    </p:spTree>
    <p:extLst>
      <p:ext uri="{BB962C8B-B14F-4D97-AF65-F5344CB8AC3E}">
        <p14:creationId xmlns:p14="http://schemas.microsoft.com/office/powerpoint/2010/main" val="306394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AI_game.exe </a:t>
            </a:r>
            <a:r>
              <a:rPr lang="zh-TW" altLang="en-US" dirty="0"/>
              <a:t>主程式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Sample1.exe </a:t>
            </a:r>
            <a:r>
              <a:rPr lang="zh-TW" altLang="en-US" dirty="0" smtClean="0"/>
              <a:t>範例程式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預設組別為</a:t>
            </a:r>
            <a:r>
              <a:rPr lang="en-US" altLang="zh-TW" dirty="0" smtClean="0"/>
              <a:t>1)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Sample2.exe </a:t>
            </a:r>
            <a:r>
              <a:rPr lang="zh-TW" altLang="en-US" dirty="0" smtClean="0"/>
              <a:t>範例程式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預設組別為</a:t>
            </a:r>
            <a:r>
              <a:rPr lang="en-US" altLang="zh-TW" dirty="0" smtClean="0"/>
              <a:t>2)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/>
              <a:t> Sample.cpp/ Sample.py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dirty="0" err="1"/>
              <a:t>STcpClient.h</a:t>
            </a:r>
            <a:r>
              <a:rPr lang="en-US" altLang="zh-TW" dirty="0"/>
              <a:t>/ STcpClient.py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6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Where to code – C++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your AI in Sample.cpp function </a:t>
            </a:r>
            <a:r>
              <a:rPr lang="en-US" altLang="zh-TW" dirty="0" err="1"/>
              <a:t>GetStep</a:t>
            </a:r>
            <a:endParaRPr lang="en-US" altLang="zh-TW" dirty="0"/>
          </a:p>
          <a:p>
            <a:r>
              <a:rPr lang="en-US" altLang="zh-TW" dirty="0"/>
              <a:t>Change Sample.cpp to </a:t>
            </a:r>
            <a:r>
              <a:rPr lang="en-US" altLang="zh-TW" dirty="0" smtClean="0"/>
              <a:t>student_ID.cpp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1874"/>
            <a:ext cx="8273716" cy="29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Where to code – Python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your AI in Sample.py function </a:t>
            </a:r>
            <a:r>
              <a:rPr lang="en-US" altLang="zh-TW" dirty="0" err="1"/>
              <a:t>GetStep</a:t>
            </a:r>
            <a:endParaRPr lang="en-US" altLang="zh-TW" dirty="0"/>
          </a:p>
          <a:p>
            <a:r>
              <a:rPr lang="en-US" altLang="zh-TW" dirty="0"/>
              <a:t>Change Sample.py to </a:t>
            </a:r>
            <a:r>
              <a:rPr lang="en-US" altLang="zh-TW" dirty="0" smtClean="0"/>
              <a:t>student_ID.py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5" y="2983329"/>
            <a:ext cx="7382377" cy="30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Step format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4" y="2603470"/>
            <a:ext cx="6926179" cy="2554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239" y="2587234"/>
            <a:ext cx="4575761" cy="40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execute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打包你的程式成 </a:t>
            </a:r>
            <a:r>
              <a:rPr lang="en-US" altLang="zh-TW" dirty="0"/>
              <a:t>exe</a:t>
            </a:r>
            <a:r>
              <a:rPr lang="zh-TW" altLang="en-US" dirty="0"/>
              <a:t> 檔</a:t>
            </a:r>
            <a:endParaRPr lang="en-US" altLang="zh-TW" dirty="0"/>
          </a:p>
          <a:p>
            <a:pPr lvl="1"/>
            <a:r>
              <a:rPr lang="zh-TW" altLang="en-US" sz="2800" dirty="0"/>
              <a:t>在編譯之前請依使用語言修改以下檔案成自己組別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800" dirty="0"/>
              <a:t>STcpClient.py                                    </a:t>
            </a:r>
            <a:r>
              <a:rPr lang="en-US" altLang="zh-TW" sz="2800" dirty="0" err="1"/>
              <a:t>STcpClient.h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r>
              <a:rPr lang="zh-TW" altLang="en-US" sz="2800" dirty="0"/>
              <a:t>編譯成 </a:t>
            </a:r>
            <a:r>
              <a:rPr lang="en-US" altLang="zh-TW" sz="2800" dirty="0" smtClean="0"/>
              <a:t>exe</a:t>
            </a:r>
            <a:r>
              <a:rPr lang="zh-TW" altLang="en-US" sz="2800" dirty="0" smtClean="0"/>
              <a:t>，並將檔名改成</a:t>
            </a:r>
            <a:r>
              <a:rPr lang="en-US" altLang="zh-TW" sz="2800" dirty="0" smtClean="0"/>
              <a:t>studentID.exe</a:t>
            </a:r>
            <a:endParaRPr lang="zh-TW" altLang="en-US" sz="28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55" y="3285082"/>
            <a:ext cx="4311316" cy="14324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26" y="3276974"/>
            <a:ext cx="3926406" cy="1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3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execute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zh-TW" altLang="en-US" dirty="0"/>
              <a:t>執行 </a:t>
            </a:r>
            <a:r>
              <a:rPr lang="en-US" altLang="zh-TW" dirty="0"/>
              <a:t>AI_Game.exe</a:t>
            </a:r>
          </a:p>
          <a:p>
            <a:pPr marL="514350" indent="-514350">
              <a:buAutoNum type="arabicPeriod" startAt="3"/>
            </a:pPr>
            <a:r>
              <a:rPr lang="zh-TW" altLang="en-US" dirty="0" smtClean="0"/>
              <a:t>更改</a:t>
            </a:r>
            <a:r>
              <a:rPr lang="en-US" altLang="zh-TW" dirty="0" smtClean="0"/>
              <a:t>input.txt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lvl="1"/>
            <a:r>
              <a:rPr lang="zh-TW" altLang="en-US" sz="2800" dirty="0" smtClean="0"/>
              <a:t>第一列為學號，號碼需與程式內學號相同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第二列為執行檔路徑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Example: D:\xxxx\xxxx\xxxx\studentID.exe</a:t>
            </a:r>
          </a:p>
          <a:p>
            <a:pPr marL="457200" lvl="1" indent="0">
              <a:buNone/>
            </a:pPr>
            <a:r>
              <a:rPr lang="en-US" altLang="zh-TW" sz="2800" dirty="0" smtClean="0"/>
              <a:t>STcpClient.py                                    </a:t>
            </a:r>
            <a:r>
              <a:rPr lang="en-US" altLang="zh-TW" sz="2800" dirty="0" err="1"/>
              <a:t>STcpClient.h</a:t>
            </a:r>
            <a:endParaRPr lang="en-US" altLang="zh-TW" sz="2800" dirty="0"/>
          </a:p>
          <a:p>
            <a:pPr marL="514350" indent="-514350">
              <a:buAutoNum type="arabicPeriod" startAt="2"/>
            </a:pPr>
            <a:endParaRPr lang="en-US" altLang="zh-TW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5" y="4582535"/>
            <a:ext cx="4311316" cy="14324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66" y="4574427"/>
            <a:ext cx="3926406" cy="1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9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execute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8096"/>
            <a:ext cx="10692539" cy="34102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4868303"/>
            <a:ext cx="1075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input.txt</a:t>
            </a:r>
            <a:r>
              <a:rPr lang="zh-TW" altLang="en-US" dirty="0" smtClean="0"/>
              <a:t>檔，可以設定兩位玩家資訊，若</a:t>
            </a:r>
            <a:r>
              <a:rPr lang="en-US" altLang="zh-TW" dirty="0" smtClean="0"/>
              <a:t>node number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則每</a:t>
            </a:r>
            <a:r>
              <a:rPr lang="zh-TW" altLang="en-US" dirty="0" smtClean="0"/>
              <a:t>場隨機</a:t>
            </a:r>
            <a:r>
              <a:rPr lang="en-US" altLang="zh-TW" dirty="0" smtClean="0"/>
              <a:t>12~32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，若</a:t>
            </a:r>
            <a:r>
              <a:rPr lang="en-US" altLang="zh-TW" dirty="0" smtClean="0"/>
              <a:t>random seed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seed</a:t>
            </a:r>
            <a:r>
              <a:rPr lang="zh-TW" altLang="en-US" dirty="0" smtClean="0"/>
              <a:t>每場隨機</a:t>
            </a:r>
            <a:r>
              <a:rPr lang="zh-TW" altLang="en-US" dirty="0"/>
              <a:t>為</a:t>
            </a:r>
            <a:r>
              <a:rPr lang="en-US" altLang="zh-TW" dirty="0" smtClean="0"/>
              <a:t>1~1000</a:t>
            </a:r>
            <a:r>
              <a:rPr lang="zh-TW" altLang="en-US" dirty="0" smtClean="0"/>
              <a:t>，遊戲結束後</a:t>
            </a:r>
            <a:r>
              <a:rPr lang="en-US" altLang="zh-TW" dirty="0" smtClean="0"/>
              <a:t>UI</a:t>
            </a:r>
            <a:r>
              <a:rPr lang="zh-TW" altLang="en-US" dirty="0" smtClean="0"/>
              <a:t>會顯示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數量以及</a:t>
            </a:r>
            <a:r>
              <a:rPr lang="en-US" altLang="zh-TW" dirty="0" smtClean="0"/>
              <a:t>seed</a:t>
            </a:r>
            <a:r>
              <a:rPr lang="zh-TW" altLang="en-US" dirty="0" smtClean="0"/>
              <a:t>，透過修改</a:t>
            </a:r>
            <a:r>
              <a:rPr lang="en-US" altLang="zh-TW" dirty="0" smtClean="0"/>
              <a:t>input.txt</a:t>
            </a:r>
            <a:r>
              <a:rPr lang="zh-TW" altLang="en-US" dirty="0" smtClean="0"/>
              <a:t>可以實現相同布局。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41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在棋盤上的空位畫線，線的長度最少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格最多</a:t>
            </a:r>
            <a:r>
              <a:rPr lang="en-US" altLang="zh-TW" dirty="0" smtClean="0">
                <a:latin typeface="+mn-ea"/>
              </a:rPr>
              <a:t>3</a:t>
            </a:r>
            <a:r>
              <a:rPr lang="zh-TW" altLang="en-US" dirty="0" smtClean="0">
                <a:latin typeface="+mn-ea"/>
              </a:rPr>
              <a:t>格且只能是直線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輸贏條件</a:t>
            </a:r>
            <a:r>
              <a:rPr lang="en-US" altLang="zh-TW" dirty="0" smtClean="0">
                <a:latin typeface="+mn-ea"/>
              </a:rPr>
              <a:t>: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若玩家畫到最後一格則判輸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若玩家移動為非法則判輸</a:t>
            </a:r>
            <a:endParaRPr lang="en-US" altLang="zh-TW" dirty="0" smtClean="0">
              <a:latin typeface="+mn-ea"/>
            </a:endParaRPr>
          </a:p>
          <a:p>
            <a:pPr lvl="2"/>
            <a:r>
              <a:rPr lang="en-US" altLang="zh-TW" dirty="0" smtClean="0">
                <a:latin typeface="+mn-ea"/>
              </a:rPr>
              <a:t>Ex:</a:t>
            </a:r>
            <a:r>
              <a:rPr lang="zh-TW" altLang="en-US" dirty="0" smtClean="0">
                <a:latin typeface="+mn-ea"/>
              </a:rPr>
              <a:t>畫的那格為牆壁、畫到其他玩家畫過的格子</a:t>
            </a:r>
            <a:endParaRPr lang="en-US" altLang="zh-TW" dirty="0" smtClean="0">
              <a:latin typeface="+mn-ea"/>
            </a:endParaRPr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97" y="5435516"/>
            <a:ext cx="7806240" cy="10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289</Words>
  <Application>Microsoft Office PowerPoint</Application>
  <PresentationFormat>寬螢幕</PresentationFormat>
  <Paragraphs>52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AI GAME PROJECT  Implementation Guide</vt:lpstr>
      <vt:lpstr>檔案說明</vt:lpstr>
      <vt:lpstr>Where to code – C++</vt:lpstr>
      <vt:lpstr>Where to code – Python</vt:lpstr>
      <vt:lpstr>Step format</vt:lpstr>
      <vt:lpstr>How to execute</vt:lpstr>
      <vt:lpstr>How to execute</vt:lpstr>
      <vt:lpstr>How to execute</vt:lpstr>
      <vt:lpstr>遊戲規則</vt:lpstr>
      <vt:lpstr>執行範例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GAME PROJECT  Implementation Guide</dc:title>
  <dc:creator>CCJCC</dc:creator>
  <cp:lastModifiedBy>User</cp:lastModifiedBy>
  <cp:revision>14</cp:revision>
  <dcterms:created xsi:type="dcterms:W3CDTF">2023-03-20T02:05:34Z</dcterms:created>
  <dcterms:modified xsi:type="dcterms:W3CDTF">2023-03-24T04:24:09Z</dcterms:modified>
</cp:coreProperties>
</file>