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7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6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3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7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9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0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0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0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F549-2AE7-4CA7-B878-6A609EF4C480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D41E-5883-409F-94D4-6CEDCF461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5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13805" y="226423"/>
            <a:ext cx="1706880" cy="6270172"/>
            <a:chOff x="1297577" y="200297"/>
            <a:chExt cx="1706880" cy="6270172"/>
          </a:xfrm>
        </p:grpSpPr>
        <p:sp>
          <p:nvSpPr>
            <p:cNvPr id="4" name="직사각형 3"/>
            <p:cNvSpPr/>
            <p:nvPr/>
          </p:nvSpPr>
          <p:spPr>
            <a:xfrm>
              <a:off x="1297577" y="200297"/>
              <a:ext cx="1706880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Master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2151017" y="566057"/>
              <a:ext cx="0" cy="590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5238205" y="226423"/>
            <a:ext cx="1706880" cy="6270172"/>
            <a:chOff x="1297577" y="200297"/>
            <a:chExt cx="1706880" cy="6270172"/>
          </a:xfrm>
        </p:grpSpPr>
        <p:sp>
          <p:nvSpPr>
            <p:cNvPr id="14" name="직사각형 13"/>
            <p:cNvSpPr/>
            <p:nvPr/>
          </p:nvSpPr>
          <p:spPr>
            <a:xfrm>
              <a:off x="1297577" y="200297"/>
              <a:ext cx="1706880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Server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>
              <a:stCxn id="14" idx="2"/>
            </p:cNvCxnSpPr>
            <p:nvPr/>
          </p:nvCxnSpPr>
          <p:spPr>
            <a:xfrm>
              <a:off x="2151017" y="566057"/>
              <a:ext cx="0" cy="590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9962604" y="226423"/>
            <a:ext cx="1706880" cy="6270172"/>
            <a:chOff x="1297577" y="200297"/>
            <a:chExt cx="1706880" cy="6270172"/>
          </a:xfrm>
        </p:grpSpPr>
        <p:sp>
          <p:nvSpPr>
            <p:cNvPr id="17" name="직사각형 16"/>
            <p:cNvSpPr/>
            <p:nvPr/>
          </p:nvSpPr>
          <p:spPr>
            <a:xfrm>
              <a:off x="1297577" y="200297"/>
              <a:ext cx="1706880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Slave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>
              <a:stCxn id="17" idx="2"/>
            </p:cNvCxnSpPr>
            <p:nvPr/>
          </p:nvCxnSpPr>
          <p:spPr>
            <a:xfrm>
              <a:off x="2151017" y="566057"/>
              <a:ext cx="0" cy="5904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205301" y="19651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주문</a:t>
            </a:r>
            <a:endParaRPr lang="ko-KR" altLang="en-US" sz="1400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367246" y="2360023"/>
            <a:ext cx="4598126" cy="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65372" y="2272937"/>
            <a:ext cx="217715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5" idx="0"/>
            <a:endCxn id="25" idx="3"/>
          </p:cNvCxnSpPr>
          <p:nvPr/>
        </p:nvCxnSpPr>
        <p:spPr>
          <a:xfrm rot="16200000" flipH="1">
            <a:off x="6024155" y="2323012"/>
            <a:ext cx="209006" cy="108857"/>
          </a:xfrm>
          <a:prstGeom prst="bentConnector4">
            <a:avLst>
              <a:gd name="adj1" fmla="val -109375"/>
              <a:gd name="adj2" fmla="val 31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707187" y="2251166"/>
            <a:ext cx="217715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25" idx="3"/>
            <a:endCxn id="29" idx="1"/>
          </p:cNvCxnSpPr>
          <p:nvPr/>
        </p:nvCxnSpPr>
        <p:spPr>
          <a:xfrm>
            <a:off x="6183087" y="2481943"/>
            <a:ext cx="4524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53823" y="22191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주문</a:t>
            </a:r>
            <a:endParaRPr lang="ko-KR" altLang="en-US" sz="1400"/>
          </a:p>
        </p:txBody>
      </p:sp>
      <p:sp>
        <p:nvSpPr>
          <p:cNvPr id="33" name="직사각형 32"/>
          <p:cNvSpPr/>
          <p:nvPr/>
        </p:nvSpPr>
        <p:spPr>
          <a:xfrm>
            <a:off x="5965372" y="3396343"/>
            <a:ext cx="217715" cy="8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39883" y="3461656"/>
            <a:ext cx="254726" cy="705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 flipH="1">
            <a:off x="1541418" y="3561806"/>
            <a:ext cx="4414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374572" y="3254029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ping</a:t>
            </a:r>
            <a:endParaRPr lang="ko-KR" altLang="en-US" sz="140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1519692" y="3927566"/>
            <a:ext cx="4434841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70125" y="3869583"/>
            <a:ext cx="74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Reping</a:t>
            </a:r>
            <a:endParaRPr lang="ko-KR" altLang="en-US" sz="1400"/>
          </a:p>
        </p:txBody>
      </p:sp>
      <p:sp>
        <p:nvSpPr>
          <p:cNvPr id="41" name="직사각형 40"/>
          <p:cNvSpPr/>
          <p:nvPr/>
        </p:nvSpPr>
        <p:spPr>
          <a:xfrm>
            <a:off x="10665820" y="3524795"/>
            <a:ext cx="300448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231028" y="3561806"/>
            <a:ext cx="4422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>
            <a:off x="6183087" y="4101737"/>
            <a:ext cx="4482733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165464" y="3275911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ping</a:t>
            </a:r>
            <a:endParaRPr lang="ko-KR" altLang="en-US" sz="1400"/>
          </a:p>
        </p:txBody>
      </p:sp>
      <p:sp>
        <p:nvSpPr>
          <p:cNvPr id="47" name="TextBox 46"/>
          <p:cNvSpPr txBox="1"/>
          <p:nvPr/>
        </p:nvSpPr>
        <p:spPr>
          <a:xfrm>
            <a:off x="8136798" y="4195355"/>
            <a:ext cx="74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Reping</a:t>
            </a:r>
            <a:endParaRPr lang="ko-KR" altLang="en-US" sz="140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1367245" y="1097280"/>
            <a:ext cx="4706984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6074229" y="1259766"/>
            <a:ext cx="4741815" cy="3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298210" y="745960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Logon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8050603" y="912689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Logon</a:t>
            </a:r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3326203" y="1176924"/>
            <a:ext cx="98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Master ID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7951695" y="1345253"/>
            <a:ext cx="1729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Master ID, Slave ID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7963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/>
          <p:cNvSpPr/>
          <p:nvPr/>
        </p:nvSpPr>
        <p:spPr>
          <a:xfrm>
            <a:off x="7030698" y="734871"/>
            <a:ext cx="1852046" cy="11726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14651" y="4606359"/>
            <a:ext cx="3483429" cy="4968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1886" y="374468"/>
            <a:ext cx="2133599" cy="3309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Listen Thread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9862" y="975361"/>
            <a:ext cx="1445623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accept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9861" y="1593670"/>
            <a:ext cx="1445623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WSARecv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4" idx="2"/>
            <a:endCxn id="5" idx="0"/>
          </p:cNvCxnSpPr>
          <p:nvPr/>
        </p:nvCxnSpPr>
        <p:spPr>
          <a:xfrm rot="16200000" flipH="1">
            <a:off x="1495697" y="668383"/>
            <a:ext cx="269967" cy="343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2"/>
            <a:endCxn id="6" idx="0"/>
          </p:cNvCxnSpPr>
          <p:nvPr/>
        </p:nvCxnSpPr>
        <p:spPr>
          <a:xfrm rot="5400000">
            <a:off x="1667691" y="1458686"/>
            <a:ext cx="2699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2"/>
            <a:endCxn id="4" idx="1"/>
          </p:cNvCxnSpPr>
          <p:nvPr/>
        </p:nvCxnSpPr>
        <p:spPr>
          <a:xfrm rot="5400000" flipH="1">
            <a:off x="396239" y="535579"/>
            <a:ext cx="1402081" cy="1410787"/>
          </a:xfrm>
          <a:prstGeom prst="bentConnector4">
            <a:avLst>
              <a:gd name="adj1" fmla="val -16304"/>
              <a:gd name="adj2" fmla="val 116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91886" y="2830288"/>
            <a:ext cx="2133599" cy="3309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Recv Thread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0011" y="3540038"/>
            <a:ext cx="1445623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WSAWaitForMultipleEvents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0011" y="4319457"/>
            <a:ext cx="1445623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CallBack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13" idx="2"/>
            <a:endCxn id="16" idx="0"/>
          </p:cNvCxnSpPr>
          <p:nvPr/>
        </p:nvCxnSpPr>
        <p:spPr>
          <a:xfrm rot="16200000" flipH="1">
            <a:off x="1491342" y="3128557"/>
            <a:ext cx="378824" cy="444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2"/>
            <a:endCxn id="17" idx="0"/>
          </p:cNvCxnSpPr>
          <p:nvPr/>
        </p:nvCxnSpPr>
        <p:spPr>
          <a:xfrm rot="5400000">
            <a:off x="1687285" y="4103918"/>
            <a:ext cx="43107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3" idx="1"/>
          </p:cNvCxnSpPr>
          <p:nvPr/>
        </p:nvCxnSpPr>
        <p:spPr>
          <a:xfrm rot="5400000" flipH="1">
            <a:off x="311331" y="3076307"/>
            <a:ext cx="1672048" cy="1510937"/>
          </a:xfrm>
          <a:prstGeom prst="bentConnector4">
            <a:avLst>
              <a:gd name="adj1" fmla="val -13672"/>
              <a:gd name="adj2" fmla="val 115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014651" y="226426"/>
            <a:ext cx="2133599" cy="3309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Dispatch Thread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9382" y="892631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GetMessage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17" idx="3"/>
            <a:endCxn id="27" idx="1"/>
          </p:cNvCxnSpPr>
          <p:nvPr/>
        </p:nvCxnSpPr>
        <p:spPr>
          <a:xfrm flipV="1">
            <a:off x="2625634" y="1051561"/>
            <a:ext cx="2233748" cy="3442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설명선 1 32"/>
          <p:cNvSpPr/>
          <p:nvPr/>
        </p:nvSpPr>
        <p:spPr>
          <a:xfrm>
            <a:off x="2625634" y="5486399"/>
            <a:ext cx="1754778" cy="890457"/>
          </a:xfrm>
          <a:prstGeom prst="borderCallout1">
            <a:avLst>
              <a:gd name="adj1" fmla="val -1150"/>
              <a:gd name="adj2" fmla="val 25406"/>
              <a:gd name="adj3" fmla="val -110816"/>
              <a:gd name="adj4" fmla="val 188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Master Logon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Slave Logon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Master Reping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Slave Reping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Master Order</a:t>
            </a:r>
            <a:endParaRPr lang="ko-KR" altLang="en-US" sz="1100">
              <a:solidFill>
                <a:srgbClr val="FF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179601" y="1423850"/>
            <a:ext cx="1011988" cy="648790"/>
            <a:chOff x="5179601" y="1423850"/>
            <a:chExt cx="1011988" cy="648790"/>
          </a:xfrm>
        </p:grpSpPr>
        <p:sp>
          <p:nvSpPr>
            <p:cNvPr id="34" name="다이아몬드 33"/>
            <p:cNvSpPr/>
            <p:nvPr/>
          </p:nvSpPr>
          <p:spPr>
            <a:xfrm>
              <a:off x="5179601" y="1423850"/>
              <a:ext cx="968649" cy="64879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6642" y="1593670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/>
                <a:t>from Master</a:t>
              </a:r>
              <a:endParaRPr lang="ko-KR" altLang="en-US" sz="1100"/>
            </a:p>
          </p:txBody>
        </p:sp>
      </p:grpSp>
      <p:cxnSp>
        <p:nvCxnSpPr>
          <p:cNvPr id="38" name="직선 화살표 연결선 37"/>
          <p:cNvCxnSpPr>
            <a:stCxn id="34" idx="2"/>
          </p:cNvCxnSpPr>
          <p:nvPr/>
        </p:nvCxnSpPr>
        <p:spPr>
          <a:xfrm flipH="1">
            <a:off x="5660571" y="2072640"/>
            <a:ext cx="3355" cy="513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5733" y="215972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41" name="꺾인 연결선 40"/>
          <p:cNvCxnSpPr>
            <a:stCxn id="27" idx="2"/>
            <a:endCxn id="34" idx="0"/>
          </p:cNvCxnSpPr>
          <p:nvPr/>
        </p:nvCxnSpPr>
        <p:spPr>
          <a:xfrm rot="16200000" flipH="1">
            <a:off x="5516381" y="1276304"/>
            <a:ext cx="213359" cy="81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5176346" y="2586446"/>
            <a:ext cx="968649" cy="648790"/>
            <a:chOff x="5179601" y="1423850"/>
            <a:chExt cx="968649" cy="648790"/>
          </a:xfrm>
        </p:grpSpPr>
        <p:sp>
          <p:nvSpPr>
            <p:cNvPr id="43" name="다이아몬드 42"/>
            <p:cNvSpPr/>
            <p:nvPr/>
          </p:nvSpPr>
          <p:spPr>
            <a:xfrm>
              <a:off x="5179601" y="1423850"/>
              <a:ext cx="968649" cy="64879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11750" y="1593670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49" name="꺾인 연결선 48"/>
          <p:cNvCxnSpPr>
            <a:stCxn id="43" idx="2"/>
          </p:cNvCxnSpPr>
          <p:nvPr/>
        </p:nvCxnSpPr>
        <p:spPr>
          <a:xfrm rot="16200000" flipH="1">
            <a:off x="5492804" y="3403103"/>
            <a:ext cx="357407" cy="21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51387" y="3254685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[Logon]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194866" y="3592643"/>
            <a:ext cx="968649" cy="648790"/>
            <a:chOff x="5179601" y="1423850"/>
            <a:chExt cx="968649" cy="648790"/>
          </a:xfrm>
        </p:grpSpPr>
        <p:sp>
          <p:nvSpPr>
            <p:cNvPr id="53" name="다이아몬드 52"/>
            <p:cNvSpPr/>
            <p:nvPr/>
          </p:nvSpPr>
          <p:spPr>
            <a:xfrm>
              <a:off x="5179601" y="1423850"/>
              <a:ext cx="968649" cy="64879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07399" y="1593670"/>
              <a:ext cx="5934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/>
                <a:t>Exists?</a:t>
              </a:r>
              <a:endParaRPr lang="ko-KR" altLang="en-US" sz="110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4130219" y="4678688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Pass packet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59" name="꺾인 연결선 58"/>
          <p:cNvCxnSpPr>
            <a:stCxn id="53" idx="2"/>
            <a:endCxn id="57" idx="0"/>
          </p:cNvCxnSpPr>
          <p:nvPr/>
        </p:nvCxnSpPr>
        <p:spPr>
          <a:xfrm rot="5400000">
            <a:off x="5047484" y="4046980"/>
            <a:ext cx="437255" cy="826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91646" y="410293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903373" y="4666337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 master thread class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4" name="꺾인 연결선 63"/>
          <p:cNvCxnSpPr>
            <a:stCxn id="53" idx="2"/>
            <a:endCxn id="62" idx="0"/>
          </p:cNvCxnSpPr>
          <p:nvPr/>
        </p:nvCxnSpPr>
        <p:spPr>
          <a:xfrm rot="16200000" flipH="1">
            <a:off x="5940236" y="3980388"/>
            <a:ext cx="424904" cy="9469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58023" y="404245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N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66" name="설명선 1 65"/>
          <p:cNvSpPr/>
          <p:nvPr/>
        </p:nvSpPr>
        <p:spPr>
          <a:xfrm>
            <a:off x="6016096" y="5486399"/>
            <a:ext cx="1754778" cy="580804"/>
          </a:xfrm>
          <a:prstGeom prst="borderCallout1">
            <a:avLst>
              <a:gd name="adj1" fmla="val -1150"/>
              <a:gd name="adj2" fmla="val 25406"/>
              <a:gd name="adj3" fmla="val -119281"/>
              <a:gd name="adj4" fmla="val 3772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Pass socket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Pass Master ID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Pass packet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57851" y="4325807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7030A0"/>
                </a:solidFill>
              </a:rPr>
              <a:t>&lt;</a:t>
            </a:r>
            <a:r>
              <a:rPr lang="ko-KR" altLang="en-US" sz="1100" b="1" smtClean="0">
                <a:solidFill>
                  <a:srgbClr val="7030A0"/>
                </a:solidFill>
              </a:rPr>
              <a:t>스레드①</a:t>
            </a:r>
            <a:r>
              <a:rPr lang="en-US" altLang="ko-KR" sz="1100" b="1" smtClean="0">
                <a:solidFill>
                  <a:srgbClr val="7030A0"/>
                </a:solidFill>
              </a:rPr>
              <a:t>&gt;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241804" y="816431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Pass packet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3" name="꺾인 연결선 72"/>
          <p:cNvCxnSpPr>
            <a:stCxn id="43" idx="3"/>
            <a:endCxn id="71" idx="1"/>
          </p:cNvCxnSpPr>
          <p:nvPr/>
        </p:nvCxnSpPr>
        <p:spPr>
          <a:xfrm flipV="1">
            <a:off x="6144995" y="975361"/>
            <a:ext cx="1096809" cy="1935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21828" y="2079498"/>
            <a:ext cx="80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[Reping]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964615" y="443783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7030A0"/>
                </a:solidFill>
              </a:rPr>
              <a:t>&lt;</a:t>
            </a:r>
            <a:r>
              <a:rPr lang="ko-KR" altLang="en-US" sz="1100" b="1" smtClean="0">
                <a:solidFill>
                  <a:srgbClr val="7030A0"/>
                </a:solidFill>
              </a:rPr>
              <a:t>스레드①</a:t>
            </a:r>
            <a:r>
              <a:rPr lang="en-US" altLang="ko-KR" sz="1100" b="1" smtClean="0">
                <a:solidFill>
                  <a:srgbClr val="7030A0"/>
                </a:solidFill>
              </a:rPr>
              <a:t>&gt;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8306503" y="2830287"/>
            <a:ext cx="1852046" cy="127264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517609" y="2911848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Pass packet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40420" y="253920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7030A0"/>
                </a:solidFill>
              </a:rPr>
              <a:t>&lt;</a:t>
            </a:r>
            <a:r>
              <a:rPr lang="ko-KR" altLang="en-US" sz="1100" b="1" smtClean="0">
                <a:solidFill>
                  <a:srgbClr val="7030A0"/>
                </a:solidFill>
              </a:rPr>
              <a:t>스레드①</a:t>
            </a:r>
            <a:r>
              <a:rPr lang="en-US" altLang="ko-KR" sz="1100" b="1" smtClean="0">
                <a:solidFill>
                  <a:srgbClr val="7030A0"/>
                </a:solidFill>
              </a:rPr>
              <a:t>&gt;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cxnSp>
        <p:nvCxnSpPr>
          <p:cNvPr id="81" name="꺾인 연결선 80"/>
          <p:cNvCxnSpPr>
            <a:stCxn id="43" idx="3"/>
          </p:cNvCxnSpPr>
          <p:nvPr/>
        </p:nvCxnSpPr>
        <p:spPr>
          <a:xfrm>
            <a:off x="6144995" y="2910841"/>
            <a:ext cx="2382422" cy="171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367758" y="2764798"/>
            <a:ext cx="716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[Order]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241804" y="1419263"/>
            <a:ext cx="1445623" cy="366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Update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Last Ping time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6" name="꺾인 연결선 85"/>
          <p:cNvCxnSpPr>
            <a:stCxn id="71" idx="2"/>
            <a:endCxn id="84" idx="0"/>
          </p:cNvCxnSpPr>
          <p:nvPr/>
        </p:nvCxnSpPr>
        <p:spPr>
          <a:xfrm rot="5400000">
            <a:off x="7822130" y="1276777"/>
            <a:ext cx="2849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556796" y="3569348"/>
            <a:ext cx="1445623" cy="446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Relay Order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to my Slaves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78" idx="2"/>
            <a:endCxn id="88" idx="0"/>
          </p:cNvCxnSpPr>
          <p:nvPr/>
        </p:nvCxnSpPr>
        <p:spPr>
          <a:xfrm rot="16200000" flipH="1">
            <a:off x="9090194" y="3379934"/>
            <a:ext cx="339640" cy="39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설명선 1 91"/>
          <p:cNvSpPr/>
          <p:nvPr/>
        </p:nvSpPr>
        <p:spPr>
          <a:xfrm>
            <a:off x="9453153" y="84066"/>
            <a:ext cx="2134227" cy="473286"/>
          </a:xfrm>
          <a:prstGeom prst="borderCallout1">
            <a:avLst>
              <a:gd name="adj1" fmla="val 28838"/>
              <a:gd name="adj2" fmla="val -400"/>
              <a:gd name="adj3" fmla="val 63509"/>
              <a:gd name="adj4" fmla="val -15470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map&lt;MasterID, classPointer&gt;</a:t>
            </a:r>
            <a:endParaRPr lang="ko-KR" alt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모서리가 둥근 직사각형 90"/>
          <p:cNvSpPr/>
          <p:nvPr/>
        </p:nvSpPr>
        <p:spPr>
          <a:xfrm>
            <a:off x="5081450" y="4952019"/>
            <a:ext cx="3483429" cy="11191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91886" y="374468"/>
            <a:ext cx="2133599" cy="3309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Listen Thread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9862" y="975361"/>
            <a:ext cx="1445623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accept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9861" y="1593670"/>
            <a:ext cx="1445623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WSARecv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4" idx="2"/>
            <a:endCxn id="5" idx="0"/>
          </p:cNvCxnSpPr>
          <p:nvPr/>
        </p:nvCxnSpPr>
        <p:spPr>
          <a:xfrm rot="16200000" flipH="1">
            <a:off x="1495697" y="668383"/>
            <a:ext cx="269967" cy="343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" idx="2"/>
            <a:endCxn id="6" idx="0"/>
          </p:cNvCxnSpPr>
          <p:nvPr/>
        </p:nvCxnSpPr>
        <p:spPr>
          <a:xfrm rot="5400000">
            <a:off x="1667691" y="1458686"/>
            <a:ext cx="26996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6" idx="2"/>
            <a:endCxn id="4" idx="1"/>
          </p:cNvCxnSpPr>
          <p:nvPr/>
        </p:nvCxnSpPr>
        <p:spPr>
          <a:xfrm rot="5400000" flipH="1">
            <a:off x="396239" y="535579"/>
            <a:ext cx="1402081" cy="1410787"/>
          </a:xfrm>
          <a:prstGeom prst="bentConnector4">
            <a:avLst>
              <a:gd name="adj1" fmla="val -16304"/>
              <a:gd name="adj2" fmla="val 1162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91886" y="2830288"/>
            <a:ext cx="2133599" cy="3309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Recv Thread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80011" y="3540038"/>
            <a:ext cx="1445623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WSAWaitForMultipleEvents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80011" y="4319457"/>
            <a:ext cx="1445623" cy="3483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CallBack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13" idx="2"/>
            <a:endCxn id="16" idx="0"/>
          </p:cNvCxnSpPr>
          <p:nvPr/>
        </p:nvCxnSpPr>
        <p:spPr>
          <a:xfrm rot="16200000" flipH="1">
            <a:off x="1491342" y="3128557"/>
            <a:ext cx="378824" cy="444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6" idx="2"/>
            <a:endCxn id="17" idx="0"/>
          </p:cNvCxnSpPr>
          <p:nvPr/>
        </p:nvCxnSpPr>
        <p:spPr>
          <a:xfrm rot="5400000">
            <a:off x="1687285" y="4103918"/>
            <a:ext cx="43107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7" idx="2"/>
            <a:endCxn id="13" idx="1"/>
          </p:cNvCxnSpPr>
          <p:nvPr/>
        </p:nvCxnSpPr>
        <p:spPr>
          <a:xfrm rot="5400000" flipH="1">
            <a:off x="311331" y="3076307"/>
            <a:ext cx="1672048" cy="1510937"/>
          </a:xfrm>
          <a:prstGeom prst="bentConnector4">
            <a:avLst>
              <a:gd name="adj1" fmla="val -13672"/>
              <a:gd name="adj2" fmla="val 115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014651" y="226426"/>
            <a:ext cx="2133599" cy="3309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Dispatch Thread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59382" y="892631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GetMessage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17" idx="3"/>
            <a:endCxn id="27" idx="1"/>
          </p:cNvCxnSpPr>
          <p:nvPr/>
        </p:nvCxnSpPr>
        <p:spPr>
          <a:xfrm flipV="1">
            <a:off x="2625634" y="1051561"/>
            <a:ext cx="2233748" cy="3442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설명선 1 32"/>
          <p:cNvSpPr/>
          <p:nvPr/>
        </p:nvSpPr>
        <p:spPr>
          <a:xfrm>
            <a:off x="2625634" y="5486399"/>
            <a:ext cx="1754778" cy="890457"/>
          </a:xfrm>
          <a:prstGeom prst="borderCallout1">
            <a:avLst>
              <a:gd name="adj1" fmla="val -1150"/>
              <a:gd name="adj2" fmla="val 25406"/>
              <a:gd name="adj3" fmla="val -110816"/>
              <a:gd name="adj4" fmla="val 188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Master Logon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Slave Logon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Master Reping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Slave Reping</a:t>
            </a:r>
          </a:p>
          <a:p>
            <a:pPr marL="228600" indent="-228600">
              <a:buAutoNum type="arabicPeriod"/>
            </a:pPr>
            <a:r>
              <a:rPr lang="en-US" altLang="ko-KR" sz="1100" smtClean="0">
                <a:solidFill>
                  <a:srgbClr val="FF0000"/>
                </a:solidFill>
              </a:rPr>
              <a:t>Master Order</a:t>
            </a:r>
            <a:endParaRPr lang="ko-KR" altLang="en-US" sz="1100">
              <a:solidFill>
                <a:srgbClr val="FF0000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179601" y="1423850"/>
            <a:ext cx="968649" cy="648790"/>
            <a:chOff x="5179601" y="1423850"/>
            <a:chExt cx="968649" cy="648790"/>
          </a:xfrm>
        </p:grpSpPr>
        <p:sp>
          <p:nvSpPr>
            <p:cNvPr id="34" name="다이아몬드 33"/>
            <p:cNvSpPr/>
            <p:nvPr/>
          </p:nvSpPr>
          <p:spPr>
            <a:xfrm>
              <a:off x="5179601" y="1423850"/>
              <a:ext cx="968649" cy="64879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0344" y="1593670"/>
              <a:ext cx="8675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/>
                <a:t>from Slave</a:t>
              </a:r>
              <a:endParaRPr lang="ko-KR" altLang="en-US" sz="1100"/>
            </a:p>
          </p:txBody>
        </p:sp>
      </p:grpSp>
      <p:cxnSp>
        <p:nvCxnSpPr>
          <p:cNvPr id="38" name="직선 화살표 연결선 37"/>
          <p:cNvCxnSpPr>
            <a:stCxn id="34" idx="2"/>
            <a:endCxn id="58" idx="0"/>
          </p:cNvCxnSpPr>
          <p:nvPr/>
        </p:nvCxnSpPr>
        <p:spPr>
          <a:xfrm flipH="1">
            <a:off x="5653566" y="2072640"/>
            <a:ext cx="10360" cy="45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25733" y="215972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41" name="꺾인 연결선 40"/>
          <p:cNvCxnSpPr>
            <a:stCxn id="27" idx="2"/>
            <a:endCxn id="34" idx="0"/>
          </p:cNvCxnSpPr>
          <p:nvPr/>
        </p:nvCxnSpPr>
        <p:spPr>
          <a:xfrm rot="16200000" flipH="1">
            <a:off x="5516381" y="1276304"/>
            <a:ext cx="213359" cy="817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설명선 1 91"/>
          <p:cNvSpPr/>
          <p:nvPr/>
        </p:nvSpPr>
        <p:spPr>
          <a:xfrm>
            <a:off x="9453153" y="84066"/>
            <a:ext cx="2134227" cy="473286"/>
          </a:xfrm>
          <a:prstGeom prst="borderCallout1">
            <a:avLst>
              <a:gd name="adj1" fmla="val 28838"/>
              <a:gd name="adj2" fmla="val -400"/>
              <a:gd name="adj3" fmla="val 63509"/>
              <a:gd name="adj4" fmla="val -15470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rgbClr val="FF0000"/>
                </a:solidFill>
              </a:rPr>
              <a:t>map&lt;MasterID, classPointer&gt;</a:t>
            </a:r>
            <a:endParaRPr lang="ko-KR" altLang="en-US" sz="1100">
              <a:solidFill>
                <a:srgbClr val="FF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53384" y="2527660"/>
            <a:ext cx="1080745" cy="648790"/>
            <a:chOff x="5163744" y="1423850"/>
            <a:chExt cx="1080745" cy="648790"/>
          </a:xfrm>
        </p:grpSpPr>
        <p:sp>
          <p:nvSpPr>
            <p:cNvPr id="58" name="다이아몬드 57"/>
            <p:cNvSpPr/>
            <p:nvPr/>
          </p:nvSpPr>
          <p:spPr>
            <a:xfrm>
              <a:off x="5179601" y="1423850"/>
              <a:ext cx="968649" cy="64879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63744" y="1593670"/>
              <a:ext cx="10807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/>
                <a:t>Master Exists?</a:t>
              </a:r>
              <a:endParaRPr lang="ko-KR" altLang="en-US" sz="1100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29181" y="3824403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Error Return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58" idx="2"/>
            <a:endCxn id="63" idx="0"/>
          </p:cNvCxnSpPr>
          <p:nvPr/>
        </p:nvCxnSpPr>
        <p:spPr>
          <a:xfrm rot="5400000">
            <a:off x="4928804" y="3099640"/>
            <a:ext cx="647953" cy="801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79601" y="32121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N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58" idx="2"/>
            <a:endCxn id="83" idx="0"/>
          </p:cNvCxnSpPr>
          <p:nvPr/>
        </p:nvCxnSpPr>
        <p:spPr>
          <a:xfrm rot="16200000" flipH="1">
            <a:off x="5786597" y="3043418"/>
            <a:ext cx="769872" cy="10359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5552" y="321212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Y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6205176" y="3946322"/>
            <a:ext cx="968649" cy="648790"/>
            <a:chOff x="5179601" y="1423850"/>
            <a:chExt cx="968649" cy="648790"/>
          </a:xfrm>
        </p:grpSpPr>
        <p:sp>
          <p:nvSpPr>
            <p:cNvPr id="83" name="다이아몬드 82"/>
            <p:cNvSpPr/>
            <p:nvPr/>
          </p:nvSpPr>
          <p:spPr>
            <a:xfrm>
              <a:off x="5179601" y="1423850"/>
              <a:ext cx="968649" cy="64879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11750" y="1593670"/>
              <a:ext cx="184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89499" y="4624256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[Logon]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966688" y="5032729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Pass Packet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83" idx="2"/>
            <a:endCxn id="89" idx="0"/>
          </p:cNvCxnSpPr>
          <p:nvPr/>
        </p:nvCxnSpPr>
        <p:spPr>
          <a:xfrm rot="5400000">
            <a:off x="6470693" y="4813920"/>
            <a:ext cx="4376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822102" y="4651472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7030A0"/>
                </a:solidFill>
              </a:rPr>
              <a:t>&lt;</a:t>
            </a:r>
            <a:r>
              <a:rPr lang="ko-KR" altLang="en-US" sz="1100" b="1" smtClean="0">
                <a:solidFill>
                  <a:srgbClr val="7030A0"/>
                </a:solidFill>
              </a:rPr>
              <a:t>스레드①</a:t>
            </a:r>
            <a:r>
              <a:rPr lang="en-US" altLang="ko-KR" sz="1100" b="1" smtClean="0">
                <a:solidFill>
                  <a:srgbClr val="7030A0"/>
                </a:solidFill>
              </a:rPr>
              <a:t>&gt;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966688" y="5629129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Add set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89" idx="2"/>
            <a:endCxn id="94" idx="0"/>
          </p:cNvCxnSpPr>
          <p:nvPr/>
        </p:nvCxnSpPr>
        <p:spPr>
          <a:xfrm rot="5400000">
            <a:off x="6550230" y="5489859"/>
            <a:ext cx="278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7998822" y="2270703"/>
            <a:ext cx="3483429" cy="11191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884060" y="2351413"/>
            <a:ext cx="1445623" cy="317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Pass Packet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0739474" y="1970156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7030A0"/>
                </a:solidFill>
              </a:rPr>
              <a:t>&lt;</a:t>
            </a:r>
            <a:r>
              <a:rPr lang="ko-KR" altLang="en-US" sz="1100" b="1" smtClean="0">
                <a:solidFill>
                  <a:srgbClr val="7030A0"/>
                </a:solidFill>
              </a:rPr>
              <a:t>스레드①</a:t>
            </a:r>
            <a:r>
              <a:rPr lang="en-US" altLang="ko-KR" sz="1100" b="1" smtClean="0">
                <a:solidFill>
                  <a:srgbClr val="7030A0"/>
                </a:solidFill>
              </a:rPr>
              <a:t>&gt;</a:t>
            </a:r>
            <a:endParaRPr lang="ko-KR" altLang="en-US" sz="1100" b="1">
              <a:solidFill>
                <a:srgbClr val="7030A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884060" y="2947812"/>
            <a:ext cx="1445623" cy="378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Update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Last Ping time</a:t>
            </a:r>
            <a:endParaRPr lang="ko-KR" altLang="en-US" sz="1200" smtClean="0">
              <a:solidFill>
                <a:schemeClr val="tx1"/>
              </a:solidFill>
            </a:endParaRPr>
          </a:p>
        </p:txBody>
      </p:sp>
      <p:cxnSp>
        <p:nvCxnSpPr>
          <p:cNvPr id="99" name="꺾인 연결선 98"/>
          <p:cNvCxnSpPr>
            <a:stCxn id="96" idx="2"/>
            <a:endCxn id="98" idx="0"/>
          </p:cNvCxnSpPr>
          <p:nvPr/>
        </p:nvCxnSpPr>
        <p:spPr>
          <a:xfrm rot="5400000">
            <a:off x="9467603" y="2808542"/>
            <a:ext cx="2785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83" idx="3"/>
            <a:endCxn id="96" idx="1"/>
          </p:cNvCxnSpPr>
          <p:nvPr/>
        </p:nvCxnSpPr>
        <p:spPr>
          <a:xfrm flipV="1">
            <a:off x="7173825" y="2510343"/>
            <a:ext cx="1710235" cy="1760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093744" y="3896647"/>
            <a:ext cx="802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</a:rPr>
              <a:t>[Reping]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06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156</Words>
  <Application>Microsoft Office PowerPoint</Application>
  <PresentationFormat>와이드스크린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JAYKIM</dc:creator>
  <cp:lastModifiedBy>JAYKIM</cp:lastModifiedBy>
  <cp:revision>16</cp:revision>
  <dcterms:created xsi:type="dcterms:W3CDTF">2019-07-01T05:43:56Z</dcterms:created>
  <dcterms:modified xsi:type="dcterms:W3CDTF">2019-07-01T06:18:19Z</dcterms:modified>
</cp:coreProperties>
</file>