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06CC-AC61-4E3C-982A-F4E3D449F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ACC5A-1742-47B3-9CE6-DEE333102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BF9D-8EC0-4708-8904-0599F89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9F39-1C3C-47E9-8C09-2748360B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57EF-DCFA-4504-999A-F157E0B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4CA9-940B-4919-9849-94882985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B6701-806C-4850-B2A1-1ECBD7BD6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FAD6-CD73-4B21-8831-ED4625B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75C2-7259-408E-A21F-9611050A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4D42-FEF8-4281-BE31-EC1EED4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B9C62-D136-4FF9-BA36-496F6E31A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85AF0-7BB8-4174-8012-1420216F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6C34-F65B-49B8-8D21-EF5D56CC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529B-FB42-4FFA-89AD-26FFB9F0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9E8C-3B31-45F0-AADA-9EA59A8E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9CEB-9753-45DE-A025-2D135EB1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E09-FD22-40A9-9A03-A07EF87E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DFEB-6F68-4AC9-AF74-F507D618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745E-C64A-442E-9FDC-294FF20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061-C9F6-4B26-8B8A-ACDE968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3779-946A-4D67-84FB-DBC1CC9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872A-B11C-438E-BD56-B150ED79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4C98-7493-421E-823F-9FED0BE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8A73-61B5-453C-9830-379CDCA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5DE3-91E3-413D-9D57-A2FBC416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137-FB8B-4800-994F-193E5C9F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2A79-88F5-42C4-98DE-8C2334087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56DE8-37EA-4D29-9330-67077FF6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741C-5175-453B-810A-C556D8AB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02F1-02D6-4945-B7DA-1C6CD197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2136C-2375-4B96-9265-BCC2EEA5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7341-80AA-4A16-B3B7-60583D5B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553C-7051-44AF-9D70-3261C5C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F2442-F7BC-446C-991F-A3B5419C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67FCB-9710-4C7C-B1AC-CCD8C2EF0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6CE0F-D813-4805-B210-52025796A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5AEA9-AF64-423E-8658-F25D825C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2C40E-6DCF-4752-9510-F6FE536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000DE-A6FC-42BE-BA6A-C540689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D75C-59B3-4BE2-8280-16D72ED2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A1197-469D-4B66-A988-A3DF00F5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0A5E3-FB83-4C15-BDA1-A2CFF72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A8744-D65A-4337-8AA2-A33DB105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34248-FBC2-4ECF-A616-CA54CF0E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F8DCF-5EB3-427A-B607-9FDED95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E8D9-9BB3-4AFE-9D66-6573CED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F8FC-1ED1-45EF-9D9B-AB34AAA4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460-A581-42B0-BDC0-A1D071CB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8FF3-68F7-4B6C-8CBC-1CB4CCA1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EE58-A824-47B0-B497-3E683C1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1C24-4F17-4AE3-908C-6B39B7A7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DF17E-26F7-4336-AD59-7D2F19A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999-5BBF-4530-94BF-4771AF5F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1A7DA-3A59-4DFE-BD62-6B4E56AA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08C3-A1FF-413E-8C31-46D75FE1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4B7F-3B5A-4913-A925-2BAD357E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DA90-567C-4A8A-AD68-A94DD14E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5AC1-E942-450B-B272-F50C8184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2A368-2E38-436B-AF3F-5C4F885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632F-9FF6-4C20-B2DF-3D8DED06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44AE-4B9C-4FF0-9B99-6236FF03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1500-D780-432D-AFDB-827B47CF12A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1B92-7C96-4C76-9DCC-A298E5E6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B7CC-8254-424A-A630-86C4CD6D4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DED0-CE45-4069-B029-118FCE8D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reposi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B831-DDEB-4948-A6B6-5BDE1A08D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3125D-FD2A-4626-A863-8871A40D5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2124D-A8AE-44C0-B4B5-815B3D3F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E760A-D656-4FFF-9349-5BF0D1854E39}"/>
              </a:ext>
            </a:extLst>
          </p:cNvPr>
          <p:cNvSpPr txBox="1"/>
          <p:nvPr/>
        </p:nvSpPr>
        <p:spPr>
          <a:xfrm>
            <a:off x="4245429" y="1222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22388E-9FB4-4F46-BF4D-4AD3B4EAB5F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>
                <a:solidFill>
                  <a:schemeClr val="bg2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</a:rPr>
              <a:t>Lab 10</a:t>
            </a:r>
            <a:br>
              <a:rPr lang="en-US" sz="4800" dirty="0">
                <a:solidFill>
                  <a:schemeClr val="bg2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chemeClr val="bg2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</a:rPr>
              <a:t>Genomic Data Commons</a:t>
            </a:r>
            <a:br>
              <a:rPr lang="en-US" sz="4800" dirty="0">
                <a:solidFill>
                  <a:schemeClr val="bg2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chemeClr val="bg2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</a:rPr>
              <a:t> (GDC) Lab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626751-1541-4A4E-8290-07D73629FDB7}"/>
              </a:ext>
            </a:extLst>
          </p:cNvPr>
          <p:cNvSpPr txBox="1">
            <a:spLocks/>
          </p:cNvSpPr>
          <p:nvPr/>
        </p:nvSpPr>
        <p:spPr>
          <a:xfrm>
            <a:off x="1524000" y="3602037"/>
            <a:ext cx="9144000" cy="268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EE542 – INTERNET AND CLOUD COMPUTING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Date: 10/22/2018</a:t>
            </a:r>
          </a:p>
          <a:p>
            <a:r>
              <a:rPr lang="en-US" sz="2000" dirty="0" err="1">
                <a:solidFill>
                  <a:schemeClr val="bg2"/>
                </a:solidFill>
                <a:highlight>
                  <a:srgbClr val="000000"/>
                </a:highlight>
              </a:rPr>
              <a:t>GitHUB</a:t>
            </a:r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  LINK :  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https://github.com/jayjadav08/EE542_Lab10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Team Members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Gandhi </a:t>
            </a:r>
            <a:r>
              <a:rPr lang="en-US" sz="2000" dirty="0" err="1">
                <a:solidFill>
                  <a:schemeClr val="bg2"/>
                </a:solidFill>
                <a:highlight>
                  <a:srgbClr val="000000"/>
                </a:highlight>
              </a:rPr>
              <a:t>Rajan</a:t>
            </a:r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 Ramachandran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Jay </a:t>
            </a:r>
            <a:r>
              <a:rPr lang="en-US" sz="2000" dirty="0" err="1">
                <a:solidFill>
                  <a:schemeClr val="bg2"/>
                </a:solidFill>
                <a:highlight>
                  <a:srgbClr val="000000"/>
                </a:highlight>
              </a:rPr>
              <a:t>Jadav</a:t>
            </a:r>
            <a:endParaRPr lang="en-US" sz="2000" dirty="0">
              <a:solidFill>
                <a:schemeClr val="bg2"/>
              </a:solidFill>
              <a:highlight>
                <a:srgbClr val="000000"/>
              </a:highlight>
            </a:endParaRPr>
          </a:p>
          <a:p>
            <a:r>
              <a:rPr lang="en-US" sz="2000" dirty="0" err="1">
                <a:solidFill>
                  <a:schemeClr val="bg2"/>
                </a:solidFill>
                <a:highlight>
                  <a:srgbClr val="000000"/>
                </a:highlight>
              </a:rPr>
              <a:t>Karunveer</a:t>
            </a:r>
            <a:r>
              <a:rPr lang="en-US" sz="2000" dirty="0">
                <a:solidFill>
                  <a:schemeClr val="bg2"/>
                </a:solidFill>
                <a:highlight>
                  <a:srgbClr val="000000"/>
                </a:highlight>
              </a:rPr>
              <a:t> Singh </a:t>
            </a:r>
          </a:p>
        </p:txBody>
      </p:sp>
    </p:spTree>
    <p:extLst>
      <p:ext uri="{BB962C8B-B14F-4D97-AF65-F5344CB8AC3E}">
        <p14:creationId xmlns:p14="http://schemas.microsoft.com/office/powerpoint/2010/main" val="56645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PCA Method of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253" y="1933780"/>
            <a:ext cx="5737549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8" y="4619932"/>
            <a:ext cx="5582225" cy="1665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65" y="1933780"/>
            <a:ext cx="5313988" cy="24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50" y="2677858"/>
            <a:ext cx="3272780" cy="1901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4252" y="1799303"/>
            <a:ext cx="457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TSNE Results obtained can be plotted using </a:t>
            </a:r>
            <a:r>
              <a:rPr lang="en-US" dirty="0" err="1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Pruning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0344"/>
            <a:ext cx="5071955" cy="233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45110"/>
            <a:ext cx="5142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visit </a:t>
            </a:r>
            <a:r>
              <a:rPr lang="en-US" dirty="0">
                <a:hlinkClick r:id="rId3"/>
              </a:rPr>
              <a:t>https://portal.gdc.cancer.gov/repository</a:t>
            </a:r>
            <a:r>
              <a:rPr lang="en-US" dirty="0"/>
              <a:t> to retrieve the cases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Cases tab and select all the disease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go to the files tab and select the following three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Category: Transcriptome Profiling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type : miRNA Expression Quantification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Strategy: miRNA-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pruning unnecessary data, we have 11486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preprocess this huge data set and apply machine learning algorithm to predict disease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1" y="3801499"/>
            <a:ext cx="5250512" cy="2510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148" y="5056699"/>
            <a:ext cx="32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SCREEN SHOT FOR MANIFEST FILE</a:t>
            </a:r>
          </a:p>
        </p:txBody>
      </p:sp>
    </p:spTree>
    <p:extLst>
      <p:ext uri="{BB962C8B-B14F-4D97-AF65-F5344CB8AC3E}">
        <p14:creationId xmlns:p14="http://schemas.microsoft.com/office/powerpoint/2010/main" val="7582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605"/>
            <a:ext cx="10515600" cy="1325563"/>
          </a:xfrm>
        </p:spPr>
        <p:txBody>
          <a:bodyPr/>
          <a:lstStyle/>
          <a:p>
            <a:r>
              <a:rPr lang="en-US" dirty="0"/>
              <a:t>Data Downloading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957763"/>
          </a:xfrm>
        </p:spPr>
        <p:txBody>
          <a:bodyPr/>
          <a:lstStyle/>
          <a:p>
            <a:r>
              <a:rPr lang="en-US" dirty="0"/>
              <a:t>Download the gdc-client_v1.3.0_Ubuntu14.04_x64.zip using </a:t>
            </a:r>
            <a:r>
              <a:rPr lang="en-US" dirty="0" err="1"/>
              <a:t>wget</a:t>
            </a:r>
            <a:r>
              <a:rPr lang="en-US" dirty="0"/>
              <a:t> command. Unzip the file and run </a:t>
            </a:r>
            <a:r>
              <a:rPr lang="en-US" dirty="0" err="1"/>
              <a:t>gdc</a:t>
            </a:r>
            <a:r>
              <a:rPr lang="en-US" dirty="0"/>
              <a:t>-client.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7"/>
          <a:stretch/>
        </p:blipFill>
        <p:spPr>
          <a:xfrm>
            <a:off x="239161" y="2053296"/>
            <a:ext cx="11713678" cy="45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1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download the </a:t>
            </a:r>
            <a:r>
              <a:rPr lang="en-US" dirty="0" err="1"/>
              <a:t>json</a:t>
            </a:r>
            <a:r>
              <a:rPr lang="en-US" dirty="0"/>
              <a:t> file by clicking the </a:t>
            </a:r>
            <a:r>
              <a:rPr lang="en-US" dirty="0" err="1"/>
              <a:t>json</a:t>
            </a:r>
            <a:r>
              <a:rPr lang="en-US" dirty="0"/>
              <a:t> tab in the repository</a:t>
            </a:r>
          </a:p>
          <a:p>
            <a:r>
              <a:rPr lang="en-US" dirty="0"/>
              <a:t> Then parse the file id and case id by running the parse_file_case_id.py script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37" y="3519078"/>
            <a:ext cx="5234894" cy="265788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t="37131" r="57670"/>
          <a:stretch/>
        </p:blipFill>
        <p:spPr>
          <a:xfrm>
            <a:off x="7208874" y="3333134"/>
            <a:ext cx="3422883" cy="3195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037" y="2686803"/>
            <a:ext cx="41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screenshot showing files id and case id parsed version</a:t>
            </a:r>
          </a:p>
        </p:txBody>
      </p:sp>
    </p:spTree>
    <p:extLst>
      <p:ext uri="{BB962C8B-B14F-4D97-AF65-F5344CB8AC3E}">
        <p14:creationId xmlns:p14="http://schemas.microsoft.com/office/powerpoint/2010/main" val="251985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700"/>
          <a:stretch/>
        </p:blipFill>
        <p:spPr>
          <a:xfrm>
            <a:off x="7198158" y="777728"/>
            <a:ext cx="4468910" cy="5792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42941" y="5098571"/>
            <a:ext cx="2251587" cy="3637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810437"/>
            <a:ext cx="63599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the following two fields in requests_meta.py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Cases.project.primary_site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Cases.project.disease_type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Generate two files, </a:t>
            </a:r>
            <a:r>
              <a:rPr lang="en-US" sz="2200" dirty="0" err="1"/>
              <a:t>files_meta.tsv</a:t>
            </a:r>
            <a:r>
              <a:rPr lang="en-US" sz="2200" dirty="0"/>
              <a:t> and </a:t>
            </a:r>
            <a:r>
              <a:rPr lang="en-US" sz="2200" dirty="0" err="1"/>
              <a:t>cases_meta.tsv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Then run gen_miRNA_matrix.py to generate the final matrix miRNA_matrix.csv with defined labels.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8" y="4817506"/>
            <a:ext cx="6543640" cy="17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Screen shots for TSV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5" y="1893358"/>
            <a:ext cx="4465098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21"/>
          <a:stretch/>
        </p:blipFill>
        <p:spPr>
          <a:xfrm>
            <a:off x="5627941" y="1893358"/>
            <a:ext cx="519246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6250" y="5393267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Cases_meta.tsv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532" y="5393267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Files_meta.tsv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miRNA_Matrix</a:t>
            </a:r>
            <a:r>
              <a:rPr lang="en-US" dirty="0"/>
              <a:t> Screenshot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miRNA_matrix</a:t>
            </a:r>
            <a:r>
              <a:rPr lang="en-US" dirty="0"/>
              <a:t> with disease labels. This matrix has been fed as an input to the classification algorithm which can be trained to predict disease 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39" y="2983706"/>
            <a:ext cx="9781585" cy="27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084" y="1858536"/>
            <a:ext cx="5785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 all the results are tabulated and plotted in the form of graph. Random Forest Classifier is performing well among other algorithms which gives out a maximum accuracy of </a:t>
            </a:r>
            <a:r>
              <a:rPr lang="en-US" sz="2400" b="1" dirty="0"/>
              <a:t>82.9 %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67" y="3181975"/>
            <a:ext cx="8147866" cy="23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48" y="5522555"/>
            <a:ext cx="7839904" cy="123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79" y="201707"/>
            <a:ext cx="5006297" cy="29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using KNN Classifier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955"/>
            <a:ext cx="10515600" cy="3498872"/>
          </a:xfrm>
        </p:spPr>
      </p:pic>
      <p:sp>
        <p:nvSpPr>
          <p:cNvPr id="5" name="TextBox 4"/>
          <p:cNvSpPr txBox="1"/>
          <p:nvPr/>
        </p:nvSpPr>
        <p:spPr>
          <a:xfrm>
            <a:off x="1268361" y="5063613"/>
            <a:ext cx="1022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accuracy of the KNN Classifier is around </a:t>
            </a:r>
            <a:r>
              <a:rPr lang="en-US" sz="2400" b="1" dirty="0"/>
              <a:t>64.48 % </a:t>
            </a:r>
            <a:r>
              <a:rPr lang="en-US" sz="2400" dirty="0"/>
              <a:t>whose performance is considered as average when comparing to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09707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388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Pruning</vt:lpstr>
      <vt:lpstr>Data Downloading</vt:lpstr>
      <vt:lpstr>Data Segregation</vt:lpstr>
      <vt:lpstr>Final Data Processing</vt:lpstr>
      <vt:lpstr>Sample Screen shots for TSV files</vt:lpstr>
      <vt:lpstr>Final miRNA_Matrix Screenshot</vt:lpstr>
      <vt:lpstr>Evaluation Metrics</vt:lpstr>
      <vt:lpstr>Final Result using KNN Classifier</vt:lpstr>
      <vt:lpstr>TSNE and PCA Method of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Genomic Data Commons  (GDC) Lab</dc:title>
  <dc:creator>jay jadav</dc:creator>
  <cp:lastModifiedBy>jay jadav</cp:lastModifiedBy>
  <cp:revision>19</cp:revision>
  <dcterms:created xsi:type="dcterms:W3CDTF">2018-10-22T22:13:24Z</dcterms:created>
  <dcterms:modified xsi:type="dcterms:W3CDTF">2018-10-23T06:49:33Z</dcterms:modified>
</cp:coreProperties>
</file>