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375" r:id="rId2"/>
    <p:sldId id="376" r:id="rId3"/>
    <p:sldId id="377" r:id="rId4"/>
    <p:sldId id="378" r:id="rId5"/>
    <p:sldId id="379" r:id="rId6"/>
    <p:sldId id="380" r:id="rId7"/>
    <p:sldId id="381" r:id="rId8"/>
    <p:sldId id="384" r:id="rId9"/>
    <p:sldId id="387" r:id="rId10"/>
    <p:sldId id="386" r:id="rId11"/>
    <p:sldId id="388" r:id="rId12"/>
    <p:sldId id="389" r:id="rId13"/>
    <p:sldId id="406" r:id="rId14"/>
    <p:sldId id="390" r:id="rId15"/>
    <p:sldId id="391" r:id="rId16"/>
    <p:sldId id="392" r:id="rId17"/>
    <p:sldId id="393" r:id="rId18"/>
    <p:sldId id="394" r:id="rId19"/>
    <p:sldId id="397" r:id="rId20"/>
    <p:sldId id="398" r:id="rId21"/>
    <p:sldId id="399" r:id="rId22"/>
    <p:sldId id="400" r:id="rId23"/>
    <p:sldId id="401" r:id="rId24"/>
    <p:sldId id="402" r:id="rId25"/>
    <p:sldId id="403" r:id="rId26"/>
    <p:sldId id="404" r:id="rId27"/>
    <p:sldId id="40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220547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60554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60952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12121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0830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2950478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2379176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245532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461780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968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44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AA5BB-8D6C-406F-BA65-D711340A0232}"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266660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4405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397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453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AA5BB-8D6C-406F-BA65-D711340A0232}"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2000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2AA5BB-8D6C-406F-BA65-D711340A0232}"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3983022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2AA5BB-8D6C-406F-BA65-D711340A0232}" type="datetimeFigureOut">
              <a:rPr lang="en-US" smtClean="0"/>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07881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2AA5BB-8D6C-406F-BA65-D711340A0232}" type="datetimeFigureOut">
              <a:rPr lang="en-US" smtClean="0"/>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133742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AA5BB-8D6C-406F-BA65-D711340A0232}" type="datetimeFigureOut">
              <a:rPr lang="en-US" smtClean="0"/>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428667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AA5BB-8D6C-406F-BA65-D711340A0232}"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58280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2AA5BB-8D6C-406F-BA65-D711340A0232}"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2B544-E532-4EED-8271-93F955896BDD}" type="slidenum">
              <a:rPr lang="en-US" smtClean="0"/>
              <a:t>‹#›</a:t>
            </a:fld>
            <a:endParaRPr lang="en-US"/>
          </a:p>
        </p:txBody>
      </p:sp>
    </p:spTree>
    <p:extLst>
      <p:ext uri="{BB962C8B-B14F-4D97-AF65-F5344CB8AC3E}">
        <p14:creationId xmlns:p14="http://schemas.microsoft.com/office/powerpoint/2010/main" val="268925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2AA5BB-8D6C-406F-BA65-D711340A0232}" type="datetimeFigureOut">
              <a:rPr lang="en-US" smtClean="0"/>
              <a:t>9/19/2022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12B544-E532-4EED-8271-93F955896BDD}" type="slidenum">
              <a:rPr lang="en-US" smtClean="0"/>
              <a:t>‹#›</a:t>
            </a:fld>
            <a:endParaRPr lang="en-US"/>
          </a:p>
        </p:txBody>
      </p:sp>
    </p:spTree>
    <p:extLst>
      <p:ext uri="{BB962C8B-B14F-4D97-AF65-F5344CB8AC3E}">
        <p14:creationId xmlns:p14="http://schemas.microsoft.com/office/powerpoint/2010/main" val="225432775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5293218" y="6188157"/>
            <a:ext cx="6562626" cy="356462"/>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Submitted by : JAY KUMAR JAIN</a:t>
            </a: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336157" y="106016"/>
            <a:ext cx="11519686" cy="1671983"/>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l="33088" r="33088"/>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normAutofit fontScale="92500"/>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l="35534" r="35534"/>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normAutofit fontScale="92500" lnSpcReduction="10000"/>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3072-1E4C-479D-9C7D-7DE6C01307BD}"/>
              </a:ext>
            </a:extLst>
          </p:cNvPr>
          <p:cNvSpPr>
            <a:spLocks noGrp="1"/>
          </p:cNvSpPr>
          <p:nvPr>
            <p:ph type="title"/>
          </p:nvPr>
        </p:nvSpPr>
        <p:spPr/>
        <p:txBody>
          <a:bodyPr/>
          <a:lstStyle/>
          <a:p>
            <a:r>
              <a:rPr lang="en-US" dirty="0"/>
              <a:t>UNIVARIATE ANALYSIS</a:t>
            </a:r>
          </a:p>
        </p:txBody>
      </p:sp>
      <p:pic>
        <p:nvPicPr>
          <p:cNvPr id="17" name="Picture 16">
            <a:extLst>
              <a:ext uri="{FF2B5EF4-FFF2-40B4-BE49-F238E27FC236}">
                <a16:creationId xmlns:a16="http://schemas.microsoft.com/office/drawing/2014/main" id="{043C3AF3-52E8-49B4-9805-4940083CFEEF}"/>
              </a:ext>
            </a:extLst>
          </p:cNvPr>
          <p:cNvPicPr/>
          <p:nvPr/>
        </p:nvPicPr>
        <p:blipFill>
          <a:blip r:embed="rId2"/>
          <a:stretch>
            <a:fillRect/>
          </a:stretch>
        </p:blipFill>
        <p:spPr>
          <a:xfrm>
            <a:off x="1093608" y="1381540"/>
            <a:ext cx="2790825" cy="2249170"/>
          </a:xfrm>
          <a:prstGeom prst="rect">
            <a:avLst/>
          </a:prstGeom>
        </p:spPr>
      </p:pic>
      <p:pic>
        <p:nvPicPr>
          <p:cNvPr id="18" name="Picture 17">
            <a:extLst>
              <a:ext uri="{FF2B5EF4-FFF2-40B4-BE49-F238E27FC236}">
                <a16:creationId xmlns:a16="http://schemas.microsoft.com/office/drawing/2014/main" id="{25CADEBC-16A0-4620-9766-D0EC974A7F29}"/>
              </a:ext>
            </a:extLst>
          </p:cNvPr>
          <p:cNvPicPr/>
          <p:nvPr/>
        </p:nvPicPr>
        <p:blipFill>
          <a:blip r:embed="rId3"/>
          <a:stretch>
            <a:fillRect/>
          </a:stretch>
        </p:blipFill>
        <p:spPr>
          <a:xfrm>
            <a:off x="4652961" y="1394433"/>
            <a:ext cx="2886075" cy="2299335"/>
          </a:xfrm>
          <a:prstGeom prst="rect">
            <a:avLst/>
          </a:prstGeom>
        </p:spPr>
      </p:pic>
      <p:pic>
        <p:nvPicPr>
          <p:cNvPr id="19" name="Picture 18">
            <a:extLst>
              <a:ext uri="{FF2B5EF4-FFF2-40B4-BE49-F238E27FC236}">
                <a16:creationId xmlns:a16="http://schemas.microsoft.com/office/drawing/2014/main" id="{972AE8F4-6708-41A8-8F3B-D4F23985476E}"/>
              </a:ext>
            </a:extLst>
          </p:cNvPr>
          <p:cNvPicPr/>
          <p:nvPr/>
        </p:nvPicPr>
        <p:blipFill>
          <a:blip r:embed="rId4"/>
          <a:stretch>
            <a:fillRect/>
          </a:stretch>
        </p:blipFill>
        <p:spPr>
          <a:xfrm>
            <a:off x="8212316" y="1394433"/>
            <a:ext cx="2886075" cy="2257425"/>
          </a:xfrm>
          <a:prstGeom prst="rect">
            <a:avLst/>
          </a:prstGeom>
        </p:spPr>
      </p:pic>
      <p:pic>
        <p:nvPicPr>
          <p:cNvPr id="20" name="Picture 19">
            <a:extLst>
              <a:ext uri="{FF2B5EF4-FFF2-40B4-BE49-F238E27FC236}">
                <a16:creationId xmlns:a16="http://schemas.microsoft.com/office/drawing/2014/main" id="{881AAF6A-302F-437B-81E2-4008FF036229}"/>
              </a:ext>
            </a:extLst>
          </p:cNvPr>
          <p:cNvPicPr/>
          <p:nvPr/>
        </p:nvPicPr>
        <p:blipFill>
          <a:blip r:embed="rId5"/>
          <a:stretch>
            <a:fillRect/>
          </a:stretch>
        </p:blipFill>
        <p:spPr>
          <a:xfrm>
            <a:off x="1093608" y="3955415"/>
            <a:ext cx="2886075" cy="2292985"/>
          </a:xfrm>
          <a:prstGeom prst="rect">
            <a:avLst/>
          </a:prstGeom>
        </p:spPr>
      </p:pic>
      <p:pic>
        <p:nvPicPr>
          <p:cNvPr id="21" name="Picture 20">
            <a:extLst>
              <a:ext uri="{FF2B5EF4-FFF2-40B4-BE49-F238E27FC236}">
                <a16:creationId xmlns:a16="http://schemas.microsoft.com/office/drawing/2014/main" id="{8EAEA5E0-4A96-40F5-A43A-75065F114335}"/>
              </a:ext>
            </a:extLst>
          </p:cNvPr>
          <p:cNvPicPr/>
          <p:nvPr/>
        </p:nvPicPr>
        <p:blipFill>
          <a:blip r:embed="rId5"/>
          <a:stretch>
            <a:fillRect/>
          </a:stretch>
        </p:blipFill>
        <p:spPr>
          <a:xfrm>
            <a:off x="4652962" y="3955415"/>
            <a:ext cx="2886075" cy="2292985"/>
          </a:xfrm>
          <a:prstGeom prst="rect">
            <a:avLst/>
          </a:prstGeom>
        </p:spPr>
      </p:pic>
      <p:pic>
        <p:nvPicPr>
          <p:cNvPr id="22" name="Picture 21">
            <a:extLst>
              <a:ext uri="{FF2B5EF4-FFF2-40B4-BE49-F238E27FC236}">
                <a16:creationId xmlns:a16="http://schemas.microsoft.com/office/drawing/2014/main" id="{FACC9D09-078C-4504-B8C2-AD2D8944E1F4}"/>
              </a:ext>
            </a:extLst>
          </p:cNvPr>
          <p:cNvPicPr/>
          <p:nvPr/>
        </p:nvPicPr>
        <p:blipFill>
          <a:blip r:embed="rId6"/>
          <a:stretch>
            <a:fillRect/>
          </a:stretch>
        </p:blipFill>
        <p:spPr>
          <a:xfrm>
            <a:off x="8212316" y="4102582"/>
            <a:ext cx="2923540" cy="2257425"/>
          </a:xfrm>
          <a:prstGeom prst="rect">
            <a:avLst/>
          </a:prstGeom>
        </p:spPr>
      </p:pic>
    </p:spTree>
    <p:extLst>
      <p:ext uri="{BB962C8B-B14F-4D97-AF65-F5344CB8AC3E}">
        <p14:creationId xmlns:p14="http://schemas.microsoft.com/office/powerpoint/2010/main" val="376884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12467D6D-6771-4449-9D78-0EE6EC5D17E9}"/>
              </a:ext>
            </a:extLst>
          </p:cNvPr>
          <p:cNvPicPr>
            <a:picLocks noChangeAspect="1"/>
          </p:cNvPicPr>
          <p:nvPr/>
        </p:nvPicPr>
        <p:blipFill>
          <a:blip r:embed="rId2"/>
          <a:stretch>
            <a:fillRect/>
          </a:stretch>
        </p:blipFill>
        <p:spPr>
          <a:xfrm>
            <a:off x="412994" y="1594143"/>
            <a:ext cx="10597086" cy="4775458"/>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C74A9C92-81FA-44E2-BCA2-BEE0319649F2}"/>
              </a:ext>
            </a:extLst>
          </p:cNvPr>
          <p:cNvPicPr>
            <a:picLocks noChangeAspect="1"/>
          </p:cNvPicPr>
          <p:nvPr/>
        </p:nvPicPr>
        <p:blipFill>
          <a:blip r:embed="rId2"/>
          <a:stretch>
            <a:fillRect/>
          </a:stretch>
        </p:blipFill>
        <p:spPr>
          <a:xfrm>
            <a:off x="296498" y="1626335"/>
            <a:ext cx="6554875" cy="4880860"/>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6" name="Picture 5">
            <a:extLst>
              <a:ext uri="{FF2B5EF4-FFF2-40B4-BE49-F238E27FC236}">
                <a16:creationId xmlns:a16="http://schemas.microsoft.com/office/drawing/2014/main" id="{A2AB7BF4-9CF5-4A41-AC7F-3C6B780230C2}"/>
              </a:ext>
            </a:extLst>
          </p:cNvPr>
          <p:cNvPicPr>
            <a:picLocks noChangeAspect="1"/>
          </p:cNvPicPr>
          <p:nvPr/>
        </p:nvPicPr>
        <p:blipFill>
          <a:blip r:embed="rId3"/>
          <a:stretch>
            <a:fillRect/>
          </a:stretch>
        </p:blipFill>
        <p:spPr>
          <a:xfrm>
            <a:off x="6550089" y="2709244"/>
            <a:ext cx="5211602" cy="1753361"/>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7" name="Picture 6" descr="How to protect your children from cyberbullying | NordVPN">
            <a:extLst>
              <a:ext uri="{FF2B5EF4-FFF2-40B4-BE49-F238E27FC236}">
                <a16:creationId xmlns:a16="http://schemas.microsoft.com/office/drawing/2014/main" id="{FBCBCF73-F831-4619-9EEB-23D7ECC310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10120" y="2531372"/>
            <a:ext cx="5200002" cy="3167063"/>
          </a:xfrm>
          <a:prstGeom prst="rect">
            <a:avLst/>
          </a:prstGeom>
          <a:noFill/>
          <a:ln>
            <a:noFill/>
          </a:ln>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563DB782-E5D1-4696-9F33-18A8371EA4D0}"/>
              </a:ext>
            </a:extLst>
          </p:cNvPr>
          <p:cNvPicPr>
            <a:picLocks noChangeAspect="1"/>
          </p:cNvPicPr>
          <p:nvPr/>
        </p:nvPicPr>
        <p:blipFill>
          <a:blip r:embed="rId2"/>
          <a:stretch>
            <a:fillRect/>
          </a:stretch>
        </p:blipFill>
        <p:spPr>
          <a:xfrm>
            <a:off x="1152939" y="1995287"/>
            <a:ext cx="7719986" cy="3985790"/>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normAutofit lnSpcReduction="10000"/>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5" name="Picture 4">
            <a:extLst>
              <a:ext uri="{FF2B5EF4-FFF2-40B4-BE49-F238E27FC236}">
                <a16:creationId xmlns:a16="http://schemas.microsoft.com/office/drawing/2014/main" id="{77B82FFB-C77D-4067-869E-1A995E86AFAD}"/>
              </a:ext>
            </a:extLst>
          </p:cNvPr>
          <p:cNvPicPr/>
          <p:nvPr/>
        </p:nvPicPr>
        <p:blipFill>
          <a:blip r:embed="rId2">
            <a:extLst>
              <a:ext uri="{28A0092B-C50C-407E-A947-70E740481C1C}">
                <a14:useLocalDpi xmlns:a14="http://schemas.microsoft.com/office/drawing/2010/main" val="0"/>
              </a:ext>
            </a:extLst>
          </a:blip>
          <a:stretch>
            <a:fillRect/>
          </a:stretch>
        </p:blipFill>
        <p:spPr>
          <a:xfrm>
            <a:off x="5369119" y="2962030"/>
            <a:ext cx="4846320" cy="2291715"/>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normAutofit lnSpcReduction="10000"/>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normAutofit fontScale="92500"/>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2050" name="Picture 2" descr="Remove Bad Negative Reviews and Comments">
            <a:extLst>
              <a:ext uri="{FF2B5EF4-FFF2-40B4-BE49-F238E27FC236}">
                <a16:creationId xmlns:a16="http://schemas.microsoft.com/office/drawing/2014/main" id="{C0E9ED8C-F8FF-4222-89EF-74D83F0F0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814" y="2388265"/>
            <a:ext cx="4381661" cy="3734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163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lnSpcReduction="10000"/>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normAutofit fontScale="92500"/>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fontScale="92500"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6" name="Picture 5" descr="To report or not report? That is the cyberbullying question - Fox School of  Business">
            <a:extLst>
              <a:ext uri="{FF2B5EF4-FFF2-40B4-BE49-F238E27FC236}">
                <a16:creationId xmlns:a16="http://schemas.microsoft.com/office/drawing/2014/main" id="{CDD47682-AB2A-4E6C-B3E5-DB978069D49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4745" y="2700405"/>
            <a:ext cx="4578212" cy="3011281"/>
          </a:xfrm>
          <a:prstGeom prst="rect">
            <a:avLst/>
          </a:prstGeom>
          <a:noFill/>
          <a:ln>
            <a:noFill/>
          </a:ln>
        </p:spPr>
      </p:pic>
    </p:spTree>
    <p:extLst>
      <p:ext uri="{BB962C8B-B14F-4D97-AF65-F5344CB8AC3E}">
        <p14:creationId xmlns:p14="http://schemas.microsoft.com/office/powerpoint/2010/main" val="322612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libraries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1026" name="Picture 2" descr="5,415 Bad comments Images, Stock Photos &amp; Vectors | Shutterstock">
            <a:extLst>
              <a:ext uri="{FF2B5EF4-FFF2-40B4-BE49-F238E27FC236}">
                <a16:creationId xmlns:a16="http://schemas.microsoft.com/office/drawing/2014/main" id="{14222DD8-C3D6-4063-8DD9-76138B029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513" y="1855340"/>
            <a:ext cx="3710609" cy="3996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6578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TotalTime>
  <Words>1839</Words>
  <Application>Microsoft Office PowerPoint</Application>
  <PresentationFormat>Widescreen</PresentationFormat>
  <Paragraphs>112</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Courier New</vt:lpstr>
      <vt:lpstr>Sagona ExtraLight</vt:lpstr>
      <vt:lpstr>Speak Pro</vt:lpstr>
      <vt:lpstr>Times New Roman</vt:lpstr>
      <vt:lpstr>Trebuchet MS</vt:lpstr>
      <vt:lpstr>Wingdings 3</vt:lpstr>
      <vt:lpstr>Facet</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MODEL BUILDING STEPS</vt:lpstr>
      <vt:lpstr>Data preprocessing</vt:lpstr>
      <vt:lpstr>Imported libraries</vt:lpstr>
      <vt:lpstr>EXPLORATORY DATA ANALYSIS (EDA) AND VISUALIZATION</vt:lpstr>
      <vt:lpstr>Cyberbullying statistics</vt:lpstr>
      <vt:lpstr>Effects of cyberbullying</vt:lpstr>
      <vt:lpstr>UNIVARIATE ANALYSIS</vt:lpstr>
      <vt:lpstr>Count plot</vt:lpstr>
      <vt:lpstr>Distribution plot</vt:lpstr>
      <vt:lpstr>Pie plot</vt:lpstr>
      <vt:lpstr>Word cloud</vt:lpstr>
      <vt:lpstr>heatmap</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Kumari</dc:creator>
  <cp:lastModifiedBy>jay kumar jain</cp:lastModifiedBy>
  <cp:revision>10</cp:revision>
  <dcterms:created xsi:type="dcterms:W3CDTF">2022-09-11T09:08:36Z</dcterms:created>
  <dcterms:modified xsi:type="dcterms:W3CDTF">2022-09-19T07:24:08Z</dcterms:modified>
</cp:coreProperties>
</file>