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notesMasterIdLst>
    <p:notesMasterId r:id="rId16"/>
  </p:notesMasterIdLst>
  <p:sldIdLst>
    <p:sldId id="256" r:id="rId2"/>
    <p:sldId id="257" r:id="rId3"/>
    <p:sldId id="258" r:id="rId4"/>
    <p:sldId id="262" r:id="rId5"/>
    <p:sldId id="269" r:id="rId6"/>
    <p:sldId id="270" r:id="rId7"/>
    <p:sldId id="271" r:id="rId8"/>
    <p:sldId id="272" r:id="rId9"/>
    <p:sldId id="273" r:id="rId10"/>
    <p:sldId id="274" r:id="rId11"/>
    <p:sldId id="275" r:id="rId12"/>
    <p:sldId id="276" r:id="rId13"/>
    <p:sldId id="27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440" y="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5EE71-15A8-4550-A83D-6370570FA4CF}" type="datetimeFigureOut">
              <a:rPr lang="en-IN" smtClean="0"/>
              <a:t>08-07-2022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E0C31-8EAD-4064-A923-A7705FEA2646}" type="slidenum">
              <a:rPr lang="en-IN" smtClean="0"/>
              <a:t>‹#›</a:t>
            </a:fld>
            <a:endParaRPr lang="en-IN"/>
          </a:p>
        </p:txBody>
      </p:sp>
    </p:spTree>
    <p:extLst>
      <p:ext uri="{BB962C8B-B14F-4D97-AF65-F5344CB8AC3E}">
        <p14:creationId xmlns:p14="http://schemas.microsoft.com/office/powerpoint/2010/main" val="385984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E0C31-8EAD-4064-A923-A7705FEA2646}" type="slidenum">
              <a:rPr lang="en-IN" smtClean="0"/>
              <a:t>7</a:t>
            </a:fld>
            <a:endParaRPr lang="en-IN"/>
          </a:p>
        </p:txBody>
      </p:sp>
    </p:spTree>
    <p:extLst>
      <p:ext uri="{BB962C8B-B14F-4D97-AF65-F5344CB8AC3E}">
        <p14:creationId xmlns:p14="http://schemas.microsoft.com/office/powerpoint/2010/main" val="1110559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CD5C464-668C-47B2-AA21-0DA4F2E6829A}" type="datetimeFigureOut">
              <a:rPr lang="en-IN" smtClean="0"/>
              <a:t>08-07-2022</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7130472-FBD5-41A2-ADD6-A862F273732E}"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5C464-668C-47B2-AA21-0DA4F2E6829A}"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5C464-668C-47B2-AA21-0DA4F2E6829A}"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5C464-668C-47B2-AA21-0DA4F2E6829A}"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5C464-668C-47B2-AA21-0DA4F2E6829A}"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130472-FBD5-41A2-ADD6-A862F273732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CD5C464-668C-47B2-AA21-0DA4F2E6829A}"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D5C464-668C-47B2-AA21-0DA4F2E6829A}" type="datetimeFigureOut">
              <a:rPr lang="en-IN" smtClean="0"/>
              <a:t>08-07-2022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130472-FBD5-41A2-ADD6-A862F273732E}"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5C464-668C-47B2-AA21-0DA4F2E6829A}" type="datetimeFigureOut">
              <a:rPr lang="en-IN" smtClean="0"/>
              <a:t>08-07-2022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130472-FBD5-41A2-ADD6-A862F273732E}"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5C464-668C-47B2-AA21-0DA4F2E6829A}" type="datetimeFigureOut">
              <a:rPr lang="en-IN" smtClean="0"/>
              <a:t>08-07-2022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5C464-668C-47B2-AA21-0DA4F2E6829A}"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130472-FBD5-41A2-ADD6-A862F273732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3CD5C464-668C-47B2-AA21-0DA4F2E6829A}" type="datetimeFigureOut">
              <a:rPr lang="en-IN" smtClean="0"/>
              <a:t>08-07-2022</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87130472-FBD5-41A2-ADD6-A862F273732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 </a:t>
            </a:r>
            <a:r>
              <a:rPr lang="en-US" dirty="0"/>
              <a:t>HOUSING PROJECT</a:t>
            </a:r>
            <a:endParaRPr lang="en-IN" dirty="0"/>
          </a:p>
        </p:txBody>
      </p:sp>
    </p:spTree>
    <p:extLst>
      <p:ext uri="{BB962C8B-B14F-4D97-AF65-F5344CB8AC3E}">
        <p14:creationId xmlns:p14="http://schemas.microsoft.com/office/powerpoint/2010/main" val="30471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Testing of Identified Approaches (Algorithms)</a:t>
            </a:r>
          </a:p>
          <a:p>
            <a:pPr marL="0" indent="0">
              <a:buNone/>
            </a:pPr>
            <a:endParaRPr lang="en-IN" dirty="0"/>
          </a:p>
          <a:p>
            <a:pPr lvl="0"/>
            <a:endParaRPr lang="en-IN" dirty="0"/>
          </a:p>
          <a:p>
            <a:endParaRPr lang="en-IN" dirty="0"/>
          </a:p>
        </p:txBody>
      </p:sp>
      <p:sp>
        <p:nvSpPr>
          <p:cNvPr id="2" name="Title 1"/>
          <p:cNvSpPr>
            <a:spLocks noGrp="1"/>
          </p:cNvSpPr>
          <p:nvPr>
            <p:ph type="title"/>
          </p:nvPr>
        </p:nvSpPr>
        <p:spPr/>
        <p:txBody>
          <a:bodyPr/>
          <a:lstStyle/>
          <a:p>
            <a:r>
              <a:rPr lang="en-US" sz="4400" dirty="0"/>
              <a:t>Model development and evaluation</a:t>
            </a:r>
            <a:br>
              <a:rPr lang="en-US" sz="4400" dirty="0"/>
            </a:b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57" y="3212976"/>
            <a:ext cx="8192643" cy="2896004"/>
          </a:xfrm>
          <a:prstGeom prst="rect">
            <a:avLst/>
          </a:prstGeom>
        </p:spPr>
      </p:pic>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23483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Out of all gradient boosting </a:t>
            </a:r>
            <a:r>
              <a:rPr lang="en-IN" dirty="0" err="1"/>
              <a:t>regressor</a:t>
            </a:r>
            <a:r>
              <a:rPr lang="en-IN" dirty="0"/>
              <a:t> gave high score of R2</a:t>
            </a:r>
          </a:p>
          <a:p>
            <a:pPr marL="0" indent="0">
              <a:buNone/>
            </a:pPr>
            <a:endParaRPr lang="en-IN" dirty="0"/>
          </a:p>
          <a:p>
            <a:pPr lvl="0"/>
            <a:endParaRPr lang="en-IN" dirty="0"/>
          </a:p>
          <a:p>
            <a:endParaRPr lang="en-IN" dirty="0"/>
          </a:p>
        </p:txBody>
      </p:sp>
      <p:sp>
        <p:nvSpPr>
          <p:cNvPr id="2" name="Title 1"/>
          <p:cNvSpPr>
            <a:spLocks noGrp="1"/>
          </p:cNvSpPr>
          <p:nvPr>
            <p:ph type="title"/>
          </p:nvPr>
        </p:nvSpPr>
        <p:spPr/>
        <p:txBody>
          <a:bodyPr/>
          <a:lstStyle/>
          <a:p>
            <a:r>
              <a:rPr lang="en-US" sz="4800" dirty="0"/>
              <a:t>Model development and evaluation</a:t>
            </a:r>
            <a:br>
              <a:rPr lang="en-US" dirty="0"/>
            </a:br>
            <a:endParaRPr lang="en-IN" dirty="0"/>
          </a:p>
        </p:txBody>
      </p:sp>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356992"/>
            <a:ext cx="7581083" cy="2736305"/>
          </a:xfrm>
          <a:prstGeom prst="rect">
            <a:avLst/>
          </a:prstGeom>
        </p:spPr>
      </p:pic>
    </p:spTree>
    <p:extLst>
      <p:ext uri="{BB962C8B-B14F-4D97-AF65-F5344CB8AC3E}">
        <p14:creationId xmlns:p14="http://schemas.microsoft.com/office/powerpoint/2010/main" val="2835736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Randomized search cv made model score to 89.</a:t>
            </a:r>
          </a:p>
          <a:p>
            <a:pPr marL="0" indent="0">
              <a:buNone/>
            </a:pPr>
            <a:endParaRPr lang="en-IN" dirty="0"/>
          </a:p>
          <a:p>
            <a:pPr lvl="0"/>
            <a:endParaRPr lang="en-IN" dirty="0"/>
          </a:p>
          <a:p>
            <a:endParaRPr lang="en-IN" dirty="0"/>
          </a:p>
        </p:txBody>
      </p:sp>
      <p:sp>
        <p:nvSpPr>
          <p:cNvPr id="2" name="Title 1"/>
          <p:cNvSpPr>
            <a:spLocks noGrp="1"/>
          </p:cNvSpPr>
          <p:nvPr>
            <p:ph type="title"/>
          </p:nvPr>
        </p:nvSpPr>
        <p:spPr/>
        <p:txBody>
          <a:bodyPr/>
          <a:lstStyle/>
          <a:p>
            <a:br>
              <a:rPr lang="en-IN" dirty="0"/>
            </a:br>
            <a:r>
              <a:rPr lang="en-IN" dirty="0"/>
              <a:t>Hyper-parameter tuning</a:t>
            </a:r>
            <a:br>
              <a:rPr lang="en-US" dirty="0"/>
            </a:br>
            <a:endParaRPr lang="en-IN" dirty="0"/>
          </a:p>
        </p:txBody>
      </p:sp>
      <p:sp>
        <p:nvSpPr>
          <p:cNvPr id="6" name="Curved Right Arrow 5"/>
          <p:cNvSpPr/>
          <p:nvPr/>
        </p:nvSpPr>
        <p:spPr>
          <a:xfrm>
            <a:off x="0" y="2852936"/>
            <a:ext cx="951357"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140968"/>
            <a:ext cx="7706801" cy="3488717"/>
          </a:xfrm>
          <a:prstGeom prst="rect">
            <a:avLst/>
          </a:prstGeom>
        </p:spPr>
      </p:pic>
    </p:spTree>
    <p:extLst>
      <p:ext uri="{BB962C8B-B14F-4D97-AF65-F5344CB8AC3E}">
        <p14:creationId xmlns:p14="http://schemas.microsoft.com/office/powerpoint/2010/main" val="1521168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fontScale="77500" lnSpcReduction="20000"/>
          </a:bodyPr>
          <a:lstStyle/>
          <a:p>
            <a:r>
              <a:rPr lang="en-IN" dirty="0"/>
              <a:t>My key findings are as company can look to buy those houses with key variables as 1 kitchen , 4-5 bedrooms, basement bathroom, and the conditions variable of the houses which will cost them at median prices, company should not buy houses having numbers of bedrooms and bathroom because that just increase prices.</a:t>
            </a:r>
          </a:p>
          <a:p>
            <a:pPr marL="0" indent="0">
              <a:buNone/>
            </a:pPr>
            <a:endParaRPr lang="en-IN" dirty="0"/>
          </a:p>
          <a:p>
            <a:r>
              <a:rPr lang="en-IN" dirty="0"/>
              <a:t>From the power of visualization, data cleaning and various algorithms used, company can look to buy those houses with key variables as 1 kitchen , 4-5 bedrooms, basement bathroom, and the conditions variable of the houses which will cost them at median prices, company should not buy houses having numbers of bedrooms and bathroom because that just increase prices.</a:t>
            </a:r>
          </a:p>
          <a:p>
            <a:pPr marL="0" lvl="0" indent="0">
              <a:buNone/>
            </a:pPr>
            <a:endParaRPr lang="en-IN" dirty="0"/>
          </a:p>
          <a:p>
            <a:endParaRPr lang="en-IN" dirty="0"/>
          </a:p>
        </p:txBody>
      </p:sp>
      <p:sp>
        <p:nvSpPr>
          <p:cNvPr id="2" name="Title 1"/>
          <p:cNvSpPr>
            <a:spLocks noGrp="1"/>
          </p:cNvSpPr>
          <p:nvPr>
            <p:ph type="title"/>
          </p:nvPr>
        </p:nvSpPr>
        <p:spPr/>
        <p:txBody>
          <a:bodyPr/>
          <a:lstStyle/>
          <a:p>
            <a:br>
              <a:rPr lang="en-US" dirty="0"/>
            </a:br>
            <a:r>
              <a:rPr lang="en-US" dirty="0"/>
              <a:t>Conclusion and next steps</a:t>
            </a:r>
            <a:br>
              <a:rPr lang="en-US" dirty="0"/>
            </a:br>
            <a:br>
              <a:rPr lang="en-US" dirty="0"/>
            </a:br>
            <a:endParaRPr lang="en-IN" dirty="0"/>
          </a:p>
        </p:txBody>
      </p:sp>
      <p:sp>
        <p:nvSpPr>
          <p:cNvPr id="6" name="Curved Right Arrow 5"/>
          <p:cNvSpPr/>
          <p:nvPr/>
        </p:nvSpPr>
        <p:spPr>
          <a:xfrm>
            <a:off x="0" y="3068960"/>
            <a:ext cx="936104"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34583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2411760" y="2420888"/>
            <a:ext cx="4104456" cy="367240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Q AND A</a:t>
            </a:r>
            <a:endParaRPr lang="en-IN" dirty="0"/>
          </a:p>
        </p:txBody>
      </p:sp>
    </p:spTree>
    <p:extLst>
      <p:ext uri="{BB962C8B-B14F-4D97-AF65-F5344CB8AC3E}">
        <p14:creationId xmlns:p14="http://schemas.microsoft.com/office/powerpoint/2010/main" val="1787171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Problem statement</a:t>
            </a:r>
          </a:p>
          <a:p>
            <a:r>
              <a:rPr lang="en-US" dirty="0"/>
              <a:t>Executive summary</a:t>
            </a:r>
          </a:p>
          <a:p>
            <a:r>
              <a:rPr lang="en-US" dirty="0"/>
              <a:t>EDA</a:t>
            </a:r>
          </a:p>
          <a:p>
            <a:r>
              <a:rPr lang="en-US" dirty="0"/>
              <a:t>Tools</a:t>
            </a:r>
          </a:p>
          <a:p>
            <a:r>
              <a:rPr lang="en-US" dirty="0"/>
              <a:t>Steps and Assumption</a:t>
            </a:r>
          </a:p>
          <a:p>
            <a:r>
              <a:rPr lang="en-US" dirty="0"/>
              <a:t>Visualization</a:t>
            </a:r>
          </a:p>
          <a:p>
            <a:r>
              <a:rPr lang="en-US" dirty="0"/>
              <a:t>Model development and evaluation</a:t>
            </a:r>
          </a:p>
          <a:p>
            <a:r>
              <a:rPr lang="en-IN" dirty="0"/>
              <a:t>Hyper-parameter tuning</a:t>
            </a:r>
          </a:p>
          <a:p>
            <a:r>
              <a:rPr lang="en-US" dirty="0"/>
              <a:t>Conclusion and next steps</a:t>
            </a:r>
          </a:p>
        </p:txBody>
      </p:sp>
      <p:sp>
        <p:nvSpPr>
          <p:cNvPr id="2" name="Title 1"/>
          <p:cNvSpPr>
            <a:spLocks noGrp="1"/>
          </p:cNvSpPr>
          <p:nvPr>
            <p:ph type="title"/>
          </p:nvPr>
        </p:nvSpPr>
        <p:spPr/>
        <p:txBody>
          <a:bodyPr/>
          <a:lstStyle/>
          <a:p>
            <a:r>
              <a:rPr lang="en-US" dirty="0"/>
              <a:t>Agenda</a:t>
            </a:r>
            <a:endParaRPr lang="en-IN" dirty="0"/>
          </a:p>
        </p:txBody>
      </p:sp>
    </p:spTree>
    <p:extLst>
      <p:ext uri="{BB962C8B-B14F-4D97-AF65-F5344CB8AC3E}">
        <p14:creationId xmlns:p14="http://schemas.microsoft.com/office/powerpoint/2010/main" val="15842500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To build a model using Machine Learning in order to predict the actual value of the prospective properties and decide whether to invest in them or not. For this company wants to know: </a:t>
            </a:r>
          </a:p>
          <a:p>
            <a:pPr lvl="0"/>
            <a:r>
              <a:rPr lang="en-IN" dirty="0"/>
              <a:t> Which variables are important to predict the price of variable?</a:t>
            </a:r>
          </a:p>
          <a:p>
            <a:pPr lvl="0"/>
            <a:r>
              <a:rPr lang="en-IN" dirty="0"/>
              <a:t>  How do these variables describe the price of the house? </a:t>
            </a:r>
          </a:p>
          <a:p>
            <a:endParaRPr lang="en-US" dirty="0"/>
          </a:p>
          <a:p>
            <a:r>
              <a:rPr lang="en-US" dirty="0"/>
              <a:t>Data source- </a:t>
            </a:r>
            <a:r>
              <a:rPr lang="en-IN" dirty="0"/>
              <a:t>The research, references and data source I got for this PFA housing project is from Flip </a:t>
            </a:r>
            <a:r>
              <a:rPr lang="en-IN" dirty="0" err="1"/>
              <a:t>robo</a:t>
            </a:r>
            <a:r>
              <a:rPr lang="en-IN" dirty="0"/>
              <a:t> technologies which guided me to get complete analysis through this project.</a:t>
            </a:r>
          </a:p>
        </p:txBody>
      </p:sp>
      <p:sp>
        <p:nvSpPr>
          <p:cNvPr id="2" name="Title 1"/>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2432889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fontScale="92500"/>
          </a:bodyPr>
          <a:lstStyle/>
          <a:p>
            <a:r>
              <a:rPr lang="en-IN" dirty="0"/>
              <a:t>The comprehensive summary of the research done on the project is the higher the number of utilities in the house , will be having high sale price of houses. </a:t>
            </a:r>
          </a:p>
          <a:p>
            <a:r>
              <a:rPr lang="en-IN" dirty="0"/>
              <a:t>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and model score is 89.9</a:t>
            </a:r>
            <a:endParaRPr lang="en-US" dirty="0"/>
          </a:p>
        </p:txBody>
      </p:sp>
      <p:sp>
        <p:nvSpPr>
          <p:cNvPr id="2" name="Title 1"/>
          <p:cNvSpPr>
            <a:spLocks noGrp="1"/>
          </p:cNvSpPr>
          <p:nvPr>
            <p:ph type="title"/>
          </p:nvPr>
        </p:nvSpPr>
        <p:spPr/>
        <p:txBody>
          <a:bodyPr/>
          <a:lstStyle/>
          <a:p>
            <a:r>
              <a:rPr lang="en-US" dirty="0"/>
              <a:t>Executive summary</a:t>
            </a:r>
            <a:endParaRPr lang="en-IN" dirty="0"/>
          </a:p>
        </p:txBody>
      </p:sp>
    </p:spTree>
    <p:extLst>
      <p:ext uri="{BB962C8B-B14F-4D97-AF65-F5344CB8AC3E}">
        <p14:creationId xmlns:p14="http://schemas.microsoft.com/office/powerpoint/2010/main" val="1079146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fontScale="85000" lnSpcReduction="20000"/>
          </a:bodyPr>
          <a:lstStyle/>
          <a:p>
            <a:r>
              <a:rPr lang="en-IN" dirty="0"/>
              <a:t>Descriptive and prescriptive modelling is performed during the model construction with having data set of 1000 records with 80 columns. Prediction made is by filling null values with mode.</a:t>
            </a:r>
          </a:p>
          <a:p>
            <a:pPr marL="0" indent="0">
              <a:buNone/>
            </a:pPr>
            <a:endParaRPr lang="en-IN" dirty="0"/>
          </a:p>
          <a:p>
            <a:pPr lvl="0"/>
            <a:r>
              <a:rPr lang="en-IN" dirty="0"/>
              <a:t>Descriptive and prescriptive modelling is performed during the model construction with having data set of 1000 records with 80 columns. Prediction made is by filling null values with mode and outliers weren’t removed as it got handled by </a:t>
            </a:r>
            <a:r>
              <a:rPr lang="en-IN" dirty="0" err="1"/>
              <a:t>regressor</a:t>
            </a:r>
            <a:r>
              <a:rPr lang="en-IN" dirty="0"/>
              <a:t> booster.</a:t>
            </a:r>
          </a:p>
          <a:p>
            <a:pPr marL="0" lvl="0" indent="0">
              <a:buNone/>
            </a:pPr>
            <a:endParaRPr lang="en-IN" dirty="0"/>
          </a:p>
          <a:p>
            <a:r>
              <a:rPr lang="en-IN" dirty="0"/>
              <a:t>Mostly features having more than 75% data missing were removed..</a:t>
            </a:r>
          </a:p>
          <a:p>
            <a:pPr lvl="0"/>
            <a:endParaRPr lang="en-IN" dirty="0"/>
          </a:p>
          <a:p>
            <a:endParaRPr lang="en-IN" dirty="0"/>
          </a:p>
        </p:txBody>
      </p:sp>
      <p:sp>
        <p:nvSpPr>
          <p:cNvPr id="2" name="Title 1"/>
          <p:cNvSpPr>
            <a:spLocks noGrp="1"/>
          </p:cNvSpPr>
          <p:nvPr>
            <p:ph type="title"/>
          </p:nvPr>
        </p:nvSpPr>
        <p:spPr/>
        <p:txBody>
          <a:bodyPr/>
          <a:lstStyle/>
          <a:p>
            <a:r>
              <a:rPr lang="en-US" dirty="0"/>
              <a:t>EDA</a:t>
            </a:r>
            <a:endParaRPr lang="en-IN" dirty="0"/>
          </a:p>
        </p:txBody>
      </p:sp>
    </p:spTree>
    <p:extLst>
      <p:ext uri="{BB962C8B-B14F-4D97-AF65-F5344CB8AC3E}">
        <p14:creationId xmlns:p14="http://schemas.microsoft.com/office/powerpoint/2010/main" val="3688300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the hardware and software requirements along with the tools, libraries and packages used-</a:t>
            </a:r>
          </a:p>
          <a:p>
            <a:r>
              <a:rPr lang="en-IN" sz="1800" b="1" dirty="0"/>
              <a:t>These packages were used for making lot of graph to check the effect on sale prices and for data cleaning and feature engineering</a:t>
            </a:r>
            <a:endParaRPr lang="en-IN" sz="1800" dirty="0"/>
          </a:p>
          <a:p>
            <a:endParaRPr lang="en-IN" dirty="0"/>
          </a:p>
          <a:p>
            <a:pPr marL="0" lvl="0" indent="0">
              <a:buNone/>
            </a:pPr>
            <a:endParaRPr lang="en-IN" dirty="0"/>
          </a:p>
          <a:p>
            <a:endParaRPr lang="en-IN" dirty="0"/>
          </a:p>
        </p:txBody>
      </p:sp>
      <p:sp>
        <p:nvSpPr>
          <p:cNvPr id="2" name="Title 1"/>
          <p:cNvSpPr>
            <a:spLocks noGrp="1"/>
          </p:cNvSpPr>
          <p:nvPr>
            <p:ph type="title"/>
          </p:nvPr>
        </p:nvSpPr>
        <p:spPr/>
        <p:txBody>
          <a:bodyPr/>
          <a:lstStyle/>
          <a:p>
            <a:r>
              <a:rPr lang="en-US" dirty="0"/>
              <a:t>Tools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005064"/>
            <a:ext cx="5616624" cy="2592288"/>
          </a:xfrm>
          <a:prstGeom prst="rect">
            <a:avLst/>
          </a:prstGeom>
        </p:spPr>
      </p:pic>
      <p:sp>
        <p:nvSpPr>
          <p:cNvPr id="5" name="Striped Right Arrow 4"/>
          <p:cNvSpPr/>
          <p:nvPr/>
        </p:nvSpPr>
        <p:spPr>
          <a:xfrm>
            <a:off x="949513" y="4005064"/>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riped Right Arrow 5"/>
          <p:cNvSpPr/>
          <p:nvPr/>
        </p:nvSpPr>
        <p:spPr>
          <a:xfrm>
            <a:off x="926525" y="5301208"/>
            <a:ext cx="648072" cy="57606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riped Right Arrow 6"/>
          <p:cNvSpPr/>
          <p:nvPr/>
        </p:nvSpPr>
        <p:spPr>
          <a:xfrm>
            <a:off x="949513" y="4653136"/>
            <a:ext cx="648072" cy="5040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08705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lnSpcReduction="10000"/>
          </a:bodyPr>
          <a:lstStyle/>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endParaRPr lang="en-IN" dirty="0"/>
          </a:p>
          <a:p>
            <a:r>
              <a:rPr lang="en-IN" dirty="0"/>
              <a:t>Mostly data was filled with mode values and columns with missing data was dropped and visualised with </a:t>
            </a:r>
            <a:r>
              <a:rPr lang="en-IN" dirty="0" err="1"/>
              <a:t>seaborn</a:t>
            </a:r>
            <a:r>
              <a:rPr lang="en-IN" dirty="0"/>
              <a:t> and </a:t>
            </a:r>
            <a:r>
              <a:rPr lang="en-IN" dirty="0" err="1"/>
              <a:t>matplotlib</a:t>
            </a:r>
            <a:r>
              <a:rPr lang="en-IN" dirty="0"/>
              <a:t>.</a:t>
            </a:r>
          </a:p>
          <a:p>
            <a:pPr lvl="0"/>
            <a:endParaRPr lang="en-IN" dirty="0"/>
          </a:p>
          <a:p>
            <a:endParaRPr lang="en-IN" dirty="0"/>
          </a:p>
        </p:txBody>
      </p:sp>
      <p:sp>
        <p:nvSpPr>
          <p:cNvPr id="2" name="Title 1"/>
          <p:cNvSpPr>
            <a:spLocks noGrp="1"/>
          </p:cNvSpPr>
          <p:nvPr>
            <p:ph type="title"/>
          </p:nvPr>
        </p:nvSpPr>
        <p:spPr/>
        <p:txBody>
          <a:bodyPr/>
          <a:lstStyle/>
          <a:p>
            <a:r>
              <a:rPr lang="en-US" dirty="0"/>
              <a:t>Steps and Assumption</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87" y="2262903"/>
            <a:ext cx="7992888" cy="2304256"/>
          </a:xfrm>
          <a:prstGeom prst="rect">
            <a:avLst/>
          </a:prstGeom>
        </p:spPr>
      </p:pic>
      <p:sp>
        <p:nvSpPr>
          <p:cNvPr id="5" name="Notched Right Arrow 4"/>
          <p:cNvSpPr/>
          <p:nvPr/>
        </p:nvSpPr>
        <p:spPr>
          <a:xfrm>
            <a:off x="251520" y="2420888"/>
            <a:ext cx="648072" cy="57606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57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Summarising Graphs that  were made via </a:t>
            </a:r>
            <a:r>
              <a:rPr lang="en-IN" dirty="0" err="1"/>
              <a:t>matplotlib</a:t>
            </a:r>
            <a:r>
              <a:rPr lang="en-IN" dirty="0"/>
              <a:t> and </a:t>
            </a:r>
            <a:r>
              <a:rPr lang="en-IN" dirty="0" err="1"/>
              <a:t>seaborn</a:t>
            </a:r>
            <a:r>
              <a:rPr lang="en-IN" dirty="0"/>
              <a:t>, where sale price was checked with effect of inputs for </a:t>
            </a:r>
            <a:r>
              <a:rPr lang="en-IN" dirty="0" err="1"/>
              <a:t>num</a:t>
            </a:r>
            <a:r>
              <a:rPr lang="en-IN" dirty="0"/>
              <a:t>/cat variables.</a:t>
            </a:r>
          </a:p>
          <a:p>
            <a:pPr marL="0" indent="0">
              <a:buNone/>
            </a:pPr>
            <a:endParaRPr lang="en-IN" dirty="0"/>
          </a:p>
          <a:p>
            <a:pPr lvl="0"/>
            <a:endParaRPr lang="en-IN" dirty="0"/>
          </a:p>
          <a:p>
            <a:endParaRPr lang="en-IN" dirty="0"/>
          </a:p>
        </p:txBody>
      </p:sp>
      <p:sp>
        <p:nvSpPr>
          <p:cNvPr id="2" name="Title 1"/>
          <p:cNvSpPr>
            <a:spLocks noGrp="1"/>
          </p:cNvSpPr>
          <p:nvPr>
            <p:ph type="title"/>
          </p:nvPr>
        </p:nvSpPr>
        <p:spPr/>
        <p:txBody>
          <a:bodyPr/>
          <a:lstStyle/>
          <a:p>
            <a:r>
              <a:rPr lang="en-US" dirty="0"/>
              <a:t>Visualization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5024"/>
            <a:ext cx="4139952" cy="30963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629" y="3588540"/>
            <a:ext cx="4211960" cy="3152828"/>
          </a:xfrm>
          <a:prstGeom prst="rect">
            <a:avLst/>
          </a:prstGeom>
        </p:spPr>
      </p:pic>
      <p:sp>
        <p:nvSpPr>
          <p:cNvPr id="6" name="Left-Right Arrow 5"/>
          <p:cNvSpPr/>
          <p:nvPr/>
        </p:nvSpPr>
        <p:spPr>
          <a:xfrm>
            <a:off x="4139951" y="4912926"/>
            <a:ext cx="766677"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0627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420888"/>
            <a:ext cx="7745505" cy="3600400"/>
          </a:xfrm>
        </p:spPr>
        <p:txBody>
          <a:bodyPr>
            <a:normAutofit/>
          </a:bodyPr>
          <a:lstStyle/>
          <a:p>
            <a:r>
              <a:rPr lang="en-IN" dirty="0"/>
              <a:t>Types- </a:t>
            </a:r>
            <a:r>
              <a:rPr lang="en-IN" dirty="0" err="1"/>
              <a:t>rel</a:t>
            </a:r>
            <a:r>
              <a:rPr lang="en-IN" dirty="0"/>
              <a:t> plot, </a:t>
            </a:r>
            <a:r>
              <a:rPr lang="en-IN" dirty="0" err="1"/>
              <a:t>catplot</a:t>
            </a:r>
            <a:r>
              <a:rPr lang="en-IN" dirty="0"/>
              <a:t>, median bar graphs, </a:t>
            </a:r>
            <a:r>
              <a:rPr lang="en-IN" dirty="0" err="1"/>
              <a:t>violen</a:t>
            </a:r>
            <a:r>
              <a:rPr lang="en-IN" dirty="0"/>
              <a:t> plots, count plot etc.. were used.</a:t>
            </a:r>
          </a:p>
          <a:p>
            <a:pPr marL="0" indent="0">
              <a:buNone/>
            </a:pPr>
            <a:endParaRPr lang="en-IN" dirty="0"/>
          </a:p>
          <a:p>
            <a:pPr lvl="0"/>
            <a:endParaRPr lang="en-IN" dirty="0"/>
          </a:p>
          <a:p>
            <a:endParaRPr lang="en-IN" dirty="0"/>
          </a:p>
        </p:txBody>
      </p:sp>
      <p:sp>
        <p:nvSpPr>
          <p:cNvPr id="2" name="Title 1"/>
          <p:cNvSpPr>
            <a:spLocks noGrp="1"/>
          </p:cNvSpPr>
          <p:nvPr>
            <p:ph type="title"/>
          </p:nvPr>
        </p:nvSpPr>
        <p:spPr/>
        <p:txBody>
          <a:bodyPr/>
          <a:lstStyle/>
          <a:p>
            <a:r>
              <a:rPr lang="en-US" dirty="0"/>
              <a:t>Visualization</a:t>
            </a:r>
            <a:endParaRPr lang="en-IN" dirty="0"/>
          </a:p>
        </p:txBody>
      </p:sp>
      <p:sp>
        <p:nvSpPr>
          <p:cNvPr id="6" name="Left-Right Arrow 5"/>
          <p:cNvSpPr/>
          <p:nvPr/>
        </p:nvSpPr>
        <p:spPr>
          <a:xfrm>
            <a:off x="4139951" y="4937220"/>
            <a:ext cx="766677" cy="5040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45024"/>
            <a:ext cx="4139952" cy="32129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628" y="3637128"/>
            <a:ext cx="4237371" cy="3220872"/>
          </a:xfrm>
          <a:prstGeom prst="rect">
            <a:avLst/>
          </a:prstGeom>
        </p:spPr>
      </p:pic>
    </p:spTree>
    <p:extLst>
      <p:ext uri="{BB962C8B-B14F-4D97-AF65-F5344CB8AC3E}">
        <p14:creationId xmlns:p14="http://schemas.microsoft.com/office/powerpoint/2010/main" val="3183339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314</TotalTime>
  <Words>584</Words>
  <Application>Microsoft Office PowerPoint</Application>
  <PresentationFormat>On-screen Show (4:3)</PresentationFormat>
  <Paragraphs>59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 Antiqua</vt:lpstr>
      <vt:lpstr>Calibri</vt:lpstr>
      <vt:lpstr>Wingdings</vt:lpstr>
      <vt:lpstr>Hardcover</vt:lpstr>
      <vt:lpstr> HOUSING PROJECT</vt:lpstr>
      <vt:lpstr>Agenda</vt:lpstr>
      <vt:lpstr>Problem statement</vt:lpstr>
      <vt:lpstr>Executive summary</vt:lpstr>
      <vt:lpstr>EDA</vt:lpstr>
      <vt:lpstr>Tools</vt:lpstr>
      <vt:lpstr>Steps and Assumption</vt:lpstr>
      <vt:lpstr>Visualization</vt:lpstr>
      <vt:lpstr>Visualization</vt:lpstr>
      <vt:lpstr>Model development and evaluation </vt:lpstr>
      <vt:lpstr>Model development and evaluation </vt:lpstr>
      <vt:lpstr> Hyper-parameter tuning </vt:lpstr>
      <vt:lpstr> Conclusion and next steps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borne disease outbreak (1998-2015)</dc:title>
  <dc:creator>HP</dc:creator>
  <cp:lastModifiedBy>jay kumar jain</cp:lastModifiedBy>
  <cp:revision>32</cp:revision>
  <dcterms:created xsi:type="dcterms:W3CDTF">2020-10-05T06:06:49Z</dcterms:created>
  <dcterms:modified xsi:type="dcterms:W3CDTF">2022-07-08T11:14:20Z</dcterms:modified>
</cp:coreProperties>
</file>