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7A13-3E5E-4B4E-B7FC-4C63C3AD4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134D-2EFE-4DDD-96B8-F2A4AB7EF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</a:t>
            </a:r>
          </a:p>
          <a:p>
            <a:r>
              <a:rPr lang="en-US" dirty="0"/>
              <a:t>JAY KUMAR JAIN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9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0C73-D96B-433E-A502-46D4861D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8972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BC13-1FED-478F-85E7-3E80757C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 satisfaction has emerged as one of the most important factors that guarantee the success of online store; it has been posited as a key stimulant of purchase, repurchase intentions and customer loyalty. </a:t>
            </a: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comprehensive review of the literature, theories and models have been carried out to propose the models for customer activation and customer retention. </a:t>
            </a: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Five major factors that contributed to the success of an e-commerce store have been identified as: service quality, system quality, information quality, trust and net benefit. </a:t>
            </a: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research furthermore investigated the factors that influence the online customers repeat purchase intention. </a:t>
            </a: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combination of both utilitarian value and hedonistic values are needed to affect the repeat purchase intention (loyalty) positively.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5777-0F6F-4AF3-8DE3-18B4098C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18F0-95B9-42F7-8221-59B4680C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is collected from the Indian online shoppers. </a:t>
            </a:r>
            <a:endParaRPr lang="en-IN" sz="1800" dirty="0">
              <a:solidFill>
                <a:srgbClr val="11111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111111"/>
                </a:solidFill>
                <a:latin typeface="Calibri" panose="020F0502020204030204" pitchFamily="34" charset="0"/>
              </a:rPr>
              <a:t>By the analysis, it is clear that the product quality, service, information about the product, Trust and net benefit are the important factors for a success full e-retail.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factors motivate the customers to revisit and purchase more and more items from the e-retail. Trust can be built from the other successful factors.</a:t>
            </a:r>
            <a:endParaRPr lang="en-IN" sz="1800" dirty="0">
              <a:solidFill>
                <a:srgbClr val="111111"/>
              </a:solidFill>
              <a:latin typeface="Calibri" panose="020F0502020204030204" pitchFamily="34" charset="0"/>
            </a:endParaRPr>
          </a:p>
          <a:p>
            <a:r>
              <a:rPr lang="en-IN" sz="1800" dirty="0">
                <a:solidFill>
                  <a:srgbClr val="111111"/>
                </a:solidFill>
                <a:latin typeface="Calibri" panose="020F0502020204030204" pitchFamily="34" charset="0"/>
              </a:rPr>
              <a:t>The User satisfaction is the ultimate solution for a successful e-retail business</a:t>
            </a:r>
          </a:p>
          <a:p>
            <a:r>
              <a:rPr lang="en-IN" sz="1800" dirty="0">
                <a:solidFill>
                  <a:srgbClr val="111111"/>
                </a:solidFill>
                <a:latin typeface="Calibri" panose="020F0502020204030204" pitchFamily="34" charset="0"/>
              </a:rPr>
              <a:t>The user preferences may differ from user to user, but the factors like product quality, service, information about the product, Trust and net benefit remains constant.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 to the customer specific content is very much vital.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finally, each online shopping experience make the users to prefer online shopping</a:t>
            </a:r>
            <a:endParaRPr lang="en-IN" sz="1800" dirty="0">
              <a:solidFill>
                <a:srgbClr val="111111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0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277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Customer Retention</vt:lpstr>
      <vt:lpstr>Introduction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K, Anusha</dc:creator>
  <cp:lastModifiedBy>jay kumar jain</cp:lastModifiedBy>
  <cp:revision>3</cp:revision>
  <dcterms:created xsi:type="dcterms:W3CDTF">2021-07-27T18:36:35Z</dcterms:created>
  <dcterms:modified xsi:type="dcterms:W3CDTF">2022-06-15T06:50:06Z</dcterms:modified>
</cp:coreProperties>
</file>