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282" r:id="rId3"/>
    <p:sldId id="256" r:id="rId4"/>
    <p:sldId id="261" r:id="rId5"/>
    <p:sldId id="262" r:id="rId6"/>
    <p:sldId id="268" r:id="rId7"/>
    <p:sldId id="270" r:id="rId8"/>
    <p:sldId id="266" r:id="rId9"/>
    <p:sldId id="267"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E96E74E-3C7D-4232-99F4-039926A9EF08}">
          <p14:sldIdLst>
            <p14:sldId id="260"/>
            <p14:sldId id="282"/>
            <p14:sldId id="256"/>
            <p14:sldId id="261"/>
            <p14:sldId id="262"/>
            <p14:sldId id="268"/>
            <p14:sldId id="270"/>
            <p14:sldId id="266"/>
            <p14:sldId id="267"/>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F1F28-260A-4F42-9290-A6C7AB899F03}" type="datetimeFigureOut">
              <a:rPr lang="en-IN" smtClean="0"/>
              <a:t>21-09-2023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7CB78-22BA-454C-A563-B0F8405B8134}" type="slidenum">
              <a:rPr lang="en-IN" smtClean="0"/>
              <a:t>‹#›</a:t>
            </a:fld>
            <a:endParaRPr lang="en-IN"/>
          </a:p>
        </p:txBody>
      </p:sp>
    </p:spTree>
    <p:extLst>
      <p:ext uri="{BB962C8B-B14F-4D97-AF65-F5344CB8AC3E}">
        <p14:creationId xmlns:p14="http://schemas.microsoft.com/office/powerpoint/2010/main" val="3313475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108258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344118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108436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750817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D000-2E50-E30A-DE14-43ECDF66E5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2FA309-8E1A-505F-E0EC-CB2AD08EC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E96BB8-9CAC-13D7-316F-4797DDCFCBF5}"/>
              </a:ext>
            </a:extLst>
          </p:cNvPr>
          <p:cNvSpPr>
            <a:spLocks noGrp="1"/>
          </p:cNvSpPr>
          <p:nvPr>
            <p:ph type="dt" sz="half" idx="10"/>
          </p:nvPr>
        </p:nvSpPr>
        <p:spPr/>
        <p:txBody>
          <a:bodyPr/>
          <a:lstStyle/>
          <a:p>
            <a:fld id="{FFE71977-FF66-4772-A059-9A6A1F7D37A2}" type="datetimeFigureOut">
              <a:rPr lang="en-IN" smtClean="0"/>
              <a:t>21-09-2023</a:t>
            </a:fld>
            <a:endParaRPr lang="en-IN"/>
          </a:p>
        </p:txBody>
      </p:sp>
      <p:sp>
        <p:nvSpPr>
          <p:cNvPr id="5" name="Footer Placeholder 4">
            <a:extLst>
              <a:ext uri="{FF2B5EF4-FFF2-40B4-BE49-F238E27FC236}">
                <a16:creationId xmlns:a16="http://schemas.microsoft.com/office/drawing/2014/main" id="{21560AB1-A9A5-B642-2434-C25AD4AC0B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22F673-4A3E-6DDB-55D6-92B310180DFE}"/>
              </a:ext>
            </a:extLst>
          </p:cNvPr>
          <p:cNvSpPr>
            <a:spLocks noGrp="1"/>
          </p:cNvSpPr>
          <p:nvPr>
            <p:ph type="sldNum" sz="quarter" idx="12"/>
          </p:nvPr>
        </p:nvSpPr>
        <p:spPr/>
        <p:txBody>
          <a:bodyPr/>
          <a:lstStyle/>
          <a:p>
            <a:fld id="{08DFC90A-AC29-4FB4-851F-D68941C8D8ED}" type="slidenum">
              <a:rPr lang="en-IN" smtClean="0"/>
              <a:t>‹#›</a:t>
            </a:fld>
            <a:endParaRPr lang="en-IN"/>
          </a:p>
        </p:txBody>
      </p:sp>
    </p:spTree>
    <p:extLst>
      <p:ext uri="{BB962C8B-B14F-4D97-AF65-F5344CB8AC3E}">
        <p14:creationId xmlns:p14="http://schemas.microsoft.com/office/powerpoint/2010/main" val="29277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6488B-DD96-D72C-6E83-325FC9BA8B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ED6863-BF86-380A-CDC0-A768826A37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890C3F-C699-EF55-E7F8-AE839B88BE36}"/>
              </a:ext>
            </a:extLst>
          </p:cNvPr>
          <p:cNvSpPr>
            <a:spLocks noGrp="1"/>
          </p:cNvSpPr>
          <p:nvPr>
            <p:ph type="dt" sz="half" idx="10"/>
          </p:nvPr>
        </p:nvSpPr>
        <p:spPr/>
        <p:txBody>
          <a:bodyPr/>
          <a:lstStyle/>
          <a:p>
            <a:fld id="{FFE71977-FF66-4772-A059-9A6A1F7D37A2}" type="datetimeFigureOut">
              <a:rPr lang="en-IN" smtClean="0"/>
              <a:t>21-09-2023</a:t>
            </a:fld>
            <a:endParaRPr lang="en-IN"/>
          </a:p>
        </p:txBody>
      </p:sp>
      <p:sp>
        <p:nvSpPr>
          <p:cNvPr id="5" name="Footer Placeholder 4">
            <a:extLst>
              <a:ext uri="{FF2B5EF4-FFF2-40B4-BE49-F238E27FC236}">
                <a16:creationId xmlns:a16="http://schemas.microsoft.com/office/drawing/2014/main" id="{2725FA44-281D-30F3-076E-5677F9E528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7CD4DC-475F-F852-AEFE-BAE527666B3D}"/>
              </a:ext>
            </a:extLst>
          </p:cNvPr>
          <p:cNvSpPr>
            <a:spLocks noGrp="1"/>
          </p:cNvSpPr>
          <p:nvPr>
            <p:ph type="sldNum" sz="quarter" idx="12"/>
          </p:nvPr>
        </p:nvSpPr>
        <p:spPr/>
        <p:txBody>
          <a:bodyPr/>
          <a:lstStyle/>
          <a:p>
            <a:fld id="{08DFC90A-AC29-4FB4-851F-D68941C8D8ED}" type="slidenum">
              <a:rPr lang="en-IN" smtClean="0"/>
              <a:t>‹#›</a:t>
            </a:fld>
            <a:endParaRPr lang="en-IN"/>
          </a:p>
        </p:txBody>
      </p:sp>
    </p:spTree>
    <p:extLst>
      <p:ext uri="{BB962C8B-B14F-4D97-AF65-F5344CB8AC3E}">
        <p14:creationId xmlns:p14="http://schemas.microsoft.com/office/powerpoint/2010/main" val="2698143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E939F1-AB5E-4477-917F-6E0E65C33C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B2DE90-E6E4-A528-D272-C6B3A8256B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7FDF04-889C-CE5E-0A23-4745C28CCBD6}"/>
              </a:ext>
            </a:extLst>
          </p:cNvPr>
          <p:cNvSpPr>
            <a:spLocks noGrp="1"/>
          </p:cNvSpPr>
          <p:nvPr>
            <p:ph type="dt" sz="half" idx="10"/>
          </p:nvPr>
        </p:nvSpPr>
        <p:spPr/>
        <p:txBody>
          <a:bodyPr/>
          <a:lstStyle/>
          <a:p>
            <a:fld id="{FFE71977-FF66-4772-A059-9A6A1F7D37A2}" type="datetimeFigureOut">
              <a:rPr lang="en-IN" smtClean="0"/>
              <a:t>21-09-2023</a:t>
            </a:fld>
            <a:endParaRPr lang="en-IN"/>
          </a:p>
        </p:txBody>
      </p:sp>
      <p:sp>
        <p:nvSpPr>
          <p:cNvPr id="5" name="Footer Placeholder 4">
            <a:extLst>
              <a:ext uri="{FF2B5EF4-FFF2-40B4-BE49-F238E27FC236}">
                <a16:creationId xmlns:a16="http://schemas.microsoft.com/office/drawing/2014/main" id="{6D4DC475-B8CF-E932-3424-A9A6C22E4E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34280C-6BAA-AF17-212D-BC7A15BC4FB4}"/>
              </a:ext>
            </a:extLst>
          </p:cNvPr>
          <p:cNvSpPr>
            <a:spLocks noGrp="1"/>
          </p:cNvSpPr>
          <p:nvPr>
            <p:ph type="sldNum" sz="quarter" idx="12"/>
          </p:nvPr>
        </p:nvSpPr>
        <p:spPr/>
        <p:txBody>
          <a:bodyPr/>
          <a:lstStyle/>
          <a:p>
            <a:fld id="{08DFC90A-AC29-4FB4-851F-D68941C8D8ED}" type="slidenum">
              <a:rPr lang="en-IN" smtClean="0"/>
              <a:t>‹#›</a:t>
            </a:fld>
            <a:endParaRPr lang="en-IN"/>
          </a:p>
        </p:txBody>
      </p:sp>
    </p:spTree>
    <p:extLst>
      <p:ext uri="{BB962C8B-B14F-4D97-AF65-F5344CB8AC3E}">
        <p14:creationId xmlns:p14="http://schemas.microsoft.com/office/powerpoint/2010/main" val="1777454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4197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B248-0D06-FBBD-3048-2D28B9A811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ECDE05-4D37-F323-1FF2-BF33199334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27DB35-592C-8F8E-A70C-291F88A2CD3D}"/>
              </a:ext>
            </a:extLst>
          </p:cNvPr>
          <p:cNvSpPr>
            <a:spLocks noGrp="1"/>
          </p:cNvSpPr>
          <p:nvPr>
            <p:ph type="dt" sz="half" idx="10"/>
          </p:nvPr>
        </p:nvSpPr>
        <p:spPr/>
        <p:txBody>
          <a:bodyPr/>
          <a:lstStyle/>
          <a:p>
            <a:fld id="{FFE71977-FF66-4772-A059-9A6A1F7D37A2}" type="datetimeFigureOut">
              <a:rPr lang="en-IN" smtClean="0"/>
              <a:t>21-09-2023</a:t>
            </a:fld>
            <a:endParaRPr lang="en-IN"/>
          </a:p>
        </p:txBody>
      </p:sp>
      <p:sp>
        <p:nvSpPr>
          <p:cNvPr id="5" name="Footer Placeholder 4">
            <a:extLst>
              <a:ext uri="{FF2B5EF4-FFF2-40B4-BE49-F238E27FC236}">
                <a16:creationId xmlns:a16="http://schemas.microsoft.com/office/drawing/2014/main" id="{C0C6C057-7EEC-B60E-7961-3DBAD06D8F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D45645-E92F-CDB5-5F0A-34864154435E}"/>
              </a:ext>
            </a:extLst>
          </p:cNvPr>
          <p:cNvSpPr>
            <a:spLocks noGrp="1"/>
          </p:cNvSpPr>
          <p:nvPr>
            <p:ph type="sldNum" sz="quarter" idx="12"/>
          </p:nvPr>
        </p:nvSpPr>
        <p:spPr/>
        <p:txBody>
          <a:bodyPr/>
          <a:lstStyle/>
          <a:p>
            <a:fld id="{08DFC90A-AC29-4FB4-851F-D68941C8D8ED}" type="slidenum">
              <a:rPr lang="en-IN" smtClean="0"/>
              <a:t>‹#›</a:t>
            </a:fld>
            <a:endParaRPr lang="en-IN"/>
          </a:p>
        </p:txBody>
      </p:sp>
    </p:spTree>
    <p:extLst>
      <p:ext uri="{BB962C8B-B14F-4D97-AF65-F5344CB8AC3E}">
        <p14:creationId xmlns:p14="http://schemas.microsoft.com/office/powerpoint/2010/main" val="305398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FF91-E318-5A54-918B-870B9C43C9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A3FC9B-7B12-3031-2DD1-503A66BCA9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932676-5649-3D3D-7864-C0AB4A5961DD}"/>
              </a:ext>
            </a:extLst>
          </p:cNvPr>
          <p:cNvSpPr>
            <a:spLocks noGrp="1"/>
          </p:cNvSpPr>
          <p:nvPr>
            <p:ph type="dt" sz="half" idx="10"/>
          </p:nvPr>
        </p:nvSpPr>
        <p:spPr/>
        <p:txBody>
          <a:bodyPr/>
          <a:lstStyle/>
          <a:p>
            <a:fld id="{FFE71977-FF66-4772-A059-9A6A1F7D37A2}" type="datetimeFigureOut">
              <a:rPr lang="en-IN" smtClean="0"/>
              <a:t>21-09-2023</a:t>
            </a:fld>
            <a:endParaRPr lang="en-IN"/>
          </a:p>
        </p:txBody>
      </p:sp>
      <p:sp>
        <p:nvSpPr>
          <p:cNvPr id="5" name="Footer Placeholder 4">
            <a:extLst>
              <a:ext uri="{FF2B5EF4-FFF2-40B4-BE49-F238E27FC236}">
                <a16:creationId xmlns:a16="http://schemas.microsoft.com/office/drawing/2014/main" id="{DBACAF66-299D-718A-E426-758E0F6F79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2405A9-C06B-A526-D3F4-575D7BBFF98F}"/>
              </a:ext>
            </a:extLst>
          </p:cNvPr>
          <p:cNvSpPr>
            <a:spLocks noGrp="1"/>
          </p:cNvSpPr>
          <p:nvPr>
            <p:ph type="sldNum" sz="quarter" idx="12"/>
          </p:nvPr>
        </p:nvSpPr>
        <p:spPr/>
        <p:txBody>
          <a:bodyPr/>
          <a:lstStyle/>
          <a:p>
            <a:fld id="{08DFC90A-AC29-4FB4-851F-D68941C8D8ED}" type="slidenum">
              <a:rPr lang="en-IN" smtClean="0"/>
              <a:t>‹#›</a:t>
            </a:fld>
            <a:endParaRPr lang="en-IN"/>
          </a:p>
        </p:txBody>
      </p:sp>
    </p:spTree>
    <p:extLst>
      <p:ext uri="{BB962C8B-B14F-4D97-AF65-F5344CB8AC3E}">
        <p14:creationId xmlns:p14="http://schemas.microsoft.com/office/powerpoint/2010/main" val="338626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5E67-DD31-D91F-F02E-A668E8319C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4C7611-2A21-9489-C91C-D069B0238F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DB3789-11F6-5966-2863-5AE6422B81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412386-F925-1F86-BB50-952276978459}"/>
              </a:ext>
            </a:extLst>
          </p:cNvPr>
          <p:cNvSpPr>
            <a:spLocks noGrp="1"/>
          </p:cNvSpPr>
          <p:nvPr>
            <p:ph type="dt" sz="half" idx="10"/>
          </p:nvPr>
        </p:nvSpPr>
        <p:spPr/>
        <p:txBody>
          <a:bodyPr/>
          <a:lstStyle/>
          <a:p>
            <a:fld id="{FFE71977-FF66-4772-A059-9A6A1F7D37A2}" type="datetimeFigureOut">
              <a:rPr lang="en-IN" smtClean="0"/>
              <a:t>21-09-2023</a:t>
            </a:fld>
            <a:endParaRPr lang="en-IN"/>
          </a:p>
        </p:txBody>
      </p:sp>
      <p:sp>
        <p:nvSpPr>
          <p:cNvPr id="6" name="Footer Placeholder 5">
            <a:extLst>
              <a:ext uri="{FF2B5EF4-FFF2-40B4-BE49-F238E27FC236}">
                <a16:creationId xmlns:a16="http://schemas.microsoft.com/office/drawing/2014/main" id="{7AD69FED-5314-467F-85AF-980CA35A2D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0B9546-EACF-38F2-E1DA-076F121F7EA0}"/>
              </a:ext>
            </a:extLst>
          </p:cNvPr>
          <p:cNvSpPr>
            <a:spLocks noGrp="1"/>
          </p:cNvSpPr>
          <p:nvPr>
            <p:ph type="sldNum" sz="quarter" idx="12"/>
          </p:nvPr>
        </p:nvSpPr>
        <p:spPr/>
        <p:txBody>
          <a:bodyPr/>
          <a:lstStyle/>
          <a:p>
            <a:fld id="{08DFC90A-AC29-4FB4-851F-D68941C8D8ED}" type="slidenum">
              <a:rPr lang="en-IN" smtClean="0"/>
              <a:t>‹#›</a:t>
            </a:fld>
            <a:endParaRPr lang="en-IN"/>
          </a:p>
        </p:txBody>
      </p:sp>
    </p:spTree>
    <p:extLst>
      <p:ext uri="{BB962C8B-B14F-4D97-AF65-F5344CB8AC3E}">
        <p14:creationId xmlns:p14="http://schemas.microsoft.com/office/powerpoint/2010/main" val="247606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CED35-C68B-1F3F-3FCE-0C6E046914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47E069-2E26-EEAA-8028-93A16C0666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66EBD9-3D7B-187C-2977-B7D9A87D37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776DDF-CAB8-8EE5-DBA5-FBE6B86608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B3C935-7637-8F4C-D568-16712DF8CC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4224FA-E3B7-B3A6-E023-3A5321F4D880}"/>
              </a:ext>
            </a:extLst>
          </p:cNvPr>
          <p:cNvSpPr>
            <a:spLocks noGrp="1"/>
          </p:cNvSpPr>
          <p:nvPr>
            <p:ph type="dt" sz="half" idx="10"/>
          </p:nvPr>
        </p:nvSpPr>
        <p:spPr/>
        <p:txBody>
          <a:bodyPr/>
          <a:lstStyle/>
          <a:p>
            <a:fld id="{FFE71977-FF66-4772-A059-9A6A1F7D37A2}" type="datetimeFigureOut">
              <a:rPr lang="en-IN" smtClean="0"/>
              <a:t>21-09-2023</a:t>
            </a:fld>
            <a:endParaRPr lang="en-IN"/>
          </a:p>
        </p:txBody>
      </p:sp>
      <p:sp>
        <p:nvSpPr>
          <p:cNvPr id="8" name="Footer Placeholder 7">
            <a:extLst>
              <a:ext uri="{FF2B5EF4-FFF2-40B4-BE49-F238E27FC236}">
                <a16:creationId xmlns:a16="http://schemas.microsoft.com/office/drawing/2014/main" id="{E3A2A31B-0CBC-ECFA-AA11-CCBDA8F230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9C15E2-72EE-EDBF-18EA-E6E433D4E2B0}"/>
              </a:ext>
            </a:extLst>
          </p:cNvPr>
          <p:cNvSpPr>
            <a:spLocks noGrp="1"/>
          </p:cNvSpPr>
          <p:nvPr>
            <p:ph type="sldNum" sz="quarter" idx="12"/>
          </p:nvPr>
        </p:nvSpPr>
        <p:spPr/>
        <p:txBody>
          <a:bodyPr/>
          <a:lstStyle/>
          <a:p>
            <a:fld id="{08DFC90A-AC29-4FB4-851F-D68941C8D8ED}" type="slidenum">
              <a:rPr lang="en-IN" smtClean="0"/>
              <a:t>‹#›</a:t>
            </a:fld>
            <a:endParaRPr lang="en-IN"/>
          </a:p>
        </p:txBody>
      </p:sp>
    </p:spTree>
    <p:extLst>
      <p:ext uri="{BB962C8B-B14F-4D97-AF65-F5344CB8AC3E}">
        <p14:creationId xmlns:p14="http://schemas.microsoft.com/office/powerpoint/2010/main" val="107886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CDB37-0E9B-A23C-74FC-1FC446F343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450699-D951-A965-F0FA-79AB124FF27F}"/>
              </a:ext>
            </a:extLst>
          </p:cNvPr>
          <p:cNvSpPr>
            <a:spLocks noGrp="1"/>
          </p:cNvSpPr>
          <p:nvPr>
            <p:ph type="dt" sz="half" idx="10"/>
          </p:nvPr>
        </p:nvSpPr>
        <p:spPr/>
        <p:txBody>
          <a:bodyPr/>
          <a:lstStyle/>
          <a:p>
            <a:fld id="{FFE71977-FF66-4772-A059-9A6A1F7D37A2}" type="datetimeFigureOut">
              <a:rPr lang="en-IN" smtClean="0"/>
              <a:t>21-09-2023</a:t>
            </a:fld>
            <a:endParaRPr lang="en-IN"/>
          </a:p>
        </p:txBody>
      </p:sp>
      <p:sp>
        <p:nvSpPr>
          <p:cNvPr id="4" name="Footer Placeholder 3">
            <a:extLst>
              <a:ext uri="{FF2B5EF4-FFF2-40B4-BE49-F238E27FC236}">
                <a16:creationId xmlns:a16="http://schemas.microsoft.com/office/drawing/2014/main" id="{8A83EE10-A14F-AC68-AA48-921331EA4E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E21521-2119-B883-46A4-275E21D79118}"/>
              </a:ext>
            </a:extLst>
          </p:cNvPr>
          <p:cNvSpPr>
            <a:spLocks noGrp="1"/>
          </p:cNvSpPr>
          <p:nvPr>
            <p:ph type="sldNum" sz="quarter" idx="12"/>
          </p:nvPr>
        </p:nvSpPr>
        <p:spPr/>
        <p:txBody>
          <a:bodyPr/>
          <a:lstStyle/>
          <a:p>
            <a:fld id="{08DFC90A-AC29-4FB4-851F-D68941C8D8ED}" type="slidenum">
              <a:rPr lang="en-IN" smtClean="0"/>
              <a:t>‹#›</a:t>
            </a:fld>
            <a:endParaRPr lang="en-IN"/>
          </a:p>
        </p:txBody>
      </p:sp>
    </p:spTree>
    <p:extLst>
      <p:ext uri="{BB962C8B-B14F-4D97-AF65-F5344CB8AC3E}">
        <p14:creationId xmlns:p14="http://schemas.microsoft.com/office/powerpoint/2010/main" val="2741497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DBCBB6-DB72-68C7-67D7-BDD66069CAFF}"/>
              </a:ext>
            </a:extLst>
          </p:cNvPr>
          <p:cNvSpPr>
            <a:spLocks noGrp="1"/>
          </p:cNvSpPr>
          <p:nvPr>
            <p:ph type="dt" sz="half" idx="10"/>
          </p:nvPr>
        </p:nvSpPr>
        <p:spPr/>
        <p:txBody>
          <a:bodyPr/>
          <a:lstStyle/>
          <a:p>
            <a:fld id="{FFE71977-FF66-4772-A059-9A6A1F7D37A2}" type="datetimeFigureOut">
              <a:rPr lang="en-IN" smtClean="0"/>
              <a:t>21-09-2023</a:t>
            </a:fld>
            <a:endParaRPr lang="en-IN"/>
          </a:p>
        </p:txBody>
      </p:sp>
      <p:sp>
        <p:nvSpPr>
          <p:cNvPr id="3" name="Footer Placeholder 2">
            <a:extLst>
              <a:ext uri="{FF2B5EF4-FFF2-40B4-BE49-F238E27FC236}">
                <a16:creationId xmlns:a16="http://schemas.microsoft.com/office/drawing/2014/main" id="{4CC30EB1-8BDC-4E47-528C-EA745F0D7B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16088B-386A-9106-A87D-F89451E255EA}"/>
              </a:ext>
            </a:extLst>
          </p:cNvPr>
          <p:cNvSpPr>
            <a:spLocks noGrp="1"/>
          </p:cNvSpPr>
          <p:nvPr>
            <p:ph type="sldNum" sz="quarter" idx="12"/>
          </p:nvPr>
        </p:nvSpPr>
        <p:spPr/>
        <p:txBody>
          <a:bodyPr/>
          <a:lstStyle/>
          <a:p>
            <a:fld id="{08DFC90A-AC29-4FB4-851F-D68941C8D8ED}" type="slidenum">
              <a:rPr lang="en-IN" smtClean="0"/>
              <a:t>‹#›</a:t>
            </a:fld>
            <a:endParaRPr lang="en-IN"/>
          </a:p>
        </p:txBody>
      </p:sp>
    </p:spTree>
    <p:extLst>
      <p:ext uri="{BB962C8B-B14F-4D97-AF65-F5344CB8AC3E}">
        <p14:creationId xmlns:p14="http://schemas.microsoft.com/office/powerpoint/2010/main" val="340691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12474-067F-8F3C-6F8B-C1FB9419B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B4FF02-9BE8-FA86-89D5-EBDABA70B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4B57C1-5098-C0CB-7FE5-7D486B693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12347A-BE7F-25CA-E2B7-147B826CC9B7}"/>
              </a:ext>
            </a:extLst>
          </p:cNvPr>
          <p:cNvSpPr>
            <a:spLocks noGrp="1"/>
          </p:cNvSpPr>
          <p:nvPr>
            <p:ph type="dt" sz="half" idx="10"/>
          </p:nvPr>
        </p:nvSpPr>
        <p:spPr/>
        <p:txBody>
          <a:bodyPr/>
          <a:lstStyle/>
          <a:p>
            <a:fld id="{FFE71977-FF66-4772-A059-9A6A1F7D37A2}" type="datetimeFigureOut">
              <a:rPr lang="en-IN" smtClean="0"/>
              <a:t>21-09-2023</a:t>
            </a:fld>
            <a:endParaRPr lang="en-IN"/>
          </a:p>
        </p:txBody>
      </p:sp>
      <p:sp>
        <p:nvSpPr>
          <p:cNvPr id="6" name="Footer Placeholder 5">
            <a:extLst>
              <a:ext uri="{FF2B5EF4-FFF2-40B4-BE49-F238E27FC236}">
                <a16:creationId xmlns:a16="http://schemas.microsoft.com/office/drawing/2014/main" id="{32F2F372-D861-D3DC-9D6F-50BF9DCC25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8D896E-A9AB-B4EF-2994-95E516F03C1A}"/>
              </a:ext>
            </a:extLst>
          </p:cNvPr>
          <p:cNvSpPr>
            <a:spLocks noGrp="1"/>
          </p:cNvSpPr>
          <p:nvPr>
            <p:ph type="sldNum" sz="quarter" idx="12"/>
          </p:nvPr>
        </p:nvSpPr>
        <p:spPr/>
        <p:txBody>
          <a:bodyPr/>
          <a:lstStyle/>
          <a:p>
            <a:fld id="{08DFC90A-AC29-4FB4-851F-D68941C8D8ED}" type="slidenum">
              <a:rPr lang="en-IN" smtClean="0"/>
              <a:t>‹#›</a:t>
            </a:fld>
            <a:endParaRPr lang="en-IN"/>
          </a:p>
        </p:txBody>
      </p:sp>
    </p:spTree>
    <p:extLst>
      <p:ext uri="{BB962C8B-B14F-4D97-AF65-F5344CB8AC3E}">
        <p14:creationId xmlns:p14="http://schemas.microsoft.com/office/powerpoint/2010/main" val="123152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FDB0-7537-3023-5256-A0C9547CE7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0EA230-7B5C-EE82-6C1C-8B140A5292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638F97-422F-914B-FD9A-ABB6CBB21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FD5041-F692-2664-388C-A72F4FF73791}"/>
              </a:ext>
            </a:extLst>
          </p:cNvPr>
          <p:cNvSpPr>
            <a:spLocks noGrp="1"/>
          </p:cNvSpPr>
          <p:nvPr>
            <p:ph type="dt" sz="half" idx="10"/>
          </p:nvPr>
        </p:nvSpPr>
        <p:spPr/>
        <p:txBody>
          <a:bodyPr/>
          <a:lstStyle/>
          <a:p>
            <a:fld id="{FFE71977-FF66-4772-A059-9A6A1F7D37A2}" type="datetimeFigureOut">
              <a:rPr lang="en-IN" smtClean="0"/>
              <a:t>21-09-2023</a:t>
            </a:fld>
            <a:endParaRPr lang="en-IN"/>
          </a:p>
        </p:txBody>
      </p:sp>
      <p:sp>
        <p:nvSpPr>
          <p:cNvPr id="6" name="Footer Placeholder 5">
            <a:extLst>
              <a:ext uri="{FF2B5EF4-FFF2-40B4-BE49-F238E27FC236}">
                <a16:creationId xmlns:a16="http://schemas.microsoft.com/office/drawing/2014/main" id="{578BD33A-1FDC-9939-F4D0-8A9F684480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378EBC-4FC3-5731-3A31-A1809A05BBA2}"/>
              </a:ext>
            </a:extLst>
          </p:cNvPr>
          <p:cNvSpPr>
            <a:spLocks noGrp="1"/>
          </p:cNvSpPr>
          <p:nvPr>
            <p:ph type="sldNum" sz="quarter" idx="12"/>
          </p:nvPr>
        </p:nvSpPr>
        <p:spPr/>
        <p:txBody>
          <a:bodyPr/>
          <a:lstStyle/>
          <a:p>
            <a:fld id="{08DFC90A-AC29-4FB4-851F-D68941C8D8ED}" type="slidenum">
              <a:rPr lang="en-IN" smtClean="0"/>
              <a:t>‹#›</a:t>
            </a:fld>
            <a:endParaRPr lang="en-IN"/>
          </a:p>
        </p:txBody>
      </p:sp>
    </p:spTree>
    <p:extLst>
      <p:ext uri="{BB962C8B-B14F-4D97-AF65-F5344CB8AC3E}">
        <p14:creationId xmlns:p14="http://schemas.microsoft.com/office/powerpoint/2010/main" val="138477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A28E7C-C033-E9E9-4AE6-2BFAD9C87B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8E1036-B50B-9B79-D7FE-964834314C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BE223F-E3DE-F2CF-BF86-7438473C49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71977-FF66-4772-A059-9A6A1F7D37A2}" type="datetimeFigureOut">
              <a:rPr lang="en-IN" smtClean="0"/>
              <a:t>21-09-2023</a:t>
            </a:fld>
            <a:endParaRPr lang="en-IN"/>
          </a:p>
        </p:txBody>
      </p:sp>
      <p:sp>
        <p:nvSpPr>
          <p:cNvPr id="5" name="Footer Placeholder 4">
            <a:extLst>
              <a:ext uri="{FF2B5EF4-FFF2-40B4-BE49-F238E27FC236}">
                <a16:creationId xmlns:a16="http://schemas.microsoft.com/office/drawing/2014/main" id="{CDC892BE-E519-C864-6EF8-22CA9F725E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26732C-0096-8EE1-C60F-C728CED322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FC90A-AC29-4FB4-851F-D68941C8D8ED}" type="slidenum">
              <a:rPr lang="en-IN" smtClean="0"/>
              <a:t>‹#›</a:t>
            </a:fld>
            <a:endParaRPr lang="en-IN"/>
          </a:p>
        </p:txBody>
      </p:sp>
    </p:spTree>
    <p:extLst>
      <p:ext uri="{BB962C8B-B14F-4D97-AF65-F5344CB8AC3E}">
        <p14:creationId xmlns:p14="http://schemas.microsoft.com/office/powerpoint/2010/main" val="3632944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22548"/>
            <a:ext cx="12192000" cy="6980548"/>
          </a:xfrm>
          <a:prstGeom prst="rect">
            <a:avLst/>
          </a:prstGeom>
        </p:spPr>
      </p:pic>
      <p:sp>
        <p:nvSpPr>
          <p:cNvPr id="4" name="Text 1"/>
          <p:cNvSpPr/>
          <p:nvPr/>
        </p:nvSpPr>
        <p:spPr>
          <a:xfrm>
            <a:off x="277091" y="628073"/>
            <a:ext cx="3897746" cy="1339272"/>
          </a:xfrm>
          <a:prstGeom prst="rect">
            <a:avLst/>
          </a:prstGeom>
          <a:noFill/>
          <a:ln/>
        </p:spPr>
        <p:txBody>
          <a:bodyPr wrap="square" rtlCol="0" anchor="t"/>
          <a:lstStyle/>
          <a:p>
            <a:pPr>
              <a:lnSpc>
                <a:spcPts val="5467"/>
              </a:lnSpc>
            </a:pPr>
            <a:r>
              <a:rPr lang="en-US" sz="3200" b="1" dirty="0">
                <a:solidFill>
                  <a:srgbClr val="FFFFFF"/>
                </a:solidFill>
                <a:latin typeface="Segoe UI Semibold" panose="020B0702040204020203" pitchFamily="34" charset="0"/>
                <a:ea typeface="Nunito" pitchFamily="34" charset="-122"/>
                <a:cs typeface="Segoe UI Semibold" panose="020B0702040204020203" pitchFamily="34" charset="0"/>
              </a:rPr>
              <a:t>Olympics Data </a:t>
            </a:r>
          </a:p>
          <a:p>
            <a:pPr>
              <a:lnSpc>
                <a:spcPts val="5467"/>
              </a:lnSpc>
            </a:pPr>
            <a:r>
              <a:rPr lang="en-US" sz="3200" b="1" dirty="0">
                <a:solidFill>
                  <a:srgbClr val="FFFFFF"/>
                </a:solidFill>
                <a:latin typeface="Segoe UI Semibold" panose="020B0702040204020203" pitchFamily="34" charset="0"/>
                <a:ea typeface="Nunito" pitchFamily="34" charset="-122"/>
                <a:cs typeface="Segoe UI Semibold" panose="020B0702040204020203" pitchFamily="34" charset="0"/>
              </a:rPr>
              <a:t>Engineering Project</a:t>
            </a:r>
            <a:endParaRPr lang="en-US" sz="3200" dirty="0">
              <a:latin typeface="Segoe UI Semibold" panose="020B0702040204020203" pitchFamily="34" charset="0"/>
              <a:cs typeface="Segoe UI Semibold" panose="020B0702040204020203" pitchFamily="34" charset="0"/>
            </a:endParaRPr>
          </a:p>
        </p:txBody>
      </p:sp>
      <p:pic>
        <p:nvPicPr>
          <p:cNvPr id="9" name="Image 2"/>
          <p:cNvPicPr>
            <a:picLocks noChangeAspect="1"/>
          </p:cNvPicPr>
          <p:nvPr/>
        </p:nvPicPr>
        <p:blipFill rotWithShape="1">
          <a:blip r:embed="rId4">
            <a:extLst>
              <a:ext uri="{28A0092B-C50C-407E-A947-70E740481C1C}">
                <a14:useLocalDpi xmlns:a14="http://schemas.microsoft.com/office/drawing/2010/main" val="0"/>
              </a:ext>
            </a:extLst>
          </a:blip>
          <a:srcRect l="15494" t="598" r="5074"/>
          <a:stretch/>
        </p:blipFill>
        <p:spPr>
          <a:xfrm>
            <a:off x="4350327" y="-122548"/>
            <a:ext cx="7841673" cy="7025324"/>
          </a:xfrm>
          <a:prstGeom prst="rect">
            <a:avLst/>
          </a:prstGeom>
        </p:spPr>
      </p:pic>
      <p:sp>
        <p:nvSpPr>
          <p:cNvPr id="11" name="Text 2">
            <a:extLst>
              <a:ext uri="{FF2B5EF4-FFF2-40B4-BE49-F238E27FC236}">
                <a16:creationId xmlns:a16="http://schemas.microsoft.com/office/drawing/2014/main" id="{1F9CF1B2-7A99-8D24-81C0-BA9FFC371F6F}"/>
              </a:ext>
            </a:extLst>
          </p:cNvPr>
          <p:cNvSpPr/>
          <p:nvPr/>
        </p:nvSpPr>
        <p:spPr>
          <a:xfrm>
            <a:off x="2051222" y="2892417"/>
            <a:ext cx="2367593" cy="2280247"/>
          </a:xfrm>
          <a:prstGeom prst="rect">
            <a:avLst/>
          </a:prstGeom>
          <a:noFill/>
          <a:ln/>
        </p:spPr>
        <p:txBody>
          <a:bodyPr wrap="square" rtlCol="0" anchor="t"/>
          <a:lstStyle/>
          <a:p>
            <a:pPr algn="r"/>
            <a:endParaRPr lang="en-US" sz="2400" dirty="0">
              <a:solidFill>
                <a:srgbClr val="FFFFFF"/>
              </a:solidFill>
              <a:latin typeface="PT Sans" pitchFamily="34" charset="0"/>
            </a:endParaRPr>
          </a:p>
        </p:txBody>
      </p:sp>
      <p:sp>
        <p:nvSpPr>
          <p:cNvPr id="3" name="TextBox 2"/>
          <p:cNvSpPr txBox="1"/>
          <p:nvPr/>
        </p:nvSpPr>
        <p:spPr>
          <a:xfrm>
            <a:off x="2739331" y="6097736"/>
            <a:ext cx="1523251" cy="369332"/>
          </a:xfrm>
          <a:prstGeom prst="rect">
            <a:avLst/>
          </a:prstGeom>
          <a:noFill/>
        </p:spPr>
        <p:txBody>
          <a:bodyPr wrap="square" rtlCol="0">
            <a:spAutoFit/>
          </a:bodyPr>
          <a:lstStyle/>
          <a:p>
            <a:r>
              <a:rPr lang="en-US" dirty="0" smtClean="0">
                <a:solidFill>
                  <a:schemeClr val="bg1"/>
                </a:solidFill>
              </a:rPr>
              <a:t>By Jay Jathar</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sp>
        <p:nvSpPr>
          <p:cNvPr id="3" name="Shape 0"/>
          <p:cNvSpPr>
            <a:spLocks noGrp="1" noRot="1" noMove="1" noResize="1" noEditPoints="1" noAdjustHandles="1" noChangeArrowheads="1" noChangeShapeType="1"/>
          </p:cNvSpPr>
          <p:nvPr/>
        </p:nvSpPr>
        <p:spPr>
          <a:xfrm>
            <a:off x="0" y="0"/>
            <a:ext cx="12192000" cy="6858000"/>
          </a:xfrm>
          <a:prstGeom prst="rect">
            <a:avLst/>
          </a:prstGeom>
          <a:solidFill>
            <a:srgbClr val="00002E">
              <a:alpha val="75000"/>
            </a:srgbClr>
          </a:solidFill>
          <a:ln w="55483">
            <a:solidFill>
              <a:srgbClr val="262654"/>
            </a:solidFill>
            <a:prstDash val="solid"/>
          </a:ln>
        </p:spPr>
        <p:txBody>
          <a:bodyPr/>
          <a:lstStyle/>
          <a:p>
            <a:r>
              <a:rPr lang="en-IN" sz="1500" dirty="0"/>
              <a:t> </a:t>
            </a:r>
          </a:p>
        </p:txBody>
      </p:sp>
      <p:sp>
        <p:nvSpPr>
          <p:cNvPr id="4" name="Text 1"/>
          <p:cNvSpPr/>
          <p:nvPr/>
        </p:nvSpPr>
        <p:spPr>
          <a:xfrm>
            <a:off x="5266333" y="2112269"/>
            <a:ext cx="3703241" cy="578644"/>
          </a:xfrm>
          <a:prstGeom prst="rect">
            <a:avLst/>
          </a:prstGeom>
          <a:noFill/>
          <a:ln/>
        </p:spPr>
        <p:txBody>
          <a:bodyPr wrap="none" rtlCol="0" anchor="t"/>
          <a:lstStyle/>
          <a:p>
            <a:pPr>
              <a:lnSpc>
                <a:spcPts val="4556"/>
              </a:lnSpc>
            </a:pPr>
            <a:r>
              <a:rPr lang="en-US" sz="3645" dirty="0"/>
              <a:t> </a:t>
            </a:r>
          </a:p>
        </p:txBody>
      </p:sp>
      <p:sp>
        <p:nvSpPr>
          <p:cNvPr id="5" name="Text 2"/>
          <p:cNvSpPr/>
          <p:nvPr/>
        </p:nvSpPr>
        <p:spPr>
          <a:xfrm>
            <a:off x="4787935" y="1254210"/>
            <a:ext cx="4181639" cy="1563131"/>
          </a:xfrm>
          <a:prstGeom prst="rect">
            <a:avLst/>
          </a:prstGeom>
          <a:noFill/>
          <a:ln/>
        </p:spPr>
        <p:txBody>
          <a:bodyPr wrap="square" rtlCol="0" anchor="ctr"/>
          <a:lstStyle/>
          <a:p>
            <a:pPr>
              <a:lnSpc>
                <a:spcPts val="2332"/>
              </a:lnSpc>
            </a:pPr>
            <a:r>
              <a:rPr lang="en-US" sz="6600" dirty="0">
                <a:solidFill>
                  <a:srgbClr val="FFFFFF"/>
                </a:solidFill>
                <a:latin typeface="Segoe UI Semibold" panose="020B0702040204020203" pitchFamily="34" charset="0"/>
                <a:ea typeface="PT Sans" pitchFamily="34" charset="-122"/>
                <a:cs typeface="Segoe UI Semibold" panose="020B0702040204020203" pitchFamily="34" charset="0"/>
              </a:rPr>
              <a:t>Thank </a:t>
            </a:r>
            <a:r>
              <a:rPr lang="en-US" sz="6600" dirty="0" smtClean="0">
                <a:solidFill>
                  <a:srgbClr val="FFFFFF"/>
                </a:solidFill>
                <a:latin typeface="Segoe UI Semibold" panose="020B0702040204020203" pitchFamily="34" charset="0"/>
                <a:ea typeface="PT Sans" pitchFamily="34" charset="-122"/>
                <a:cs typeface="Segoe UI Semibold" panose="020B0702040204020203" pitchFamily="34" charset="0"/>
              </a:rPr>
              <a:t>you</a:t>
            </a:r>
            <a:endParaRPr lang="en-US" sz="6600" dirty="0">
              <a:latin typeface="Segoe UI Semibold" panose="020B0702040204020203" pitchFamily="34" charset="0"/>
              <a:cs typeface="Segoe UI Semibold" panose="020B0702040204020203" pitchFamily="34" charset="0"/>
            </a:endParaRPr>
          </a:p>
        </p:txBody>
      </p:sp>
      <p:pic>
        <p:nvPicPr>
          <p:cNvPr id="6" name="Image 1" descr="preencoded.png"/>
          <p:cNvPicPr>
            <a:picLocks noChangeAspect="1"/>
          </p:cNvPicPr>
          <p:nvPr/>
        </p:nvPicPr>
        <p:blipFill>
          <a:blip r:embed="rId4"/>
          <a:stretch>
            <a:fillRect/>
          </a:stretch>
        </p:blipFill>
        <p:spPr>
          <a:xfrm>
            <a:off x="0" y="0"/>
            <a:ext cx="4572000" cy="6858000"/>
          </a:xfrm>
          <a:prstGeom prst="rect">
            <a:avLst/>
          </a:prstGeom>
        </p:spPr>
      </p:pic>
      <p:sp>
        <p:nvSpPr>
          <p:cNvPr id="7" name="Text 2">
            <a:extLst>
              <a:ext uri="{FF2B5EF4-FFF2-40B4-BE49-F238E27FC236}">
                <a16:creationId xmlns:a16="http://schemas.microsoft.com/office/drawing/2014/main" id="{2D2AB844-6C00-651D-C1E7-F5CF233D80F0}"/>
              </a:ext>
            </a:extLst>
          </p:cNvPr>
          <p:cNvSpPr/>
          <p:nvPr/>
        </p:nvSpPr>
        <p:spPr>
          <a:xfrm>
            <a:off x="5757704" y="5603790"/>
            <a:ext cx="4077435" cy="710514"/>
          </a:xfrm>
          <a:prstGeom prst="rect">
            <a:avLst/>
          </a:prstGeom>
          <a:noFill/>
          <a:ln/>
        </p:spPr>
        <p:txBody>
          <a:bodyPr wrap="square" rtlCol="0" anchor="ctr"/>
          <a:lstStyle/>
          <a:p>
            <a:pPr>
              <a:lnSpc>
                <a:spcPts val="2332"/>
              </a:lnSpc>
            </a:pPr>
            <a:endParaRPr lang="en-US" sz="3600" dirty="0"/>
          </a:p>
        </p:txBody>
      </p:sp>
      <p:sp>
        <p:nvSpPr>
          <p:cNvPr id="8" name="Text 2">
            <a:extLst>
              <a:ext uri="{FF2B5EF4-FFF2-40B4-BE49-F238E27FC236}">
                <a16:creationId xmlns:a16="http://schemas.microsoft.com/office/drawing/2014/main" id="{BD3E17E1-98D7-DC34-B214-0C536C436901}"/>
              </a:ext>
            </a:extLst>
          </p:cNvPr>
          <p:cNvSpPr/>
          <p:nvPr/>
        </p:nvSpPr>
        <p:spPr>
          <a:xfrm>
            <a:off x="5948205" y="6059778"/>
            <a:ext cx="3696435" cy="710514"/>
          </a:xfrm>
          <a:prstGeom prst="rect">
            <a:avLst/>
          </a:prstGeom>
          <a:noFill/>
          <a:ln/>
        </p:spPr>
        <p:txBody>
          <a:bodyPr wrap="square" rtlCol="0" anchor="ctr"/>
          <a:lstStyle/>
          <a:p>
            <a:pPr algn="r">
              <a:lnSpc>
                <a:spcPts val="2332"/>
              </a:lnSpc>
            </a:pPr>
            <a:endParaRPr lang="en-US" sz="2800" dirty="0"/>
          </a:p>
        </p:txBody>
      </p:sp>
    </p:spTree>
    <p:extLst>
      <p:ext uri="{BB962C8B-B14F-4D97-AF65-F5344CB8AC3E}">
        <p14:creationId xmlns:p14="http://schemas.microsoft.com/office/powerpoint/2010/main" val="236214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Grp="1" noRot="1" noChangeAspect="1" noMove="1" noResize="1" noEditPoints="1" noAdjustHandles="1" noChangeArrowheads="1" noChangeShapeType="1" noCrop="1"/>
          </p:cNvPicPr>
          <p:nvPr/>
        </p:nvPicPr>
        <p:blipFill>
          <a:blip r:embed="rId3"/>
          <a:stretch>
            <a:fillRect/>
          </a:stretch>
        </p:blipFill>
        <p:spPr>
          <a:xfrm>
            <a:off x="0" y="0"/>
            <a:ext cx="12192000" cy="6858000"/>
          </a:xfrm>
          <a:prstGeom prst="rect">
            <a:avLst/>
          </a:prstGeom>
        </p:spPr>
      </p:pic>
      <p:sp>
        <p:nvSpPr>
          <p:cNvPr id="4" name="Text 1"/>
          <p:cNvSpPr/>
          <p:nvPr/>
        </p:nvSpPr>
        <p:spPr>
          <a:xfrm>
            <a:off x="1319753" y="812800"/>
            <a:ext cx="4374411" cy="812800"/>
          </a:xfrm>
          <a:prstGeom prst="rect">
            <a:avLst/>
          </a:prstGeom>
          <a:noFill/>
          <a:ln/>
        </p:spPr>
        <p:txBody>
          <a:bodyPr wrap="none" rtlCol="0" anchor="t"/>
          <a:lstStyle/>
          <a:p>
            <a:pPr>
              <a:lnSpc>
                <a:spcPts val="4202"/>
              </a:lnSpc>
            </a:pPr>
            <a:r>
              <a:rPr lang="en-US" sz="4000" b="1" dirty="0" smtClean="0">
                <a:solidFill>
                  <a:srgbClr val="FFFFFF"/>
                </a:solidFill>
                <a:latin typeface="Segoe UI Semibold" panose="020B0702040204020203" pitchFamily="34" charset="0"/>
                <a:ea typeface="Nunito" pitchFamily="34" charset="-122"/>
                <a:cs typeface="Segoe UI Semibold" panose="020B0702040204020203" pitchFamily="34" charset="0"/>
              </a:rPr>
              <a:t>Objectives</a:t>
            </a:r>
            <a:endParaRPr lang="en-US" sz="4000" dirty="0">
              <a:latin typeface="Segoe UI Semibold" panose="020B0702040204020203" pitchFamily="34" charset="0"/>
              <a:cs typeface="Segoe UI Semibold" panose="020B0702040204020203" pitchFamily="34" charset="0"/>
            </a:endParaRPr>
          </a:p>
        </p:txBody>
      </p:sp>
      <p:sp>
        <p:nvSpPr>
          <p:cNvPr id="19" name="Text 10"/>
          <p:cNvSpPr/>
          <p:nvPr/>
        </p:nvSpPr>
        <p:spPr>
          <a:xfrm>
            <a:off x="1319753" y="1715678"/>
            <a:ext cx="9092152" cy="3737728"/>
          </a:xfrm>
          <a:prstGeom prst="rect">
            <a:avLst/>
          </a:prstGeom>
          <a:noFill/>
          <a:ln/>
        </p:spPr>
        <p:txBody>
          <a:bodyPr wrap="square" rtlCol="0" anchor="t"/>
          <a:lstStyle/>
          <a:p>
            <a:pPr marL="285750" indent="-285750">
              <a:lnSpc>
                <a:spcPct val="200000"/>
              </a:lnSpc>
              <a:buFont typeface="Arial" panose="020B0604020202020204" pitchFamily="34" charset="0"/>
              <a:buChar char="•"/>
            </a:pPr>
            <a:r>
              <a:rPr lang="en-US" sz="2000" dirty="0">
                <a:solidFill>
                  <a:srgbClr val="FFFFFF"/>
                </a:solidFill>
                <a:latin typeface="Segoe UI Semibold" panose="020B0702040204020203" pitchFamily="34" charset="0"/>
                <a:ea typeface="PT Sans" pitchFamily="34" charset="-122"/>
                <a:cs typeface="Segoe UI Semibold" panose="020B0702040204020203" pitchFamily="34" charset="0"/>
              </a:rPr>
              <a:t>Ingest Olympic Games data from  sources into your data ecosystem and transform it for efficient storage and analysis.</a:t>
            </a:r>
          </a:p>
          <a:p>
            <a:pPr marL="285750" indent="-285750">
              <a:lnSpc>
                <a:spcPct val="200000"/>
              </a:lnSpc>
              <a:buFont typeface="Arial" panose="020B0604020202020204" pitchFamily="34" charset="0"/>
              <a:buChar char="•"/>
            </a:pPr>
            <a:r>
              <a:rPr lang="en-US" sz="2000" dirty="0">
                <a:solidFill>
                  <a:srgbClr val="FFFFFF"/>
                </a:solidFill>
                <a:latin typeface="Segoe UI Semibold" panose="020B0702040204020203" pitchFamily="34" charset="0"/>
                <a:ea typeface="PT Sans" pitchFamily="34" charset="-122"/>
                <a:cs typeface="Segoe UI Semibold" panose="020B0702040204020203" pitchFamily="34" charset="0"/>
              </a:rPr>
              <a:t>Enable data analysis and reporting capabilities to derive insights from Olympic Games data.</a:t>
            </a:r>
          </a:p>
          <a:p>
            <a:pPr marL="285750" indent="-285750">
              <a:lnSpc>
                <a:spcPct val="200000"/>
              </a:lnSpc>
              <a:buFont typeface="Arial" panose="020B0604020202020204" pitchFamily="34" charset="0"/>
              <a:buChar char="•"/>
            </a:pPr>
            <a:r>
              <a:rPr lang="en-US" sz="2000" dirty="0">
                <a:solidFill>
                  <a:srgbClr val="FFFFFF"/>
                </a:solidFill>
                <a:latin typeface="Segoe UI Semibold" panose="020B0702040204020203" pitchFamily="34" charset="0"/>
                <a:ea typeface="PT Sans" pitchFamily="34" charset="-122"/>
                <a:cs typeface="Segoe UI Semibold" panose="020B0702040204020203" pitchFamily="34" charset="0"/>
              </a:rPr>
              <a:t>Ensure data security and compliance with relevant regulations and standards</a:t>
            </a:r>
            <a:r>
              <a:rPr lang="en-US" sz="2000" dirty="0">
                <a:solidFill>
                  <a:srgbClr val="FFFFFF"/>
                </a:solidFill>
                <a:latin typeface="PT Sans" pitchFamily="34" charset="0"/>
                <a:ea typeface="PT Sans" pitchFamily="34" charset="-122"/>
                <a:cs typeface="PT Sans" pitchFamily="34" charset="-120"/>
              </a:rPr>
              <a:t>.</a:t>
            </a:r>
          </a:p>
        </p:txBody>
      </p:sp>
    </p:spTree>
    <p:extLst>
      <p:ext uri="{BB962C8B-B14F-4D97-AF65-F5344CB8AC3E}">
        <p14:creationId xmlns:p14="http://schemas.microsoft.com/office/powerpoint/2010/main" val="243139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60BD95-99F4-87BD-C864-01BEE11AB871}"/>
              </a:ext>
            </a:extLst>
          </p:cNvPr>
          <p:cNvSpPr>
            <a:spLocks noGrp="1" noRot="1" noMove="1" noResize="1" noEditPoints="1" noAdjustHandles="1" noChangeArrowheads="1" noChangeShapeType="1"/>
          </p:cNvSpPr>
          <p:nvPr/>
        </p:nvSpPr>
        <p:spPr>
          <a:xfrm>
            <a:off x="461914" y="525544"/>
            <a:ext cx="10859678" cy="5806912"/>
          </a:xfrm>
          <a:prstGeom prst="rect">
            <a:avLst/>
          </a:prstGeom>
          <a:solidFill>
            <a:schemeClr val="bg1"/>
          </a:solidFill>
          <a:ln>
            <a:solidFill>
              <a:schemeClr val="bg1"/>
            </a:solidFill>
          </a:ln>
          <a:effectLst>
            <a:outerShdw blurRad="292100" dist="38100" dir="2700000" sx="101000" sy="101000" algn="tl" rotWithShape="0">
              <a:prstClr val="black">
                <a:alpha val="2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296FDD41-A04C-ABB4-E492-5BA2E8B75EF5}"/>
              </a:ext>
            </a:extLst>
          </p:cNvPr>
          <p:cNvSpPr>
            <a:spLocks noGrp="1" noRot="1" noMove="1" noResize="1" noEditPoints="1" noAdjustHandles="1" noChangeArrowheads="1" noChangeShapeType="1"/>
          </p:cNvSpPr>
          <p:nvPr/>
        </p:nvSpPr>
        <p:spPr>
          <a:xfrm>
            <a:off x="1197204" y="1899500"/>
            <a:ext cx="2045617" cy="4176000"/>
          </a:xfrm>
          <a:prstGeom prst="roundRect">
            <a:avLst/>
          </a:prstGeom>
          <a:solidFill>
            <a:schemeClr val="bg1"/>
          </a:solidFill>
          <a:ln w="6350">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CDD95B46-FAFB-9C81-96EB-7D64AFA73DC7}"/>
              </a:ext>
            </a:extLst>
          </p:cNvPr>
          <p:cNvSpPr>
            <a:spLocks noGrp="1" noRot="1" noMove="1" noResize="1" noEditPoints="1" noAdjustHandles="1" noChangeArrowheads="1" noChangeShapeType="1"/>
          </p:cNvSpPr>
          <p:nvPr/>
        </p:nvSpPr>
        <p:spPr>
          <a:xfrm>
            <a:off x="3880701" y="1899500"/>
            <a:ext cx="2045617" cy="4176000"/>
          </a:xfrm>
          <a:prstGeom prst="roundRect">
            <a:avLst/>
          </a:prstGeom>
          <a:solidFill>
            <a:schemeClr val="bg1"/>
          </a:solidFill>
          <a:ln w="6350">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4C13AA49-20E3-16F9-7D88-84DA5AF12CB2}"/>
              </a:ext>
            </a:extLst>
          </p:cNvPr>
          <p:cNvSpPr>
            <a:spLocks noGrp="1" noRot="1" noMove="1" noResize="1" noEditPoints="1" noAdjustHandles="1" noChangeArrowheads="1" noChangeShapeType="1"/>
          </p:cNvSpPr>
          <p:nvPr/>
        </p:nvSpPr>
        <p:spPr>
          <a:xfrm>
            <a:off x="6425940" y="1899500"/>
            <a:ext cx="2045617" cy="4176000"/>
          </a:xfrm>
          <a:prstGeom prst="roundRect">
            <a:avLst/>
          </a:prstGeom>
          <a:solidFill>
            <a:schemeClr val="bg1"/>
          </a:solidFill>
          <a:ln w="6350">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2CE1D100-23FF-4752-84D9-7731A22D2312}"/>
              </a:ext>
            </a:extLst>
          </p:cNvPr>
          <p:cNvSpPr>
            <a:spLocks/>
          </p:cNvSpPr>
          <p:nvPr/>
        </p:nvSpPr>
        <p:spPr>
          <a:xfrm>
            <a:off x="8831344" y="1913177"/>
            <a:ext cx="2045617" cy="4064911"/>
          </a:xfrm>
          <a:prstGeom prst="roundRect">
            <a:avLst/>
          </a:prstGeom>
          <a:solidFill>
            <a:schemeClr val="bg1"/>
          </a:solidFill>
          <a:ln w="6350">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AutoShape 2" descr="Free Mysql Logo Icon - Download in Gradient Style">
            <a:extLst>
              <a:ext uri="{FF2B5EF4-FFF2-40B4-BE49-F238E27FC236}">
                <a16:creationId xmlns:a16="http://schemas.microsoft.com/office/drawing/2014/main" id="{903832D7-A86D-7A9F-30FB-0A615DAB808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9" name="Picture 4" descr="Code, development, logo, mysql icon - Free download">
            <a:extLst>
              <a:ext uri="{FF2B5EF4-FFF2-40B4-BE49-F238E27FC236}">
                <a16:creationId xmlns:a16="http://schemas.microsoft.com/office/drawing/2014/main" id="{A7541870-6642-D624-E333-B5358B04E6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7389" y="1913178"/>
            <a:ext cx="1498861" cy="14988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quest: Amazon S3 · Issue #2687 · simple-icons/simple-icons · GitHub">
            <a:extLst>
              <a:ext uri="{FF2B5EF4-FFF2-40B4-BE49-F238E27FC236}">
                <a16:creationId xmlns:a16="http://schemas.microsoft.com/office/drawing/2014/main" id="{5C935F51-8DDE-3000-05EF-9F2C4161EE00}"/>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843899" y="3346051"/>
            <a:ext cx="765843" cy="92725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torage - Blob | Microsoft Azure Mono">
            <a:extLst>
              <a:ext uri="{FF2B5EF4-FFF2-40B4-BE49-F238E27FC236}">
                <a16:creationId xmlns:a16="http://schemas.microsoft.com/office/drawing/2014/main" id="{02AC6EDC-C6CA-3DE0-D18A-E33A4768B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44" y="4695334"/>
            <a:ext cx="1099401" cy="10994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0F87E6CF-35AB-0D17-1774-16BF6DCC9063}"/>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177450" y="2458639"/>
            <a:ext cx="1591954" cy="40793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Snowflake logo - Social media &amp; Logos Icons">
            <a:extLst>
              <a:ext uri="{FF2B5EF4-FFF2-40B4-BE49-F238E27FC236}">
                <a16:creationId xmlns:a16="http://schemas.microsoft.com/office/drawing/2014/main" id="{E033EE96-5429-3C9D-B105-80225DCE5B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984" y="4751367"/>
            <a:ext cx="1941528" cy="970764"/>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37810452-8FDF-8F52-3923-8B4CCD74737A}"/>
              </a:ext>
            </a:extLst>
          </p:cNvPr>
          <p:cNvGrpSpPr/>
          <p:nvPr/>
        </p:nvGrpSpPr>
        <p:grpSpPr>
          <a:xfrm>
            <a:off x="4051601" y="3415971"/>
            <a:ext cx="1584462" cy="787412"/>
            <a:chOff x="4158151" y="3299108"/>
            <a:chExt cx="1584462" cy="787412"/>
          </a:xfrm>
        </p:grpSpPr>
        <p:pic>
          <p:nvPicPr>
            <p:cNvPr id="1040" name="Picture 16" descr="Data Ingestion Types: A Comprehensive Guide - Learn | Hevo">
              <a:extLst>
                <a:ext uri="{FF2B5EF4-FFF2-40B4-BE49-F238E27FC236}">
                  <a16:creationId xmlns:a16="http://schemas.microsoft.com/office/drawing/2014/main" id="{62555A4A-AAF3-5A76-C6AD-744B571E7A7E}"/>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4158151" y="3299108"/>
              <a:ext cx="1072218" cy="78741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1388267B-C14A-2DA5-551C-0E818BBEF80C}"/>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5217748" y="3412039"/>
              <a:ext cx="524865" cy="524865"/>
            </a:xfrm>
            <a:prstGeom prst="rect">
              <a:avLst/>
            </a:prstGeom>
            <a:noFill/>
            <a:extLst>
              <a:ext uri="{909E8E84-426E-40DD-AFC4-6F175D3DCCD1}">
                <a14:hiddenFill xmlns:a14="http://schemas.microsoft.com/office/drawing/2010/main">
                  <a:solidFill>
                    <a:srgbClr val="FFFFFF"/>
                  </a:solidFill>
                </a14:hiddenFill>
              </a:ext>
            </a:extLst>
          </p:spPr>
        </p:pic>
      </p:grpSp>
      <p:pic>
        <p:nvPicPr>
          <p:cNvPr id="1050" name="Picture 26" descr="Group: Snowpipe">
            <a:extLst>
              <a:ext uri="{FF2B5EF4-FFF2-40B4-BE49-F238E27FC236}">
                <a16:creationId xmlns:a16="http://schemas.microsoft.com/office/drawing/2014/main" id="{3C4DED37-2798-13DF-9B81-6DD3B00573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1509" y="4375966"/>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757D5678-97D1-4119-472B-593A17BB7ED0}"/>
              </a:ext>
            </a:extLst>
          </p:cNvPr>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6790830" y="2242175"/>
            <a:ext cx="1226785" cy="1103876"/>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A1011A34-882B-D003-B4EA-C7DB9D3B73E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p:blipFill>
        <p:spPr bwMode="auto">
          <a:xfrm>
            <a:off x="6509455" y="3665949"/>
            <a:ext cx="1789534" cy="869912"/>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Microsoft Power BI Logo and symbol, meaning, history, PNG, brand">
            <a:extLst>
              <a:ext uri="{FF2B5EF4-FFF2-40B4-BE49-F238E27FC236}">
                <a16:creationId xmlns:a16="http://schemas.microsoft.com/office/drawing/2014/main" id="{154C3307-D96F-A502-1381-8D74FDF643FB}"/>
              </a:ext>
            </a:extLst>
          </p:cNvPr>
          <p:cNvPicPr>
            <a:picLocks noChangeAspect="1" noChangeArrowheads="1"/>
          </p:cNvPicPr>
          <p:nvPr/>
        </p:nvPicPr>
        <p:blipFill>
          <a:blip r:embed="rId12" cstate="hqprint">
            <a:extLst>
              <a:ext uri="{28A0092B-C50C-407E-A947-70E740481C1C}">
                <a14:useLocalDpi xmlns:a14="http://schemas.microsoft.com/office/drawing/2010/main" val="0"/>
              </a:ext>
            </a:extLst>
          </a:blip>
          <a:srcRect/>
          <a:stretch>
            <a:fillRect/>
          </a:stretch>
        </p:blipFill>
        <p:spPr bwMode="auto">
          <a:xfrm>
            <a:off x="8554887" y="2914293"/>
            <a:ext cx="2598530" cy="1461673"/>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
            <a:extLst>
              <a:ext uri="{FF2B5EF4-FFF2-40B4-BE49-F238E27FC236}">
                <a16:creationId xmlns:a16="http://schemas.microsoft.com/office/drawing/2014/main" id="{2BFF32E6-C409-26A6-73AD-A57536A04F2F}"/>
              </a:ext>
            </a:extLst>
          </p:cNvPr>
          <p:cNvSpPr txBox="1">
            <a:spLocks/>
          </p:cNvSpPr>
          <p:nvPr/>
        </p:nvSpPr>
        <p:spPr>
          <a:xfrm>
            <a:off x="641023" y="589176"/>
            <a:ext cx="10859677" cy="648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ln w="12700">
                  <a:solidFill>
                    <a:schemeClr val="accent5"/>
                  </a:solidFill>
                  <a:prstDash val="solid"/>
                </a:ln>
                <a:pattFill prst="ltDnDiag">
                  <a:fgClr>
                    <a:schemeClr val="accent5">
                      <a:lumMod val="60000"/>
                      <a:lumOff val="40000"/>
                    </a:schemeClr>
                  </a:fgClr>
                  <a:bgClr>
                    <a:schemeClr val="bg1"/>
                  </a:bgClr>
                </a:pattFill>
                <a:latin typeface="Abadi" panose="020B0604020104020204" pitchFamily="34" charset="0"/>
              </a:rPr>
              <a:t>OLYMPIC DE SOLUTION ARCHITECTURE</a:t>
            </a:r>
          </a:p>
        </p:txBody>
      </p:sp>
      <p:sp>
        <p:nvSpPr>
          <p:cNvPr id="23" name="Title 1">
            <a:extLst>
              <a:ext uri="{FF2B5EF4-FFF2-40B4-BE49-F238E27FC236}">
                <a16:creationId xmlns:a16="http://schemas.microsoft.com/office/drawing/2014/main" id="{8DB86C18-42BF-A077-F15F-488BB277A647}"/>
              </a:ext>
            </a:extLst>
          </p:cNvPr>
          <p:cNvSpPr txBox="1">
            <a:spLocks/>
          </p:cNvSpPr>
          <p:nvPr/>
        </p:nvSpPr>
        <p:spPr>
          <a:xfrm>
            <a:off x="1197204" y="1316512"/>
            <a:ext cx="2088036" cy="551235"/>
          </a:xfrm>
          <a:prstGeom prst="roundRect">
            <a:avLst/>
          </a:prstGeom>
          <a:ln>
            <a:solidFill>
              <a:schemeClr val="tx1"/>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900" dirty="0">
                <a:solidFill>
                  <a:schemeClr val="accent1">
                    <a:lumMod val="75000"/>
                  </a:schemeClr>
                </a:solidFill>
                <a:latin typeface="DokChampa" panose="020B0604020202020204" pitchFamily="34" charset="-34"/>
                <a:cs typeface="DokChampa" panose="020B0604020202020204" pitchFamily="34" charset="-34"/>
              </a:rPr>
              <a:t>SOURCE</a:t>
            </a:r>
          </a:p>
        </p:txBody>
      </p:sp>
      <p:sp>
        <p:nvSpPr>
          <p:cNvPr id="24" name="Title 1">
            <a:extLst>
              <a:ext uri="{FF2B5EF4-FFF2-40B4-BE49-F238E27FC236}">
                <a16:creationId xmlns:a16="http://schemas.microsoft.com/office/drawing/2014/main" id="{0A45152B-6E92-4C13-82E1-DC7D786FFB54}"/>
              </a:ext>
            </a:extLst>
          </p:cNvPr>
          <p:cNvSpPr txBox="1">
            <a:spLocks/>
          </p:cNvSpPr>
          <p:nvPr/>
        </p:nvSpPr>
        <p:spPr>
          <a:xfrm>
            <a:off x="3882273" y="1298412"/>
            <a:ext cx="2088036" cy="566383"/>
          </a:xfrm>
          <a:prstGeom prst="roundRect">
            <a:avLst/>
          </a:prstGeom>
          <a:ln>
            <a:solidFill>
              <a:schemeClr val="tx1"/>
            </a:solidFill>
          </a:ln>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dirty="0">
                <a:solidFill>
                  <a:schemeClr val="accent1">
                    <a:lumMod val="75000"/>
                  </a:schemeClr>
                </a:solidFill>
                <a:latin typeface="DokChampa" panose="020B0604020202020204" pitchFamily="34" charset="-34"/>
                <a:cs typeface="DokChampa" panose="020B0604020202020204" pitchFamily="34" charset="-34"/>
              </a:rPr>
              <a:t>INGESTION/</a:t>
            </a:r>
          </a:p>
          <a:p>
            <a:r>
              <a:rPr lang="en-IN" sz="2400" dirty="0">
                <a:solidFill>
                  <a:schemeClr val="accent1">
                    <a:lumMod val="75000"/>
                  </a:schemeClr>
                </a:solidFill>
                <a:latin typeface="DokChampa" panose="020B0604020202020204" pitchFamily="34" charset="-34"/>
                <a:cs typeface="DokChampa" panose="020B0604020202020204" pitchFamily="34" charset="-34"/>
              </a:rPr>
              <a:t>ETL</a:t>
            </a:r>
          </a:p>
        </p:txBody>
      </p:sp>
      <p:sp>
        <p:nvSpPr>
          <p:cNvPr id="25" name="Title 1">
            <a:extLst>
              <a:ext uri="{FF2B5EF4-FFF2-40B4-BE49-F238E27FC236}">
                <a16:creationId xmlns:a16="http://schemas.microsoft.com/office/drawing/2014/main" id="{525A2330-A901-6914-9F7C-8B046D813B8B}"/>
              </a:ext>
            </a:extLst>
          </p:cNvPr>
          <p:cNvSpPr txBox="1">
            <a:spLocks/>
          </p:cNvSpPr>
          <p:nvPr/>
        </p:nvSpPr>
        <p:spPr>
          <a:xfrm>
            <a:off x="8788924" y="1316513"/>
            <a:ext cx="2088036" cy="548994"/>
          </a:xfrm>
          <a:prstGeom prst="roundRect">
            <a:avLst/>
          </a:prstGeom>
          <a:ln>
            <a:solidFill>
              <a:schemeClr val="tx1"/>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900" dirty="0">
                <a:solidFill>
                  <a:schemeClr val="accent1">
                    <a:lumMod val="75000"/>
                  </a:schemeClr>
                </a:solidFill>
                <a:latin typeface="DokChampa" panose="020B0604020202020204" pitchFamily="34" charset="-34"/>
                <a:cs typeface="DokChampa" panose="020B0604020202020204" pitchFamily="34" charset="-34"/>
              </a:rPr>
              <a:t>BI</a:t>
            </a:r>
          </a:p>
        </p:txBody>
      </p:sp>
      <p:sp>
        <p:nvSpPr>
          <p:cNvPr id="26" name="Title 1">
            <a:extLst>
              <a:ext uri="{FF2B5EF4-FFF2-40B4-BE49-F238E27FC236}">
                <a16:creationId xmlns:a16="http://schemas.microsoft.com/office/drawing/2014/main" id="{3610E309-FC97-ED3E-4215-2EE13661C8B6}"/>
              </a:ext>
            </a:extLst>
          </p:cNvPr>
          <p:cNvSpPr txBox="1">
            <a:spLocks/>
          </p:cNvSpPr>
          <p:nvPr/>
        </p:nvSpPr>
        <p:spPr>
          <a:xfrm>
            <a:off x="6404729" y="1302834"/>
            <a:ext cx="2088036" cy="566384"/>
          </a:xfrm>
          <a:prstGeom prst="roundRect">
            <a:avLst/>
          </a:prstGeom>
          <a:ln>
            <a:solidFill>
              <a:schemeClr val="tx1"/>
            </a:solidFill>
          </a:ln>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dirty="0">
                <a:solidFill>
                  <a:schemeClr val="accent1">
                    <a:lumMod val="75000"/>
                  </a:schemeClr>
                </a:solidFill>
                <a:latin typeface="DokChampa" panose="020B0604020202020204" pitchFamily="34" charset="-34"/>
                <a:cs typeface="DokChampa" panose="020B0604020202020204" pitchFamily="34" charset="-34"/>
              </a:rPr>
              <a:t>STORAGE/</a:t>
            </a:r>
          </a:p>
          <a:p>
            <a:r>
              <a:rPr lang="en-IN" sz="2400" dirty="0">
                <a:solidFill>
                  <a:schemeClr val="accent1">
                    <a:lumMod val="75000"/>
                  </a:schemeClr>
                </a:solidFill>
                <a:latin typeface="DokChampa" panose="020B0604020202020204" pitchFamily="34" charset="-34"/>
                <a:cs typeface="DokChampa" panose="020B0604020202020204" pitchFamily="34" charset="-34"/>
              </a:rPr>
              <a:t>ANALYSIS</a:t>
            </a:r>
          </a:p>
        </p:txBody>
      </p:sp>
      <p:sp>
        <p:nvSpPr>
          <p:cNvPr id="28" name="Arrow: Right 27">
            <a:extLst>
              <a:ext uri="{FF2B5EF4-FFF2-40B4-BE49-F238E27FC236}">
                <a16:creationId xmlns:a16="http://schemas.microsoft.com/office/drawing/2014/main" id="{0EB84E72-F09C-5A08-261C-CE101ED6FB15}"/>
              </a:ext>
            </a:extLst>
          </p:cNvPr>
          <p:cNvSpPr/>
          <p:nvPr/>
        </p:nvSpPr>
        <p:spPr>
          <a:xfrm>
            <a:off x="3229057" y="3576686"/>
            <a:ext cx="649975" cy="159522"/>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F607905D-72DB-EA58-A95C-D6E253D04F60}"/>
              </a:ext>
            </a:extLst>
          </p:cNvPr>
          <p:cNvSpPr/>
          <p:nvPr/>
        </p:nvSpPr>
        <p:spPr>
          <a:xfrm>
            <a:off x="3260102" y="5034699"/>
            <a:ext cx="618930" cy="159522"/>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DBED6601-0C2B-4725-F1F4-235AD02936CA}"/>
              </a:ext>
            </a:extLst>
          </p:cNvPr>
          <p:cNvSpPr/>
          <p:nvPr/>
        </p:nvSpPr>
        <p:spPr>
          <a:xfrm>
            <a:off x="5912768" y="2482532"/>
            <a:ext cx="509830" cy="166449"/>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764FAED4-9450-5C46-16C4-EE3CCB04F838}"/>
              </a:ext>
            </a:extLst>
          </p:cNvPr>
          <p:cNvSpPr/>
          <p:nvPr/>
        </p:nvSpPr>
        <p:spPr>
          <a:xfrm rot="3764410">
            <a:off x="5733613" y="3236053"/>
            <a:ext cx="969403" cy="226556"/>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4" name="Arrow: Right 1023">
            <a:extLst>
              <a:ext uri="{FF2B5EF4-FFF2-40B4-BE49-F238E27FC236}">
                <a16:creationId xmlns:a16="http://schemas.microsoft.com/office/drawing/2014/main" id="{3279ACB1-E561-C4F0-F154-0EFBB91CC45B}"/>
              </a:ext>
            </a:extLst>
          </p:cNvPr>
          <p:cNvSpPr/>
          <p:nvPr/>
        </p:nvSpPr>
        <p:spPr>
          <a:xfrm rot="3598498">
            <a:off x="5795071" y="4355151"/>
            <a:ext cx="821711" cy="189004"/>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5" name="Arrow: Right 1024">
            <a:extLst>
              <a:ext uri="{FF2B5EF4-FFF2-40B4-BE49-F238E27FC236}">
                <a16:creationId xmlns:a16="http://schemas.microsoft.com/office/drawing/2014/main" id="{5185B9F2-8B3E-E14C-0615-72739EA49289}"/>
              </a:ext>
            </a:extLst>
          </p:cNvPr>
          <p:cNvSpPr/>
          <p:nvPr/>
        </p:nvSpPr>
        <p:spPr>
          <a:xfrm>
            <a:off x="5931547" y="5194221"/>
            <a:ext cx="536152" cy="206543"/>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6" name="Arrow: Right 1025">
            <a:extLst>
              <a:ext uri="{FF2B5EF4-FFF2-40B4-BE49-F238E27FC236}">
                <a16:creationId xmlns:a16="http://schemas.microsoft.com/office/drawing/2014/main" id="{EA010B60-5BAB-5640-9EE7-D8B1CBA08D2A}"/>
              </a:ext>
            </a:extLst>
          </p:cNvPr>
          <p:cNvSpPr/>
          <p:nvPr/>
        </p:nvSpPr>
        <p:spPr>
          <a:xfrm>
            <a:off x="8479938" y="2400336"/>
            <a:ext cx="351406" cy="159590"/>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7" name="Arrow: Right 1026">
            <a:extLst>
              <a:ext uri="{FF2B5EF4-FFF2-40B4-BE49-F238E27FC236}">
                <a16:creationId xmlns:a16="http://schemas.microsoft.com/office/drawing/2014/main" id="{DDAB43AE-DD63-7377-0896-953C63F5AEA2}"/>
              </a:ext>
            </a:extLst>
          </p:cNvPr>
          <p:cNvSpPr/>
          <p:nvPr/>
        </p:nvSpPr>
        <p:spPr>
          <a:xfrm>
            <a:off x="8492765" y="3705021"/>
            <a:ext cx="351406" cy="159590"/>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9" name="Arrow: Right 1028">
            <a:extLst>
              <a:ext uri="{FF2B5EF4-FFF2-40B4-BE49-F238E27FC236}">
                <a16:creationId xmlns:a16="http://schemas.microsoft.com/office/drawing/2014/main" id="{E528EB8E-B5FB-44F0-B7E6-A547AC9C00CC}"/>
              </a:ext>
            </a:extLst>
          </p:cNvPr>
          <p:cNvSpPr/>
          <p:nvPr/>
        </p:nvSpPr>
        <p:spPr>
          <a:xfrm>
            <a:off x="8492765" y="4831346"/>
            <a:ext cx="351406" cy="159590"/>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1" name="Arrow: Right 1030">
            <a:extLst>
              <a:ext uri="{FF2B5EF4-FFF2-40B4-BE49-F238E27FC236}">
                <a16:creationId xmlns:a16="http://schemas.microsoft.com/office/drawing/2014/main" id="{03F3D925-3DF4-0536-E0AD-AB44565B1A91}"/>
              </a:ext>
            </a:extLst>
          </p:cNvPr>
          <p:cNvSpPr/>
          <p:nvPr/>
        </p:nvSpPr>
        <p:spPr>
          <a:xfrm>
            <a:off x="8484763" y="5403047"/>
            <a:ext cx="351406" cy="159590"/>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3" name="TextBox 1032">
            <a:extLst>
              <a:ext uri="{FF2B5EF4-FFF2-40B4-BE49-F238E27FC236}">
                <a16:creationId xmlns:a16="http://schemas.microsoft.com/office/drawing/2014/main" id="{CE8284D3-F381-E14E-6051-6B7FE9FEEFF0}"/>
              </a:ext>
            </a:extLst>
          </p:cNvPr>
          <p:cNvSpPr txBox="1"/>
          <p:nvPr/>
        </p:nvSpPr>
        <p:spPr>
          <a:xfrm>
            <a:off x="3330596" y="3227373"/>
            <a:ext cx="461335" cy="369332"/>
          </a:xfrm>
          <a:prstGeom prst="rect">
            <a:avLst/>
          </a:prstGeom>
          <a:noFill/>
        </p:spPr>
        <p:txBody>
          <a:bodyPr wrap="square" rtlCol="0">
            <a:spAutoFit/>
          </a:bodyPr>
          <a:lstStyle/>
          <a:p>
            <a:r>
              <a:rPr lang="en-IN" dirty="0">
                <a:solidFill>
                  <a:schemeClr val="accent1">
                    <a:lumMod val="75000"/>
                  </a:schemeClr>
                </a:solidFill>
                <a:latin typeface="Abadi" panose="020B0604020104020204" pitchFamily="34" charset="0"/>
              </a:rPr>
              <a:t>P3</a:t>
            </a:r>
          </a:p>
        </p:txBody>
      </p:sp>
      <p:grpSp>
        <p:nvGrpSpPr>
          <p:cNvPr id="1059" name="Group 1058">
            <a:extLst>
              <a:ext uri="{FF2B5EF4-FFF2-40B4-BE49-F238E27FC236}">
                <a16:creationId xmlns:a16="http://schemas.microsoft.com/office/drawing/2014/main" id="{16C13962-3BF5-B11B-7C92-036B8384C4A0}"/>
              </a:ext>
            </a:extLst>
          </p:cNvPr>
          <p:cNvGrpSpPr/>
          <p:nvPr/>
        </p:nvGrpSpPr>
        <p:grpSpPr>
          <a:xfrm>
            <a:off x="3270805" y="2140376"/>
            <a:ext cx="606835" cy="462103"/>
            <a:chOff x="3270805" y="2140376"/>
            <a:chExt cx="606835" cy="462103"/>
          </a:xfrm>
        </p:grpSpPr>
        <p:sp>
          <p:nvSpPr>
            <p:cNvPr id="27" name="Arrow: Right 26">
              <a:extLst>
                <a:ext uri="{FF2B5EF4-FFF2-40B4-BE49-F238E27FC236}">
                  <a16:creationId xmlns:a16="http://schemas.microsoft.com/office/drawing/2014/main" id="{C59B1099-C1C5-082C-CFC2-C56709552089}"/>
                </a:ext>
              </a:extLst>
            </p:cNvPr>
            <p:cNvSpPr/>
            <p:nvPr/>
          </p:nvSpPr>
          <p:spPr>
            <a:xfrm>
              <a:off x="3270805" y="2442958"/>
              <a:ext cx="606835" cy="159521"/>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7" name="TextBox 1036">
              <a:extLst>
                <a:ext uri="{FF2B5EF4-FFF2-40B4-BE49-F238E27FC236}">
                  <a16:creationId xmlns:a16="http://schemas.microsoft.com/office/drawing/2014/main" id="{76B7DFA1-D17C-9B28-4B34-ACE90E551CEA}"/>
                </a:ext>
              </a:extLst>
            </p:cNvPr>
            <p:cNvSpPr txBox="1"/>
            <p:nvPr/>
          </p:nvSpPr>
          <p:spPr>
            <a:xfrm>
              <a:off x="3355640" y="2140376"/>
              <a:ext cx="461335" cy="369332"/>
            </a:xfrm>
            <a:prstGeom prst="rect">
              <a:avLst/>
            </a:prstGeom>
            <a:noFill/>
          </p:spPr>
          <p:txBody>
            <a:bodyPr wrap="square" rtlCol="0">
              <a:spAutoFit/>
            </a:bodyPr>
            <a:lstStyle/>
            <a:p>
              <a:r>
                <a:rPr lang="en-IN" dirty="0">
                  <a:solidFill>
                    <a:schemeClr val="accent1">
                      <a:lumMod val="75000"/>
                    </a:schemeClr>
                  </a:solidFill>
                  <a:latin typeface="Abadi" panose="020B0604020104020204" pitchFamily="34" charset="0"/>
                </a:rPr>
                <a:t>P1</a:t>
              </a:r>
            </a:p>
          </p:txBody>
        </p:sp>
      </p:grpSp>
      <p:sp>
        <p:nvSpPr>
          <p:cNvPr id="1039" name="TextBox 1038">
            <a:extLst>
              <a:ext uri="{FF2B5EF4-FFF2-40B4-BE49-F238E27FC236}">
                <a16:creationId xmlns:a16="http://schemas.microsoft.com/office/drawing/2014/main" id="{EA441714-18DD-3770-7665-94F871F4A43C}"/>
              </a:ext>
            </a:extLst>
          </p:cNvPr>
          <p:cNvSpPr txBox="1"/>
          <p:nvPr/>
        </p:nvSpPr>
        <p:spPr>
          <a:xfrm>
            <a:off x="3317434" y="4708759"/>
            <a:ext cx="461335" cy="369332"/>
          </a:xfrm>
          <a:prstGeom prst="rect">
            <a:avLst/>
          </a:prstGeom>
          <a:noFill/>
        </p:spPr>
        <p:txBody>
          <a:bodyPr wrap="square" rtlCol="0">
            <a:spAutoFit/>
          </a:bodyPr>
          <a:lstStyle/>
          <a:p>
            <a:r>
              <a:rPr lang="en-IN" dirty="0">
                <a:solidFill>
                  <a:schemeClr val="accent1">
                    <a:lumMod val="75000"/>
                  </a:schemeClr>
                </a:solidFill>
                <a:latin typeface="Abadi" panose="020B0604020104020204" pitchFamily="34" charset="0"/>
              </a:rPr>
              <a:t>P4</a:t>
            </a:r>
          </a:p>
        </p:txBody>
      </p:sp>
      <p:sp>
        <p:nvSpPr>
          <p:cNvPr id="1041" name="TextBox 1040">
            <a:extLst>
              <a:ext uri="{FF2B5EF4-FFF2-40B4-BE49-F238E27FC236}">
                <a16:creationId xmlns:a16="http://schemas.microsoft.com/office/drawing/2014/main" id="{C19CC775-152A-7082-4024-E40564A1D78E}"/>
              </a:ext>
            </a:extLst>
          </p:cNvPr>
          <p:cNvSpPr txBox="1"/>
          <p:nvPr/>
        </p:nvSpPr>
        <p:spPr>
          <a:xfrm>
            <a:off x="5937015" y="2174217"/>
            <a:ext cx="461335" cy="369332"/>
          </a:xfrm>
          <a:prstGeom prst="rect">
            <a:avLst/>
          </a:prstGeom>
          <a:noFill/>
        </p:spPr>
        <p:txBody>
          <a:bodyPr wrap="square" rtlCol="0">
            <a:spAutoFit/>
          </a:bodyPr>
          <a:lstStyle/>
          <a:p>
            <a:r>
              <a:rPr lang="en-IN" dirty="0">
                <a:solidFill>
                  <a:schemeClr val="accent1">
                    <a:lumMod val="75000"/>
                  </a:schemeClr>
                </a:solidFill>
                <a:latin typeface="Abadi" panose="020B0604020104020204" pitchFamily="34" charset="0"/>
              </a:rPr>
              <a:t>P1</a:t>
            </a:r>
          </a:p>
        </p:txBody>
      </p:sp>
      <p:sp>
        <p:nvSpPr>
          <p:cNvPr id="1043" name="TextBox 1042">
            <a:extLst>
              <a:ext uri="{FF2B5EF4-FFF2-40B4-BE49-F238E27FC236}">
                <a16:creationId xmlns:a16="http://schemas.microsoft.com/office/drawing/2014/main" id="{5CF41105-6365-929B-2C82-36238A4B6FDB}"/>
              </a:ext>
            </a:extLst>
          </p:cNvPr>
          <p:cNvSpPr txBox="1"/>
          <p:nvPr/>
        </p:nvSpPr>
        <p:spPr>
          <a:xfrm>
            <a:off x="6038007" y="2771436"/>
            <a:ext cx="461335" cy="369332"/>
          </a:xfrm>
          <a:prstGeom prst="rect">
            <a:avLst/>
          </a:prstGeom>
          <a:noFill/>
        </p:spPr>
        <p:txBody>
          <a:bodyPr wrap="square" rtlCol="0">
            <a:spAutoFit/>
          </a:bodyPr>
          <a:lstStyle/>
          <a:p>
            <a:r>
              <a:rPr lang="en-IN" dirty="0">
                <a:solidFill>
                  <a:schemeClr val="accent1">
                    <a:lumMod val="75000"/>
                  </a:schemeClr>
                </a:solidFill>
                <a:latin typeface="Abadi" panose="020B0604020104020204" pitchFamily="34" charset="0"/>
              </a:rPr>
              <a:t>P2</a:t>
            </a:r>
          </a:p>
        </p:txBody>
      </p:sp>
      <p:sp>
        <p:nvSpPr>
          <p:cNvPr id="1045" name="TextBox 1044">
            <a:extLst>
              <a:ext uri="{FF2B5EF4-FFF2-40B4-BE49-F238E27FC236}">
                <a16:creationId xmlns:a16="http://schemas.microsoft.com/office/drawing/2014/main" id="{90EB397E-54EB-21CC-CFDE-89051682C820}"/>
              </a:ext>
            </a:extLst>
          </p:cNvPr>
          <p:cNvSpPr txBox="1"/>
          <p:nvPr/>
        </p:nvSpPr>
        <p:spPr>
          <a:xfrm>
            <a:off x="6021645" y="3858320"/>
            <a:ext cx="461335" cy="369332"/>
          </a:xfrm>
          <a:prstGeom prst="rect">
            <a:avLst/>
          </a:prstGeom>
          <a:noFill/>
        </p:spPr>
        <p:txBody>
          <a:bodyPr wrap="square" rtlCol="0">
            <a:spAutoFit/>
          </a:bodyPr>
          <a:lstStyle/>
          <a:p>
            <a:r>
              <a:rPr lang="en-IN" dirty="0">
                <a:solidFill>
                  <a:schemeClr val="accent1">
                    <a:lumMod val="75000"/>
                  </a:schemeClr>
                </a:solidFill>
                <a:latin typeface="Abadi" panose="020B0604020104020204" pitchFamily="34" charset="0"/>
              </a:rPr>
              <a:t>P3</a:t>
            </a:r>
          </a:p>
        </p:txBody>
      </p:sp>
      <p:sp>
        <p:nvSpPr>
          <p:cNvPr id="1047" name="TextBox 1046">
            <a:extLst>
              <a:ext uri="{FF2B5EF4-FFF2-40B4-BE49-F238E27FC236}">
                <a16:creationId xmlns:a16="http://schemas.microsoft.com/office/drawing/2014/main" id="{1019A8C0-B540-D54C-5325-E76864D163A1}"/>
              </a:ext>
            </a:extLst>
          </p:cNvPr>
          <p:cNvSpPr txBox="1"/>
          <p:nvPr/>
        </p:nvSpPr>
        <p:spPr>
          <a:xfrm>
            <a:off x="5937015" y="4860038"/>
            <a:ext cx="461335" cy="369332"/>
          </a:xfrm>
          <a:prstGeom prst="rect">
            <a:avLst/>
          </a:prstGeom>
          <a:noFill/>
        </p:spPr>
        <p:txBody>
          <a:bodyPr wrap="square" rtlCol="0">
            <a:spAutoFit/>
          </a:bodyPr>
          <a:lstStyle/>
          <a:p>
            <a:r>
              <a:rPr lang="en-IN" dirty="0">
                <a:solidFill>
                  <a:schemeClr val="accent1">
                    <a:lumMod val="75000"/>
                  </a:schemeClr>
                </a:solidFill>
                <a:latin typeface="Abadi" panose="020B0604020104020204" pitchFamily="34" charset="0"/>
              </a:rPr>
              <a:t>P4</a:t>
            </a:r>
          </a:p>
        </p:txBody>
      </p:sp>
      <p:sp>
        <p:nvSpPr>
          <p:cNvPr id="1049" name="TextBox 1048">
            <a:extLst>
              <a:ext uri="{FF2B5EF4-FFF2-40B4-BE49-F238E27FC236}">
                <a16:creationId xmlns:a16="http://schemas.microsoft.com/office/drawing/2014/main" id="{9621D2B1-6438-9E4B-DCF6-F4AA6AB99792}"/>
              </a:ext>
            </a:extLst>
          </p:cNvPr>
          <p:cNvSpPr txBox="1"/>
          <p:nvPr/>
        </p:nvSpPr>
        <p:spPr>
          <a:xfrm>
            <a:off x="8471557" y="2068722"/>
            <a:ext cx="461335" cy="369332"/>
          </a:xfrm>
          <a:prstGeom prst="rect">
            <a:avLst/>
          </a:prstGeom>
          <a:noFill/>
        </p:spPr>
        <p:txBody>
          <a:bodyPr wrap="square" rtlCol="0">
            <a:spAutoFit/>
          </a:bodyPr>
          <a:lstStyle/>
          <a:p>
            <a:r>
              <a:rPr lang="en-IN" dirty="0">
                <a:solidFill>
                  <a:schemeClr val="accent1">
                    <a:lumMod val="75000"/>
                  </a:schemeClr>
                </a:solidFill>
                <a:latin typeface="Abadi" panose="020B0604020104020204" pitchFamily="34" charset="0"/>
              </a:rPr>
              <a:t>P1</a:t>
            </a:r>
          </a:p>
        </p:txBody>
      </p:sp>
      <p:sp>
        <p:nvSpPr>
          <p:cNvPr id="1051" name="TextBox 1050">
            <a:extLst>
              <a:ext uri="{FF2B5EF4-FFF2-40B4-BE49-F238E27FC236}">
                <a16:creationId xmlns:a16="http://schemas.microsoft.com/office/drawing/2014/main" id="{7FED7B75-4EA9-7882-F214-1863EF2FAC0F}"/>
              </a:ext>
            </a:extLst>
          </p:cNvPr>
          <p:cNvSpPr txBox="1"/>
          <p:nvPr/>
        </p:nvSpPr>
        <p:spPr>
          <a:xfrm>
            <a:off x="8462448" y="3302174"/>
            <a:ext cx="461335" cy="369332"/>
          </a:xfrm>
          <a:prstGeom prst="rect">
            <a:avLst/>
          </a:prstGeom>
          <a:noFill/>
        </p:spPr>
        <p:txBody>
          <a:bodyPr wrap="square" rtlCol="0">
            <a:spAutoFit/>
          </a:bodyPr>
          <a:lstStyle/>
          <a:p>
            <a:r>
              <a:rPr lang="en-IN" dirty="0">
                <a:solidFill>
                  <a:schemeClr val="accent1">
                    <a:lumMod val="75000"/>
                  </a:schemeClr>
                </a:solidFill>
                <a:latin typeface="Abadi" panose="020B0604020104020204" pitchFamily="34" charset="0"/>
              </a:rPr>
              <a:t>P2</a:t>
            </a:r>
          </a:p>
        </p:txBody>
      </p:sp>
      <p:sp>
        <p:nvSpPr>
          <p:cNvPr id="1053" name="TextBox 1052">
            <a:extLst>
              <a:ext uri="{FF2B5EF4-FFF2-40B4-BE49-F238E27FC236}">
                <a16:creationId xmlns:a16="http://schemas.microsoft.com/office/drawing/2014/main" id="{8FA3F46A-7C73-8190-0CC6-53E9DD89CAB7}"/>
              </a:ext>
            </a:extLst>
          </p:cNvPr>
          <p:cNvSpPr txBox="1"/>
          <p:nvPr/>
        </p:nvSpPr>
        <p:spPr>
          <a:xfrm>
            <a:off x="8437800" y="4446873"/>
            <a:ext cx="461335" cy="369332"/>
          </a:xfrm>
          <a:prstGeom prst="rect">
            <a:avLst/>
          </a:prstGeom>
          <a:noFill/>
        </p:spPr>
        <p:txBody>
          <a:bodyPr wrap="square" rtlCol="0">
            <a:spAutoFit/>
          </a:bodyPr>
          <a:lstStyle/>
          <a:p>
            <a:r>
              <a:rPr lang="en-IN" dirty="0">
                <a:solidFill>
                  <a:schemeClr val="accent1">
                    <a:lumMod val="75000"/>
                  </a:schemeClr>
                </a:solidFill>
                <a:latin typeface="Abadi" panose="020B0604020104020204" pitchFamily="34" charset="0"/>
              </a:rPr>
              <a:t>P3</a:t>
            </a:r>
          </a:p>
        </p:txBody>
      </p:sp>
      <p:sp>
        <p:nvSpPr>
          <p:cNvPr id="1055" name="TextBox 1054">
            <a:extLst>
              <a:ext uri="{FF2B5EF4-FFF2-40B4-BE49-F238E27FC236}">
                <a16:creationId xmlns:a16="http://schemas.microsoft.com/office/drawing/2014/main" id="{F628DCEC-9050-8999-09D2-99B1EF2E1CD4}"/>
              </a:ext>
            </a:extLst>
          </p:cNvPr>
          <p:cNvSpPr txBox="1"/>
          <p:nvPr/>
        </p:nvSpPr>
        <p:spPr>
          <a:xfrm>
            <a:off x="8429797" y="5113510"/>
            <a:ext cx="461335" cy="369332"/>
          </a:xfrm>
          <a:prstGeom prst="rect">
            <a:avLst/>
          </a:prstGeom>
          <a:noFill/>
        </p:spPr>
        <p:txBody>
          <a:bodyPr wrap="square" rtlCol="0">
            <a:spAutoFit/>
          </a:bodyPr>
          <a:lstStyle/>
          <a:p>
            <a:r>
              <a:rPr lang="en-IN" dirty="0">
                <a:solidFill>
                  <a:schemeClr val="accent1">
                    <a:lumMod val="75000"/>
                  </a:schemeClr>
                </a:solidFill>
                <a:latin typeface="Abadi" panose="020B0604020104020204" pitchFamily="34" charset="0"/>
              </a:rPr>
              <a:t>P4</a:t>
            </a:r>
          </a:p>
        </p:txBody>
      </p:sp>
      <p:grpSp>
        <p:nvGrpSpPr>
          <p:cNvPr id="1060" name="Group 1059">
            <a:extLst>
              <a:ext uri="{FF2B5EF4-FFF2-40B4-BE49-F238E27FC236}">
                <a16:creationId xmlns:a16="http://schemas.microsoft.com/office/drawing/2014/main" id="{68D54B73-8989-A410-7406-233EDE2EA0FB}"/>
              </a:ext>
            </a:extLst>
          </p:cNvPr>
          <p:cNvGrpSpPr/>
          <p:nvPr/>
        </p:nvGrpSpPr>
        <p:grpSpPr>
          <a:xfrm>
            <a:off x="3279127" y="2553250"/>
            <a:ext cx="606835" cy="489868"/>
            <a:chOff x="3264759" y="2587658"/>
            <a:chExt cx="606835" cy="489868"/>
          </a:xfrm>
        </p:grpSpPr>
        <p:sp>
          <p:nvSpPr>
            <p:cNvPr id="1057" name="Arrow: Right 1056">
              <a:extLst>
                <a:ext uri="{FF2B5EF4-FFF2-40B4-BE49-F238E27FC236}">
                  <a16:creationId xmlns:a16="http://schemas.microsoft.com/office/drawing/2014/main" id="{9C523B49-371F-6FA6-9FAF-F5C58D8A5B89}"/>
                </a:ext>
              </a:extLst>
            </p:cNvPr>
            <p:cNvSpPr/>
            <p:nvPr/>
          </p:nvSpPr>
          <p:spPr>
            <a:xfrm>
              <a:off x="3264759" y="2918005"/>
              <a:ext cx="606835" cy="159521"/>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8" name="TextBox 1057">
              <a:extLst>
                <a:ext uri="{FF2B5EF4-FFF2-40B4-BE49-F238E27FC236}">
                  <a16:creationId xmlns:a16="http://schemas.microsoft.com/office/drawing/2014/main" id="{4E7BAD8A-3F5C-9D3A-25B0-A8B62E7BDD8A}"/>
                </a:ext>
              </a:extLst>
            </p:cNvPr>
            <p:cNvSpPr txBox="1"/>
            <p:nvPr/>
          </p:nvSpPr>
          <p:spPr>
            <a:xfrm>
              <a:off x="3304096" y="2587658"/>
              <a:ext cx="506834" cy="369332"/>
            </a:xfrm>
            <a:prstGeom prst="rect">
              <a:avLst/>
            </a:prstGeom>
            <a:noFill/>
          </p:spPr>
          <p:txBody>
            <a:bodyPr wrap="square" rtlCol="0">
              <a:spAutoFit/>
            </a:bodyPr>
            <a:lstStyle/>
            <a:p>
              <a:r>
                <a:rPr lang="en-IN" dirty="0">
                  <a:solidFill>
                    <a:schemeClr val="accent1">
                      <a:lumMod val="75000"/>
                    </a:schemeClr>
                  </a:solidFill>
                  <a:latin typeface="Abadi" panose="020B0604020104020204" pitchFamily="34" charset="0"/>
                </a:rPr>
                <a:t>P2</a:t>
              </a:r>
            </a:p>
          </p:txBody>
        </p:sp>
      </p:grpSp>
    </p:spTree>
    <p:extLst>
      <p:ext uri="{BB962C8B-B14F-4D97-AF65-F5344CB8AC3E}">
        <p14:creationId xmlns:p14="http://schemas.microsoft.com/office/powerpoint/2010/main" val="181762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Grp="1" noRot="1" noChangeAspect="1" noMove="1" noResize="1" noEditPoints="1" noAdjustHandles="1" noChangeArrowheads="1" noChangeShapeType="1" noCrop="1"/>
          </p:cNvPicPr>
          <p:nvPr/>
        </p:nvPicPr>
        <p:blipFill>
          <a:blip r:embed="rId3"/>
          <a:stretch>
            <a:fillRect/>
          </a:stretch>
        </p:blipFill>
        <p:spPr>
          <a:xfrm>
            <a:off x="0" y="0"/>
            <a:ext cx="12192000" cy="6858000"/>
          </a:xfrm>
          <a:prstGeom prst="rect">
            <a:avLst/>
          </a:prstGeom>
        </p:spPr>
      </p:pic>
      <p:sp>
        <p:nvSpPr>
          <p:cNvPr id="4" name="Text 1"/>
          <p:cNvSpPr/>
          <p:nvPr/>
        </p:nvSpPr>
        <p:spPr>
          <a:xfrm>
            <a:off x="2278657" y="470794"/>
            <a:ext cx="3415507" cy="533598"/>
          </a:xfrm>
          <a:prstGeom prst="rect">
            <a:avLst/>
          </a:prstGeom>
          <a:noFill/>
          <a:ln/>
        </p:spPr>
        <p:txBody>
          <a:bodyPr wrap="none" rtlCol="0" anchor="t"/>
          <a:lstStyle/>
          <a:p>
            <a:pPr>
              <a:lnSpc>
                <a:spcPts val="4202"/>
              </a:lnSpc>
            </a:pPr>
            <a:r>
              <a:rPr lang="en-US" sz="3362" b="1" dirty="0">
                <a:solidFill>
                  <a:srgbClr val="FFFFFF"/>
                </a:solidFill>
                <a:latin typeface="Segoe UI Semibold" panose="020B0702040204020203" pitchFamily="34" charset="0"/>
                <a:ea typeface="Nunito" pitchFamily="34" charset="-122"/>
                <a:cs typeface="Segoe UI Semibold" panose="020B0702040204020203" pitchFamily="34" charset="0"/>
              </a:rPr>
              <a:t>Stage 1: Source</a:t>
            </a:r>
            <a:endParaRPr lang="en-US" sz="3362" dirty="0">
              <a:latin typeface="Segoe UI Semibold" panose="020B0702040204020203" pitchFamily="34" charset="0"/>
              <a:cs typeface="Segoe UI Semibold" panose="020B0702040204020203" pitchFamily="34" charset="0"/>
            </a:endParaRPr>
          </a:p>
        </p:txBody>
      </p:sp>
      <p:sp>
        <p:nvSpPr>
          <p:cNvPr id="5" name="Shape 2"/>
          <p:cNvSpPr/>
          <p:nvPr/>
        </p:nvSpPr>
        <p:spPr>
          <a:xfrm>
            <a:off x="2278657" y="1345902"/>
            <a:ext cx="2374107" cy="1467247"/>
          </a:xfrm>
          <a:prstGeom prst="roundRect">
            <a:avLst>
              <a:gd name="adj" fmla="val 20951"/>
            </a:avLst>
          </a:prstGeom>
          <a:noFill/>
          <a:ln w="25598">
            <a:solidFill>
              <a:srgbClr val="F2B42D"/>
            </a:solidFill>
            <a:prstDash val="solid"/>
          </a:ln>
        </p:spPr>
        <p:txBody>
          <a:bodyPr/>
          <a:lstStyle/>
          <a:p>
            <a:endParaRPr lang="en-IN" sz="1500"/>
          </a:p>
        </p:txBody>
      </p:sp>
      <p:sp>
        <p:nvSpPr>
          <p:cNvPr id="7" name="Text 3"/>
          <p:cNvSpPr/>
          <p:nvPr/>
        </p:nvSpPr>
        <p:spPr>
          <a:xfrm>
            <a:off x="2278658" y="3026570"/>
            <a:ext cx="2049264" cy="320179"/>
          </a:xfrm>
          <a:prstGeom prst="rect">
            <a:avLst/>
          </a:prstGeom>
          <a:noFill/>
          <a:ln/>
        </p:spPr>
        <p:txBody>
          <a:bodyPr wrap="none" rtlCol="0" anchor="t"/>
          <a:lstStyle/>
          <a:p>
            <a:pPr>
              <a:lnSpc>
                <a:spcPts val="2522"/>
              </a:lnSpc>
            </a:pPr>
            <a:r>
              <a:rPr lang="en-US" sz="2017" b="1" dirty="0">
                <a:solidFill>
                  <a:srgbClr val="F2B42D"/>
                </a:solidFill>
                <a:latin typeface="Segoe UI Semibold" panose="020B0702040204020203" pitchFamily="34" charset="0"/>
                <a:ea typeface="Nunito" pitchFamily="34" charset="-122"/>
                <a:cs typeface="Segoe UI Semibold" panose="020B0702040204020203" pitchFamily="34" charset="0"/>
              </a:rPr>
              <a:t>MySQL</a:t>
            </a:r>
            <a:endParaRPr lang="en-US" sz="2017" dirty="0">
              <a:latin typeface="Segoe UI Semibold" panose="020B0702040204020203" pitchFamily="34" charset="0"/>
              <a:cs typeface="Segoe UI Semibold" panose="020B0702040204020203" pitchFamily="34" charset="0"/>
            </a:endParaRPr>
          </a:p>
        </p:txBody>
      </p:sp>
      <p:sp>
        <p:nvSpPr>
          <p:cNvPr id="9" name="Text 4"/>
          <p:cNvSpPr/>
          <p:nvPr/>
        </p:nvSpPr>
        <p:spPr>
          <a:xfrm>
            <a:off x="2278657" y="3742977"/>
            <a:ext cx="2374107" cy="1092597"/>
          </a:xfrm>
          <a:prstGeom prst="rect">
            <a:avLst/>
          </a:prstGeom>
          <a:noFill/>
          <a:ln/>
        </p:spPr>
        <p:txBody>
          <a:bodyPr wrap="square" rtlCol="0" anchor="t"/>
          <a:lstStyle/>
          <a:p>
            <a:pPr>
              <a:lnSpc>
                <a:spcPts val="2152"/>
              </a:lnSpc>
            </a:pPr>
            <a:r>
              <a:rPr lang="en-US" sz="1345" dirty="0">
                <a:solidFill>
                  <a:srgbClr val="FFFFFF"/>
                </a:solidFill>
                <a:latin typeface="Segoe UI Semibold" panose="020B0702040204020203" pitchFamily="34" charset="0"/>
                <a:ea typeface="PT Sans" pitchFamily="34" charset="-122"/>
                <a:cs typeface="Segoe UI Semibold" panose="020B0702040204020203" pitchFamily="34" charset="0"/>
              </a:rPr>
              <a:t>Open-source database management system with a relational database and an SQL server</a:t>
            </a:r>
            <a:endParaRPr lang="en-US" sz="1345" dirty="0">
              <a:latin typeface="Segoe UI Semibold" panose="020B0702040204020203" pitchFamily="34" charset="0"/>
              <a:cs typeface="Segoe UI Semibold" panose="020B0702040204020203" pitchFamily="34" charset="0"/>
            </a:endParaRPr>
          </a:p>
        </p:txBody>
      </p:sp>
      <p:sp>
        <p:nvSpPr>
          <p:cNvPr id="10" name="Shape 5"/>
          <p:cNvSpPr/>
          <p:nvPr/>
        </p:nvSpPr>
        <p:spPr>
          <a:xfrm>
            <a:off x="4908848" y="1345903"/>
            <a:ext cx="2374206" cy="1467346"/>
          </a:xfrm>
          <a:prstGeom prst="roundRect">
            <a:avLst>
              <a:gd name="adj" fmla="val 20949"/>
            </a:avLst>
          </a:prstGeom>
          <a:noFill/>
          <a:ln w="25598">
            <a:solidFill>
              <a:srgbClr val="D7425E"/>
            </a:solidFill>
            <a:prstDash val="solid"/>
          </a:ln>
        </p:spPr>
        <p:txBody>
          <a:bodyPr/>
          <a:lstStyle/>
          <a:p>
            <a:endParaRPr lang="en-IN" sz="1500"/>
          </a:p>
        </p:txBody>
      </p:sp>
      <p:sp>
        <p:nvSpPr>
          <p:cNvPr id="12" name="Text 6"/>
          <p:cNvSpPr/>
          <p:nvPr/>
        </p:nvSpPr>
        <p:spPr>
          <a:xfrm>
            <a:off x="4908848" y="3026669"/>
            <a:ext cx="2049264" cy="320179"/>
          </a:xfrm>
          <a:prstGeom prst="rect">
            <a:avLst/>
          </a:prstGeom>
          <a:noFill/>
          <a:ln/>
        </p:spPr>
        <p:txBody>
          <a:bodyPr wrap="none" rtlCol="0" anchor="t"/>
          <a:lstStyle/>
          <a:p>
            <a:pPr>
              <a:lnSpc>
                <a:spcPts val="2522"/>
              </a:lnSpc>
            </a:pPr>
            <a:r>
              <a:rPr lang="en-US" sz="2017" b="1" dirty="0">
                <a:solidFill>
                  <a:srgbClr val="D7425E"/>
                </a:solidFill>
                <a:latin typeface="Segoe UI Semibold" panose="020B0702040204020203" pitchFamily="34" charset="0"/>
                <a:ea typeface="Nunito" pitchFamily="34" charset="-122"/>
                <a:cs typeface="Segoe UI Semibold" panose="020B0702040204020203" pitchFamily="34" charset="0"/>
              </a:rPr>
              <a:t>Amazon S3</a:t>
            </a:r>
            <a:endParaRPr lang="en-US" sz="2017" dirty="0">
              <a:latin typeface="Segoe UI Semibold" panose="020B0702040204020203" pitchFamily="34" charset="0"/>
              <a:cs typeface="Segoe UI Semibold" panose="020B0702040204020203" pitchFamily="34" charset="0"/>
            </a:endParaRPr>
          </a:p>
        </p:txBody>
      </p:sp>
      <p:sp>
        <p:nvSpPr>
          <p:cNvPr id="14" name="Text 7"/>
          <p:cNvSpPr/>
          <p:nvPr/>
        </p:nvSpPr>
        <p:spPr>
          <a:xfrm>
            <a:off x="4908848" y="3742977"/>
            <a:ext cx="2374206" cy="819448"/>
          </a:xfrm>
          <a:prstGeom prst="rect">
            <a:avLst/>
          </a:prstGeom>
          <a:noFill/>
          <a:ln/>
        </p:spPr>
        <p:txBody>
          <a:bodyPr wrap="square" rtlCol="0" anchor="t"/>
          <a:lstStyle/>
          <a:p>
            <a:pPr>
              <a:lnSpc>
                <a:spcPts val="2152"/>
              </a:lnSpc>
            </a:pPr>
            <a:r>
              <a:rPr lang="en-US" sz="1345" dirty="0">
                <a:solidFill>
                  <a:srgbClr val="FFFFFF"/>
                </a:solidFill>
                <a:latin typeface="Segoe UI Semibold" panose="020B0702040204020203" pitchFamily="34" charset="0"/>
                <a:ea typeface="PT Sans" pitchFamily="34" charset="-122"/>
                <a:cs typeface="Segoe UI Semibold" panose="020B0702040204020203" pitchFamily="34" charset="0"/>
              </a:rPr>
              <a:t>Scalable object storage service for securing and managing data storage</a:t>
            </a:r>
            <a:endParaRPr lang="en-US" sz="1345" dirty="0">
              <a:latin typeface="Segoe UI Semibold" panose="020B0702040204020203" pitchFamily="34" charset="0"/>
              <a:cs typeface="Segoe UI Semibold" panose="020B0702040204020203" pitchFamily="34" charset="0"/>
            </a:endParaRPr>
          </a:p>
        </p:txBody>
      </p:sp>
      <p:sp>
        <p:nvSpPr>
          <p:cNvPr id="15" name="Shape 8"/>
          <p:cNvSpPr/>
          <p:nvPr/>
        </p:nvSpPr>
        <p:spPr>
          <a:xfrm>
            <a:off x="7539137" y="1345903"/>
            <a:ext cx="2374206" cy="1467346"/>
          </a:xfrm>
          <a:prstGeom prst="roundRect">
            <a:avLst>
              <a:gd name="adj" fmla="val 20949"/>
            </a:avLst>
          </a:prstGeom>
          <a:noFill/>
          <a:ln w="25598">
            <a:solidFill>
              <a:srgbClr val="DD785E"/>
            </a:solidFill>
            <a:prstDash val="solid"/>
          </a:ln>
        </p:spPr>
        <p:txBody>
          <a:bodyPr/>
          <a:lstStyle/>
          <a:p>
            <a:endParaRPr lang="en-IN" sz="1500"/>
          </a:p>
        </p:txBody>
      </p:sp>
      <p:sp>
        <p:nvSpPr>
          <p:cNvPr id="17" name="Text 9"/>
          <p:cNvSpPr/>
          <p:nvPr/>
        </p:nvSpPr>
        <p:spPr>
          <a:xfrm>
            <a:off x="7539137" y="3026669"/>
            <a:ext cx="2049264" cy="320179"/>
          </a:xfrm>
          <a:prstGeom prst="rect">
            <a:avLst/>
          </a:prstGeom>
          <a:noFill/>
          <a:ln/>
        </p:spPr>
        <p:txBody>
          <a:bodyPr wrap="none" rtlCol="0" anchor="t"/>
          <a:lstStyle/>
          <a:p>
            <a:pPr>
              <a:lnSpc>
                <a:spcPts val="2522"/>
              </a:lnSpc>
            </a:pPr>
            <a:r>
              <a:rPr lang="en-US" sz="2017" b="1" dirty="0">
                <a:solidFill>
                  <a:srgbClr val="DD785E"/>
                </a:solidFill>
                <a:latin typeface="Segoe UI Semibold" panose="020B0702040204020203" pitchFamily="34" charset="0"/>
                <a:ea typeface="Nunito" pitchFamily="34" charset="-122"/>
                <a:cs typeface="Segoe UI Semibold" panose="020B0702040204020203" pitchFamily="34" charset="0"/>
              </a:rPr>
              <a:t>Azure Blob</a:t>
            </a:r>
            <a:endParaRPr lang="en-US" sz="2017" dirty="0">
              <a:latin typeface="Segoe UI Semibold" panose="020B0702040204020203" pitchFamily="34" charset="0"/>
              <a:cs typeface="Segoe UI Semibold" panose="020B0702040204020203" pitchFamily="34" charset="0"/>
            </a:endParaRPr>
          </a:p>
        </p:txBody>
      </p:sp>
      <p:sp>
        <p:nvSpPr>
          <p:cNvPr id="19" name="Text 10"/>
          <p:cNvSpPr/>
          <p:nvPr/>
        </p:nvSpPr>
        <p:spPr>
          <a:xfrm>
            <a:off x="7539137" y="3742977"/>
            <a:ext cx="2374206" cy="819448"/>
          </a:xfrm>
          <a:prstGeom prst="rect">
            <a:avLst/>
          </a:prstGeom>
          <a:noFill/>
          <a:ln/>
        </p:spPr>
        <p:txBody>
          <a:bodyPr wrap="square" rtlCol="0" anchor="t"/>
          <a:lstStyle/>
          <a:p>
            <a:pPr>
              <a:lnSpc>
                <a:spcPts val="2152"/>
              </a:lnSpc>
            </a:pPr>
            <a:r>
              <a:rPr lang="en-US" sz="1345" dirty="0">
                <a:solidFill>
                  <a:srgbClr val="FFFFFF"/>
                </a:solidFill>
                <a:latin typeface="Segoe UI Semibold" panose="020B0702040204020203" pitchFamily="34" charset="0"/>
                <a:ea typeface="PT Sans" pitchFamily="34" charset="-122"/>
                <a:cs typeface="Segoe UI Semibold" panose="020B0702040204020203" pitchFamily="34" charset="0"/>
              </a:rPr>
              <a:t>Data storage facility designed for multimedia files with data encryption measures</a:t>
            </a:r>
            <a:endParaRPr lang="en-US" sz="1345" dirty="0">
              <a:latin typeface="Segoe UI Semibold" panose="020B0702040204020203" pitchFamily="34" charset="0"/>
              <a:cs typeface="Segoe UI Semibold" panose="020B0702040204020203" pitchFamily="34" charset="0"/>
            </a:endParaRPr>
          </a:p>
        </p:txBody>
      </p:sp>
      <p:pic>
        <p:nvPicPr>
          <p:cNvPr id="21" name="Picture 4" descr="Code, development, logo, mysql icon - Free download">
            <a:extLst>
              <a:ext uri="{FF2B5EF4-FFF2-40B4-BE49-F238E27FC236}">
                <a16:creationId xmlns:a16="http://schemas.microsoft.com/office/drawing/2014/main" id="{66BE94DE-6D43-BC98-6B59-83A88BD14A6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630191" y="1266100"/>
            <a:ext cx="1498861" cy="149886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equest: Amazon S3 · Issue #2687 · simple-icons/simple-icons · GitHub">
            <a:extLst>
              <a:ext uri="{FF2B5EF4-FFF2-40B4-BE49-F238E27FC236}">
                <a16:creationId xmlns:a16="http://schemas.microsoft.com/office/drawing/2014/main" id="{47190F04-26F9-9FF4-6ECD-7F6B38C12CDD}"/>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694164" y="1653030"/>
            <a:ext cx="765843" cy="92725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Storage - Blob | Microsoft Azure Mono">
            <a:extLst>
              <a:ext uri="{FF2B5EF4-FFF2-40B4-BE49-F238E27FC236}">
                <a16:creationId xmlns:a16="http://schemas.microsoft.com/office/drawing/2014/main" id="{73579B62-5696-BAD2-EC19-D62222D34A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6539" y="1480882"/>
            <a:ext cx="1099401" cy="1099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00002E">
              <a:alpha val="75000"/>
            </a:srgbClr>
          </a:solidFill>
          <a:ln w="55483">
            <a:solidFill>
              <a:srgbClr val="262654"/>
            </a:solidFill>
            <a:prstDash val="solid"/>
          </a:ln>
        </p:spPr>
        <p:txBody>
          <a:bodyPr/>
          <a:lstStyle/>
          <a:p>
            <a:endParaRPr lang="en-IN" sz="1500"/>
          </a:p>
        </p:txBody>
      </p:sp>
      <p:sp>
        <p:nvSpPr>
          <p:cNvPr id="4" name="Text 1"/>
          <p:cNvSpPr/>
          <p:nvPr/>
        </p:nvSpPr>
        <p:spPr>
          <a:xfrm>
            <a:off x="1956991" y="1443534"/>
            <a:ext cx="4997450" cy="578644"/>
          </a:xfrm>
          <a:prstGeom prst="rect">
            <a:avLst/>
          </a:prstGeom>
          <a:noFill/>
          <a:ln/>
        </p:spPr>
        <p:txBody>
          <a:bodyPr wrap="none" rtlCol="0" anchor="t"/>
          <a:lstStyle/>
          <a:p>
            <a:pPr>
              <a:lnSpc>
                <a:spcPts val="4556"/>
              </a:lnSpc>
            </a:pPr>
            <a:r>
              <a:rPr lang="en-US" sz="3645" b="1" dirty="0">
                <a:solidFill>
                  <a:srgbClr val="FFFFFF"/>
                </a:solidFill>
                <a:latin typeface="Segoe UI Semibold" panose="020B0702040204020203" pitchFamily="34" charset="0"/>
                <a:ea typeface="Nunito" pitchFamily="34" charset="-122"/>
                <a:cs typeface="Segoe UI Semibold" panose="020B0702040204020203" pitchFamily="34" charset="0"/>
              </a:rPr>
              <a:t>Stage 2: Ingestion / ETL</a:t>
            </a:r>
            <a:endParaRPr lang="en-US" sz="3645" dirty="0">
              <a:latin typeface="Segoe UI Semibold" panose="020B0702040204020203" pitchFamily="34" charset="0"/>
              <a:cs typeface="Segoe UI Semibold" panose="020B0702040204020203" pitchFamily="34" charset="0"/>
            </a:endParaRPr>
          </a:p>
        </p:txBody>
      </p:sp>
      <p:sp>
        <p:nvSpPr>
          <p:cNvPr id="5" name="Shape 2"/>
          <p:cNvSpPr/>
          <p:nvPr/>
        </p:nvSpPr>
        <p:spPr>
          <a:xfrm>
            <a:off x="1956991" y="2392462"/>
            <a:ext cx="2612727" cy="3204774"/>
          </a:xfrm>
          <a:prstGeom prst="roundRect">
            <a:avLst>
              <a:gd name="adj" fmla="val 12645"/>
            </a:avLst>
          </a:prstGeom>
          <a:solidFill>
            <a:srgbClr val="00002E"/>
          </a:solidFill>
          <a:ln w="27742">
            <a:solidFill>
              <a:srgbClr val="F2B42D"/>
            </a:solidFill>
            <a:prstDash val="solid"/>
          </a:ln>
        </p:spPr>
        <p:txBody>
          <a:bodyPr/>
          <a:lstStyle/>
          <a:p>
            <a:endParaRPr lang="en-IN" sz="1500"/>
          </a:p>
        </p:txBody>
      </p:sp>
      <p:sp>
        <p:nvSpPr>
          <p:cNvPr id="6" name="Text 3"/>
          <p:cNvSpPr/>
          <p:nvPr/>
        </p:nvSpPr>
        <p:spPr>
          <a:xfrm>
            <a:off x="2165251" y="2600722"/>
            <a:ext cx="2219325" cy="347068"/>
          </a:xfrm>
          <a:prstGeom prst="rect">
            <a:avLst/>
          </a:prstGeom>
          <a:noFill/>
          <a:ln/>
        </p:spPr>
        <p:txBody>
          <a:bodyPr wrap="none" rtlCol="0" anchor="t"/>
          <a:lstStyle/>
          <a:p>
            <a:pPr>
              <a:lnSpc>
                <a:spcPts val="2734"/>
              </a:lnSpc>
            </a:pPr>
            <a:r>
              <a:rPr lang="en-US" sz="2187" b="1" dirty="0">
                <a:solidFill>
                  <a:srgbClr val="F2B42D"/>
                </a:solidFill>
                <a:latin typeface="Segoe UI Semibold" panose="020B0702040204020203" pitchFamily="34" charset="0"/>
                <a:ea typeface="Nunito" pitchFamily="34" charset="-122"/>
                <a:cs typeface="Segoe UI Semibold" panose="020B0702040204020203" pitchFamily="34" charset="0"/>
              </a:rPr>
              <a:t>Sqoop</a:t>
            </a:r>
            <a:endParaRPr lang="en-US" sz="2187" dirty="0">
              <a:latin typeface="Segoe UI Semibold" panose="020B0702040204020203" pitchFamily="34" charset="0"/>
              <a:cs typeface="Segoe UI Semibold" panose="020B0702040204020203" pitchFamily="34" charset="0"/>
            </a:endParaRPr>
          </a:p>
        </p:txBody>
      </p:sp>
      <p:sp>
        <p:nvSpPr>
          <p:cNvPr id="7" name="Text 4"/>
          <p:cNvSpPr/>
          <p:nvPr/>
        </p:nvSpPr>
        <p:spPr>
          <a:xfrm>
            <a:off x="2165251" y="3132932"/>
            <a:ext cx="2219325" cy="2073176"/>
          </a:xfrm>
          <a:prstGeom prst="rect">
            <a:avLst/>
          </a:prstGeom>
          <a:noFill/>
          <a:ln/>
        </p:spPr>
        <p:txBody>
          <a:bodyPr wrap="square" rtlCol="0" anchor="t"/>
          <a:lstStyle/>
          <a:p>
            <a:pPr>
              <a:lnSpc>
                <a:spcPts val="2332"/>
              </a:lnSpc>
            </a:pPr>
            <a:r>
              <a:rPr lang="en-US" sz="1458" dirty="0">
                <a:solidFill>
                  <a:srgbClr val="FFFFFF"/>
                </a:solidFill>
                <a:latin typeface="Segoe UI Semibold" panose="020B0702040204020203" pitchFamily="34" charset="0"/>
                <a:ea typeface="PT Sans" pitchFamily="34" charset="-122"/>
                <a:cs typeface="Segoe UI Semibold" panose="020B0702040204020203" pitchFamily="34" charset="0"/>
              </a:rPr>
              <a:t>Provides a command-line solution for transferring data between Hadoop and relational databases. Great for integrating big data analytics with existing data storage</a:t>
            </a:r>
            <a:r>
              <a:rPr lang="en-US" sz="1458" dirty="0">
                <a:solidFill>
                  <a:srgbClr val="FFFFFF"/>
                </a:solidFill>
                <a:latin typeface="PT Sans" pitchFamily="34" charset="0"/>
                <a:ea typeface="PT Sans" pitchFamily="34" charset="-122"/>
                <a:cs typeface="PT Sans" pitchFamily="34" charset="-120"/>
              </a:rPr>
              <a:t>.</a:t>
            </a:r>
            <a:endParaRPr lang="en-US" sz="1458" dirty="0"/>
          </a:p>
        </p:txBody>
      </p:sp>
      <p:sp>
        <p:nvSpPr>
          <p:cNvPr id="8" name="Shape 5"/>
          <p:cNvSpPr/>
          <p:nvPr/>
        </p:nvSpPr>
        <p:spPr>
          <a:xfrm>
            <a:off x="4777978" y="2392462"/>
            <a:ext cx="2635845" cy="3204774"/>
          </a:xfrm>
          <a:prstGeom prst="roundRect">
            <a:avLst>
              <a:gd name="adj" fmla="val 12645"/>
            </a:avLst>
          </a:prstGeom>
          <a:solidFill>
            <a:srgbClr val="00002E"/>
          </a:solidFill>
          <a:ln w="27742">
            <a:solidFill>
              <a:srgbClr val="D7425E"/>
            </a:solidFill>
            <a:prstDash val="solid"/>
          </a:ln>
        </p:spPr>
        <p:txBody>
          <a:bodyPr/>
          <a:lstStyle/>
          <a:p>
            <a:endParaRPr lang="en-IN" sz="1500"/>
          </a:p>
        </p:txBody>
      </p:sp>
      <p:sp>
        <p:nvSpPr>
          <p:cNvPr id="9" name="Text 6"/>
          <p:cNvSpPr/>
          <p:nvPr/>
        </p:nvSpPr>
        <p:spPr>
          <a:xfrm>
            <a:off x="4986238" y="2600722"/>
            <a:ext cx="2219325" cy="347068"/>
          </a:xfrm>
          <a:prstGeom prst="rect">
            <a:avLst/>
          </a:prstGeom>
          <a:noFill/>
          <a:ln/>
        </p:spPr>
        <p:txBody>
          <a:bodyPr wrap="none" rtlCol="0" anchor="t"/>
          <a:lstStyle/>
          <a:p>
            <a:pPr>
              <a:lnSpc>
                <a:spcPts val="2734"/>
              </a:lnSpc>
            </a:pPr>
            <a:r>
              <a:rPr lang="en-US" sz="2187" b="1" dirty="0">
                <a:solidFill>
                  <a:srgbClr val="D7425E"/>
                </a:solidFill>
                <a:latin typeface="Segoe UI Semibold" panose="020B0702040204020203" pitchFamily="34" charset="0"/>
                <a:ea typeface="Nunito" pitchFamily="34" charset="-122"/>
                <a:cs typeface="Segoe UI Semibold" panose="020B0702040204020203" pitchFamily="34" charset="0"/>
              </a:rPr>
              <a:t>Copy-into</a:t>
            </a:r>
            <a:endParaRPr lang="en-US" sz="2187" dirty="0">
              <a:latin typeface="Segoe UI Semibold" panose="020B0702040204020203" pitchFamily="34" charset="0"/>
              <a:cs typeface="Segoe UI Semibold" panose="020B0702040204020203" pitchFamily="34" charset="0"/>
            </a:endParaRPr>
          </a:p>
        </p:txBody>
      </p:sp>
      <p:sp>
        <p:nvSpPr>
          <p:cNvPr id="10" name="Text 7"/>
          <p:cNvSpPr/>
          <p:nvPr/>
        </p:nvSpPr>
        <p:spPr>
          <a:xfrm>
            <a:off x="4986238" y="3132932"/>
            <a:ext cx="2219325" cy="1480840"/>
          </a:xfrm>
          <a:prstGeom prst="rect">
            <a:avLst/>
          </a:prstGeom>
          <a:noFill/>
          <a:ln/>
        </p:spPr>
        <p:txBody>
          <a:bodyPr wrap="square" rtlCol="0" anchor="t"/>
          <a:lstStyle/>
          <a:p>
            <a:pPr>
              <a:lnSpc>
                <a:spcPts val="2332"/>
              </a:lnSpc>
            </a:pPr>
            <a:r>
              <a:rPr lang="en-US" sz="1458" dirty="0">
                <a:solidFill>
                  <a:srgbClr val="FFFFFF"/>
                </a:solidFill>
                <a:latin typeface="Segoe UI Semibold" panose="020B0702040204020203" pitchFamily="34" charset="0"/>
                <a:ea typeface="PT Sans" pitchFamily="34" charset="-122"/>
                <a:cs typeface="Segoe UI Semibold" panose="020B0702040204020203" pitchFamily="34" charset="0"/>
              </a:rPr>
              <a:t>An effective way to copy data from files hosted on cloud storages and databases, enabling easy data ingestion.</a:t>
            </a:r>
            <a:endParaRPr lang="en-US" sz="1458" dirty="0">
              <a:latin typeface="Segoe UI Semibold" panose="020B0702040204020203" pitchFamily="34" charset="0"/>
              <a:cs typeface="Segoe UI Semibold" panose="020B0702040204020203" pitchFamily="34" charset="0"/>
            </a:endParaRPr>
          </a:p>
        </p:txBody>
      </p:sp>
      <p:sp>
        <p:nvSpPr>
          <p:cNvPr id="11" name="Shape 8"/>
          <p:cNvSpPr/>
          <p:nvPr/>
        </p:nvSpPr>
        <p:spPr>
          <a:xfrm>
            <a:off x="7598966" y="2392462"/>
            <a:ext cx="2635845" cy="3204774"/>
          </a:xfrm>
          <a:prstGeom prst="roundRect">
            <a:avLst>
              <a:gd name="adj" fmla="val 12645"/>
            </a:avLst>
          </a:prstGeom>
          <a:solidFill>
            <a:srgbClr val="00002E"/>
          </a:solidFill>
          <a:ln w="27742">
            <a:solidFill>
              <a:srgbClr val="DD785E"/>
            </a:solidFill>
            <a:prstDash val="solid"/>
          </a:ln>
        </p:spPr>
        <p:txBody>
          <a:bodyPr/>
          <a:lstStyle/>
          <a:p>
            <a:endParaRPr lang="en-IN" sz="1500"/>
          </a:p>
        </p:txBody>
      </p:sp>
      <p:sp>
        <p:nvSpPr>
          <p:cNvPr id="12" name="Text 9"/>
          <p:cNvSpPr/>
          <p:nvPr/>
        </p:nvSpPr>
        <p:spPr>
          <a:xfrm>
            <a:off x="7807226" y="2600722"/>
            <a:ext cx="2219325" cy="694134"/>
          </a:xfrm>
          <a:prstGeom prst="rect">
            <a:avLst/>
          </a:prstGeom>
          <a:noFill/>
          <a:ln/>
        </p:spPr>
        <p:txBody>
          <a:bodyPr wrap="square" rtlCol="0" anchor="t"/>
          <a:lstStyle/>
          <a:p>
            <a:pPr>
              <a:lnSpc>
                <a:spcPts val="2734"/>
              </a:lnSpc>
            </a:pPr>
            <a:r>
              <a:rPr lang="en-US" sz="2187" b="1" dirty="0">
                <a:solidFill>
                  <a:srgbClr val="DD785E"/>
                </a:solidFill>
                <a:latin typeface="Segoe UI Semibold" panose="020B0702040204020203" pitchFamily="34" charset="0"/>
                <a:ea typeface="Nunito" pitchFamily="34" charset="-122"/>
                <a:cs typeface="Segoe UI Semibold" panose="020B0702040204020203" pitchFamily="34" charset="0"/>
              </a:rPr>
              <a:t>Snowflake Snow Pipe</a:t>
            </a:r>
            <a:endParaRPr lang="en-US" sz="2187" dirty="0">
              <a:latin typeface="Segoe UI Semibold" panose="020B0702040204020203" pitchFamily="34" charset="0"/>
              <a:cs typeface="Segoe UI Semibold" panose="020B0702040204020203" pitchFamily="34" charset="0"/>
            </a:endParaRPr>
          </a:p>
        </p:txBody>
      </p:sp>
      <p:sp>
        <p:nvSpPr>
          <p:cNvPr id="13" name="Text 10"/>
          <p:cNvSpPr/>
          <p:nvPr/>
        </p:nvSpPr>
        <p:spPr>
          <a:xfrm>
            <a:off x="7807226" y="3479998"/>
            <a:ext cx="2219325" cy="1480840"/>
          </a:xfrm>
          <a:prstGeom prst="rect">
            <a:avLst/>
          </a:prstGeom>
          <a:noFill/>
          <a:ln/>
        </p:spPr>
        <p:txBody>
          <a:bodyPr wrap="square" rtlCol="0" anchor="t"/>
          <a:lstStyle/>
          <a:p>
            <a:pPr>
              <a:lnSpc>
                <a:spcPts val="2332"/>
              </a:lnSpc>
            </a:pPr>
            <a:r>
              <a:rPr lang="en-US" sz="1458" dirty="0">
                <a:solidFill>
                  <a:srgbClr val="FFFFFF"/>
                </a:solidFill>
                <a:latin typeface="Segoe UI Semibold" panose="020B0702040204020203" pitchFamily="34" charset="0"/>
                <a:ea typeface="PT Sans" pitchFamily="34" charset="-122"/>
                <a:cs typeface="Segoe UI Semibold" panose="020B0702040204020203" pitchFamily="34" charset="0"/>
              </a:rPr>
              <a:t>Automated ingestion service, facilitating data transfer from cloud data sets to Snowflake and then to the cloud again.</a:t>
            </a:r>
            <a:endParaRPr lang="en-US" sz="1458" dirty="0">
              <a:latin typeface="Segoe UI Semibold" panose="020B0702040204020203" pitchFamily="34" charset="0"/>
              <a:cs typeface="Segoe UI Semibold" panose="020B07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Grp="1" noRot="1" noChangeAspect="1" noMove="1" noResize="1" noEditPoints="1" noAdjustHandles="1" noChangeArrowheads="1" noChangeShapeType="1" noCrop="1"/>
          </p:cNvPicPr>
          <p:nvPr/>
        </p:nvPicPr>
        <p:blipFill>
          <a:blip r:embed="rId3"/>
          <a:stretch>
            <a:fillRect/>
          </a:stretch>
        </p:blipFill>
        <p:spPr>
          <a:xfrm>
            <a:off x="0" y="0"/>
            <a:ext cx="12192000" cy="6858000"/>
          </a:xfrm>
          <a:prstGeom prst="rect">
            <a:avLst/>
          </a:prstGeom>
        </p:spPr>
      </p:pic>
      <p:sp>
        <p:nvSpPr>
          <p:cNvPr id="4" name="Text 1"/>
          <p:cNvSpPr/>
          <p:nvPr/>
        </p:nvSpPr>
        <p:spPr>
          <a:xfrm>
            <a:off x="2278657" y="470794"/>
            <a:ext cx="3415507" cy="533598"/>
          </a:xfrm>
          <a:prstGeom prst="rect">
            <a:avLst/>
          </a:prstGeom>
          <a:noFill/>
          <a:ln/>
        </p:spPr>
        <p:txBody>
          <a:bodyPr wrap="none" rtlCol="0" anchor="t"/>
          <a:lstStyle/>
          <a:p>
            <a:pPr>
              <a:lnSpc>
                <a:spcPts val="4556"/>
              </a:lnSpc>
            </a:pPr>
            <a:r>
              <a:rPr lang="en-US" sz="3600" b="1" dirty="0">
                <a:solidFill>
                  <a:srgbClr val="FFFFFF"/>
                </a:solidFill>
                <a:latin typeface="Segoe UI Semibold" panose="020B0702040204020203" pitchFamily="34" charset="0"/>
                <a:ea typeface="Nunito" pitchFamily="34" charset="-122"/>
                <a:cs typeface="Segoe UI Semibold" panose="020B0702040204020203" pitchFamily="34" charset="0"/>
              </a:rPr>
              <a:t>Stage 3: Storage / Analysis</a:t>
            </a:r>
            <a:endParaRPr lang="en-US" sz="3600" dirty="0">
              <a:latin typeface="Segoe UI Semibold" panose="020B0702040204020203" pitchFamily="34" charset="0"/>
              <a:cs typeface="Segoe UI Semibold" panose="020B0702040204020203" pitchFamily="34" charset="0"/>
            </a:endParaRPr>
          </a:p>
        </p:txBody>
      </p:sp>
      <p:sp>
        <p:nvSpPr>
          <p:cNvPr id="5" name="Shape 2"/>
          <p:cNvSpPr/>
          <p:nvPr/>
        </p:nvSpPr>
        <p:spPr>
          <a:xfrm>
            <a:off x="2278657" y="1345902"/>
            <a:ext cx="2374107" cy="1467247"/>
          </a:xfrm>
          <a:prstGeom prst="roundRect">
            <a:avLst>
              <a:gd name="adj" fmla="val 20951"/>
            </a:avLst>
          </a:prstGeom>
          <a:noFill/>
          <a:ln w="25598">
            <a:solidFill>
              <a:srgbClr val="F2B42D"/>
            </a:solidFill>
            <a:prstDash val="solid"/>
          </a:ln>
        </p:spPr>
        <p:txBody>
          <a:bodyPr/>
          <a:lstStyle/>
          <a:p>
            <a:endParaRPr lang="en-IN" sz="1500"/>
          </a:p>
        </p:txBody>
      </p:sp>
      <p:sp>
        <p:nvSpPr>
          <p:cNvPr id="7" name="Text 3"/>
          <p:cNvSpPr/>
          <p:nvPr/>
        </p:nvSpPr>
        <p:spPr>
          <a:xfrm>
            <a:off x="2278658" y="3026570"/>
            <a:ext cx="2049264" cy="320179"/>
          </a:xfrm>
          <a:prstGeom prst="rect">
            <a:avLst/>
          </a:prstGeom>
          <a:noFill/>
          <a:ln/>
        </p:spPr>
        <p:txBody>
          <a:bodyPr wrap="none" rtlCol="0" anchor="t"/>
          <a:lstStyle/>
          <a:p>
            <a:pPr>
              <a:lnSpc>
                <a:spcPts val="2278"/>
              </a:lnSpc>
            </a:pPr>
            <a:r>
              <a:rPr lang="en-US" sz="2400" b="1" dirty="0">
                <a:solidFill>
                  <a:srgbClr val="F2B42D"/>
                </a:solidFill>
                <a:latin typeface="Nunito" pitchFamily="34" charset="0"/>
                <a:ea typeface="Nunito" pitchFamily="34" charset="-122"/>
                <a:cs typeface="Nunito" pitchFamily="34" charset="-120"/>
              </a:rPr>
              <a:t>Hive</a:t>
            </a:r>
            <a:endParaRPr lang="en-US" sz="2400" dirty="0"/>
          </a:p>
        </p:txBody>
      </p:sp>
      <p:sp>
        <p:nvSpPr>
          <p:cNvPr id="9" name="Text 4"/>
          <p:cNvSpPr/>
          <p:nvPr/>
        </p:nvSpPr>
        <p:spPr>
          <a:xfrm>
            <a:off x="2278657" y="3742977"/>
            <a:ext cx="2374107" cy="1092597"/>
          </a:xfrm>
          <a:prstGeom prst="rect">
            <a:avLst/>
          </a:prstGeom>
          <a:noFill/>
          <a:ln/>
        </p:spPr>
        <p:txBody>
          <a:bodyPr wrap="square" rtlCol="0" anchor="t"/>
          <a:lstStyle/>
          <a:p>
            <a:pPr>
              <a:lnSpc>
                <a:spcPts val="2332"/>
              </a:lnSpc>
            </a:pPr>
            <a:r>
              <a:rPr lang="en-US" sz="1400" dirty="0">
                <a:solidFill>
                  <a:srgbClr val="FFFFFF"/>
                </a:solidFill>
                <a:latin typeface="Segoe UI Semibold" panose="020B0702040204020203" pitchFamily="34" charset="0"/>
                <a:ea typeface="PT Sans" pitchFamily="34" charset="-122"/>
                <a:cs typeface="Segoe UI Semibold" panose="020B0702040204020203" pitchFamily="34" charset="0"/>
              </a:rPr>
              <a:t>Data warehousing software for big data analysis and processing in real-time. Provides SQL-like capabilities.</a:t>
            </a:r>
            <a:endParaRPr lang="en-US" sz="1400" dirty="0">
              <a:latin typeface="Segoe UI Semibold" panose="020B0702040204020203" pitchFamily="34" charset="0"/>
              <a:cs typeface="Segoe UI Semibold" panose="020B0702040204020203" pitchFamily="34" charset="0"/>
            </a:endParaRPr>
          </a:p>
        </p:txBody>
      </p:sp>
      <p:sp>
        <p:nvSpPr>
          <p:cNvPr id="10" name="Shape 5"/>
          <p:cNvSpPr/>
          <p:nvPr/>
        </p:nvSpPr>
        <p:spPr>
          <a:xfrm>
            <a:off x="4908848" y="1345903"/>
            <a:ext cx="2374206" cy="1467346"/>
          </a:xfrm>
          <a:prstGeom prst="roundRect">
            <a:avLst>
              <a:gd name="adj" fmla="val 20949"/>
            </a:avLst>
          </a:prstGeom>
          <a:noFill/>
          <a:ln w="25598">
            <a:solidFill>
              <a:srgbClr val="D7425E"/>
            </a:solidFill>
            <a:prstDash val="solid"/>
          </a:ln>
        </p:spPr>
        <p:txBody>
          <a:bodyPr/>
          <a:lstStyle/>
          <a:p>
            <a:endParaRPr lang="en-IN" sz="1500"/>
          </a:p>
        </p:txBody>
      </p:sp>
      <p:sp>
        <p:nvSpPr>
          <p:cNvPr id="12" name="Text 6"/>
          <p:cNvSpPr/>
          <p:nvPr/>
        </p:nvSpPr>
        <p:spPr>
          <a:xfrm>
            <a:off x="4908848" y="3026669"/>
            <a:ext cx="2049264" cy="320179"/>
          </a:xfrm>
          <a:prstGeom prst="rect">
            <a:avLst/>
          </a:prstGeom>
          <a:noFill/>
          <a:ln/>
        </p:spPr>
        <p:txBody>
          <a:bodyPr wrap="none" rtlCol="0" anchor="t"/>
          <a:lstStyle/>
          <a:p>
            <a:pPr algn="r">
              <a:lnSpc>
                <a:spcPts val="2278"/>
              </a:lnSpc>
            </a:pPr>
            <a:r>
              <a:rPr lang="en-US" sz="2400" b="1" dirty="0">
                <a:solidFill>
                  <a:srgbClr val="D7425E"/>
                </a:solidFill>
                <a:latin typeface="Nunito" pitchFamily="34" charset="0"/>
                <a:ea typeface="Nunito" pitchFamily="34" charset="-122"/>
                <a:cs typeface="Nunito" pitchFamily="34" charset="-120"/>
              </a:rPr>
              <a:t>Apache HBase</a:t>
            </a:r>
            <a:endParaRPr lang="en-US" sz="2400" dirty="0"/>
          </a:p>
        </p:txBody>
      </p:sp>
      <p:sp>
        <p:nvSpPr>
          <p:cNvPr id="14" name="Text 7"/>
          <p:cNvSpPr/>
          <p:nvPr/>
        </p:nvSpPr>
        <p:spPr>
          <a:xfrm>
            <a:off x="4908848" y="3742977"/>
            <a:ext cx="2374206" cy="819448"/>
          </a:xfrm>
          <a:prstGeom prst="rect">
            <a:avLst/>
          </a:prstGeom>
          <a:noFill/>
          <a:ln/>
        </p:spPr>
        <p:txBody>
          <a:bodyPr wrap="square" rtlCol="0" anchor="t"/>
          <a:lstStyle/>
          <a:p>
            <a:pPr>
              <a:lnSpc>
                <a:spcPts val="2332"/>
              </a:lnSpc>
            </a:pPr>
            <a:r>
              <a:rPr lang="en-US" sz="1400" dirty="0">
                <a:solidFill>
                  <a:srgbClr val="FFFFFF"/>
                </a:solidFill>
                <a:latin typeface="Segoe UI Semibold" panose="020B0702040204020203" pitchFamily="34" charset="0"/>
                <a:ea typeface="PT Sans" pitchFamily="34" charset="-122"/>
                <a:cs typeface="Segoe UI Semibold" panose="020B0702040204020203" pitchFamily="34" charset="0"/>
              </a:rPr>
              <a:t>A NoSQL database, horizontally distributed and scalable for large datasets. Best for supporting real-time processing of data</a:t>
            </a:r>
            <a:r>
              <a:rPr lang="en-US" sz="1400" dirty="0">
                <a:solidFill>
                  <a:srgbClr val="FFFFFF"/>
                </a:solidFill>
                <a:latin typeface="PT Sans" pitchFamily="34" charset="0"/>
                <a:ea typeface="PT Sans" pitchFamily="34" charset="-122"/>
                <a:cs typeface="PT Sans" pitchFamily="34" charset="-120"/>
              </a:rPr>
              <a:t>.</a:t>
            </a:r>
            <a:endParaRPr lang="en-US" sz="1400" dirty="0"/>
          </a:p>
        </p:txBody>
      </p:sp>
      <p:sp>
        <p:nvSpPr>
          <p:cNvPr id="15" name="Shape 8"/>
          <p:cNvSpPr/>
          <p:nvPr/>
        </p:nvSpPr>
        <p:spPr>
          <a:xfrm>
            <a:off x="7539137" y="1345903"/>
            <a:ext cx="2374206" cy="1467346"/>
          </a:xfrm>
          <a:prstGeom prst="roundRect">
            <a:avLst>
              <a:gd name="adj" fmla="val 20949"/>
            </a:avLst>
          </a:prstGeom>
          <a:noFill/>
          <a:ln w="25598">
            <a:solidFill>
              <a:srgbClr val="DD785E"/>
            </a:solidFill>
            <a:prstDash val="solid"/>
          </a:ln>
        </p:spPr>
        <p:txBody>
          <a:bodyPr/>
          <a:lstStyle/>
          <a:p>
            <a:endParaRPr lang="en-IN" sz="1500"/>
          </a:p>
        </p:txBody>
      </p:sp>
      <p:sp>
        <p:nvSpPr>
          <p:cNvPr id="17" name="Text 9"/>
          <p:cNvSpPr/>
          <p:nvPr/>
        </p:nvSpPr>
        <p:spPr>
          <a:xfrm>
            <a:off x="7539137" y="3026669"/>
            <a:ext cx="2049264" cy="320179"/>
          </a:xfrm>
          <a:prstGeom prst="rect">
            <a:avLst/>
          </a:prstGeom>
          <a:noFill/>
          <a:ln/>
        </p:spPr>
        <p:txBody>
          <a:bodyPr wrap="none" rtlCol="0" anchor="t"/>
          <a:lstStyle/>
          <a:p>
            <a:pPr>
              <a:lnSpc>
                <a:spcPts val="2278"/>
              </a:lnSpc>
            </a:pPr>
            <a:r>
              <a:rPr lang="en-US" sz="2400" b="1" dirty="0">
                <a:solidFill>
                  <a:srgbClr val="DD785E"/>
                </a:solidFill>
                <a:latin typeface="Nunito" pitchFamily="34" charset="0"/>
                <a:ea typeface="Nunito" pitchFamily="34" charset="-122"/>
                <a:cs typeface="Nunito" pitchFamily="34" charset="-120"/>
              </a:rPr>
              <a:t>Snowflake</a:t>
            </a:r>
            <a:endParaRPr lang="en-US" sz="2400" dirty="0"/>
          </a:p>
        </p:txBody>
      </p:sp>
      <p:sp>
        <p:nvSpPr>
          <p:cNvPr id="19" name="Text 10"/>
          <p:cNvSpPr/>
          <p:nvPr/>
        </p:nvSpPr>
        <p:spPr>
          <a:xfrm>
            <a:off x="7539137" y="3742977"/>
            <a:ext cx="2374206" cy="819448"/>
          </a:xfrm>
          <a:prstGeom prst="rect">
            <a:avLst/>
          </a:prstGeom>
          <a:noFill/>
          <a:ln/>
        </p:spPr>
        <p:txBody>
          <a:bodyPr wrap="square" rtlCol="0" anchor="t"/>
          <a:lstStyle/>
          <a:p>
            <a:pPr>
              <a:lnSpc>
                <a:spcPts val="2332"/>
              </a:lnSpc>
            </a:pPr>
            <a:r>
              <a:rPr lang="en-US" sz="1400" dirty="0">
                <a:solidFill>
                  <a:srgbClr val="FFFFFF"/>
                </a:solidFill>
                <a:latin typeface="Segoe UI Semibold" panose="020B0702040204020203" pitchFamily="34" charset="0"/>
                <a:ea typeface="PT Sans" pitchFamily="34" charset="-122"/>
                <a:cs typeface="Segoe UI Semibold" panose="020B0702040204020203" pitchFamily="34" charset="0"/>
              </a:rPr>
              <a:t>A cloud-based data management system, providing data warehousing, devoid of configuration and administration. Great for instant and secure analysis of multiple data types.</a:t>
            </a:r>
            <a:endParaRPr lang="en-US" sz="1400" dirty="0">
              <a:latin typeface="Segoe UI Semibold" panose="020B0702040204020203" pitchFamily="34" charset="0"/>
              <a:cs typeface="Segoe UI Semibold" panose="020B0702040204020203" pitchFamily="34" charset="0"/>
            </a:endParaRPr>
          </a:p>
        </p:txBody>
      </p:sp>
      <p:pic>
        <p:nvPicPr>
          <p:cNvPr id="13" name="Picture 28">
            <a:extLst>
              <a:ext uri="{FF2B5EF4-FFF2-40B4-BE49-F238E27FC236}">
                <a16:creationId xmlns:a16="http://schemas.microsoft.com/office/drawing/2014/main" id="{712AD012-E464-D5DD-B798-E39E702E3016}"/>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759625" y="1526466"/>
            <a:ext cx="1226785" cy="11038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Snowflake logo - Social media &amp; Logos Icons">
            <a:extLst>
              <a:ext uri="{FF2B5EF4-FFF2-40B4-BE49-F238E27FC236}">
                <a16:creationId xmlns:a16="http://schemas.microsoft.com/office/drawing/2014/main" id="{F22CACA3-161E-E3FC-75EF-73833FAFF2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5476" y="1555168"/>
            <a:ext cx="1941528" cy="9707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0C84FCD-A2BE-9CBB-5795-0E674657A3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5120919" y="1612557"/>
            <a:ext cx="1970021" cy="957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866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6916"/>
          <a:stretch/>
        </p:blipFill>
        <p:spPr>
          <a:xfrm>
            <a:off x="-1" y="-55605"/>
            <a:ext cx="12356757" cy="7006281"/>
          </a:xfrm>
          <a:prstGeom prst="rect">
            <a:avLst/>
          </a:prstGeom>
        </p:spPr>
      </p:pic>
      <p:sp>
        <p:nvSpPr>
          <p:cNvPr id="4" name="Text 1"/>
          <p:cNvSpPr/>
          <p:nvPr/>
        </p:nvSpPr>
        <p:spPr>
          <a:xfrm>
            <a:off x="752208" y="1107160"/>
            <a:ext cx="3703241" cy="670024"/>
          </a:xfrm>
          <a:prstGeom prst="rect">
            <a:avLst/>
          </a:prstGeom>
          <a:noFill/>
          <a:ln/>
        </p:spPr>
        <p:txBody>
          <a:bodyPr wrap="none" rtlCol="0" anchor="t"/>
          <a:lstStyle/>
          <a:p>
            <a:pPr>
              <a:lnSpc>
                <a:spcPts val="4556"/>
              </a:lnSpc>
            </a:pPr>
            <a:r>
              <a:rPr lang="en-US" sz="3645" b="1" dirty="0">
                <a:solidFill>
                  <a:srgbClr val="FFFFFF"/>
                </a:solidFill>
                <a:latin typeface="Segoe UI Semibold" panose="020B0702040204020203" pitchFamily="34" charset="0"/>
                <a:ea typeface="Nunito" pitchFamily="34" charset="-122"/>
                <a:cs typeface="Segoe UI Semibold" panose="020B0702040204020203" pitchFamily="34" charset="0"/>
              </a:rPr>
              <a:t>Stage 4: BI</a:t>
            </a:r>
            <a:endParaRPr lang="en-US" sz="3645" dirty="0">
              <a:latin typeface="Segoe UI Semibold" panose="020B0702040204020203" pitchFamily="34" charset="0"/>
              <a:cs typeface="Segoe UI Semibold" panose="020B0702040204020203" pitchFamily="34" charset="0"/>
            </a:endParaRPr>
          </a:p>
        </p:txBody>
      </p:sp>
      <p:sp>
        <p:nvSpPr>
          <p:cNvPr id="5" name="Text 2"/>
          <p:cNvSpPr/>
          <p:nvPr/>
        </p:nvSpPr>
        <p:spPr>
          <a:xfrm>
            <a:off x="752208" y="2138949"/>
            <a:ext cx="2221905" cy="492936"/>
          </a:xfrm>
          <a:prstGeom prst="rect">
            <a:avLst/>
          </a:prstGeom>
          <a:noFill/>
          <a:ln/>
        </p:spPr>
        <p:txBody>
          <a:bodyPr wrap="none" rtlCol="0" anchor="t"/>
          <a:lstStyle/>
          <a:p>
            <a:pPr>
              <a:lnSpc>
                <a:spcPts val="2734"/>
              </a:lnSpc>
            </a:pPr>
            <a:r>
              <a:rPr lang="en-US" sz="2187" b="1" dirty="0">
                <a:solidFill>
                  <a:srgbClr val="FFFFFF"/>
                </a:solidFill>
                <a:latin typeface="Segoe UI Semibold" panose="020B0702040204020203" pitchFamily="34" charset="0"/>
                <a:ea typeface="Nunito" pitchFamily="34" charset="-122"/>
                <a:cs typeface="Segoe UI Semibold" panose="020B0702040204020203" pitchFamily="34" charset="0"/>
              </a:rPr>
              <a:t>Power BI</a:t>
            </a:r>
            <a:endParaRPr lang="en-US" sz="2187" dirty="0">
              <a:latin typeface="Segoe UI Semibold" panose="020B0702040204020203" pitchFamily="34" charset="0"/>
              <a:cs typeface="Segoe UI Semibold" panose="020B0702040204020203" pitchFamily="34" charset="0"/>
            </a:endParaRPr>
          </a:p>
        </p:txBody>
      </p:sp>
      <p:sp>
        <p:nvSpPr>
          <p:cNvPr id="6" name="Text 3"/>
          <p:cNvSpPr/>
          <p:nvPr/>
        </p:nvSpPr>
        <p:spPr>
          <a:xfrm>
            <a:off x="752209" y="2836664"/>
            <a:ext cx="4931900" cy="592336"/>
          </a:xfrm>
          <a:prstGeom prst="rect">
            <a:avLst/>
          </a:prstGeom>
          <a:noFill/>
          <a:ln/>
        </p:spPr>
        <p:txBody>
          <a:bodyPr wrap="square" rtlCol="0" anchor="t"/>
          <a:lstStyle/>
          <a:p>
            <a:pPr>
              <a:lnSpc>
                <a:spcPts val="2332"/>
              </a:lnSpc>
            </a:pPr>
            <a:r>
              <a:rPr lang="en-US" sz="2000" dirty="0">
                <a:solidFill>
                  <a:srgbClr val="FFFFFF"/>
                </a:solidFill>
                <a:latin typeface="Segoe UI Semibold" panose="020B0702040204020203" pitchFamily="34" charset="0"/>
                <a:ea typeface="PT Sans" pitchFamily="34" charset="-122"/>
                <a:cs typeface="Segoe UI Semibold" panose="020B0702040204020203" pitchFamily="34" charset="0"/>
              </a:rPr>
              <a:t>Microsoft Power BI is a business intelligence-focused software product created by Microsoft, specializing in interactive data visualization. It forms an integral part of the Microsoft Power Platform.</a:t>
            </a:r>
            <a:endParaRPr lang="en-US" sz="2000" dirty="0">
              <a:latin typeface="Segoe UI Semibold" panose="020B0702040204020203" pitchFamily="34" charset="0"/>
              <a:cs typeface="Segoe UI Semibold" panose="020B0702040204020203" pitchFamily="34" charset="0"/>
            </a:endParaRPr>
          </a:p>
        </p:txBody>
      </p:sp>
      <p:pic>
        <p:nvPicPr>
          <p:cNvPr id="8194" name="Picture 2" descr="Power BI Datasets &amp; Services Simplified 101 - Learn | Hevo">
            <a:extLst>
              <a:ext uri="{FF2B5EF4-FFF2-40B4-BE49-F238E27FC236}">
                <a16:creationId xmlns:a16="http://schemas.microsoft.com/office/drawing/2014/main" id="{6005DEFF-4CCD-E493-7E41-4BD372BE9734}"/>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5144657" y="1434614"/>
            <a:ext cx="7675477" cy="4317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sp>
        <p:nvSpPr>
          <p:cNvPr id="3" name="Shape 0"/>
          <p:cNvSpPr>
            <a:spLocks noGrp="1" noRot="1" noMove="1" noResize="1" noEditPoints="1" noAdjustHandles="1" noChangeArrowheads="1" noChangeShapeType="1"/>
          </p:cNvSpPr>
          <p:nvPr/>
        </p:nvSpPr>
        <p:spPr>
          <a:xfrm>
            <a:off x="0" y="0"/>
            <a:ext cx="12192000" cy="6858000"/>
          </a:xfrm>
          <a:prstGeom prst="rect">
            <a:avLst/>
          </a:prstGeom>
          <a:solidFill>
            <a:srgbClr val="00002E">
              <a:alpha val="75000"/>
            </a:srgbClr>
          </a:solidFill>
          <a:ln w="55483">
            <a:solidFill>
              <a:srgbClr val="262654"/>
            </a:solidFill>
            <a:prstDash val="solid"/>
          </a:ln>
        </p:spPr>
        <p:txBody>
          <a:bodyPr/>
          <a:lstStyle/>
          <a:p>
            <a:endParaRPr lang="en-IN" sz="1500"/>
          </a:p>
        </p:txBody>
      </p:sp>
      <p:sp>
        <p:nvSpPr>
          <p:cNvPr id="4" name="Text 1"/>
          <p:cNvSpPr/>
          <p:nvPr/>
        </p:nvSpPr>
        <p:spPr>
          <a:xfrm>
            <a:off x="694333" y="1000897"/>
            <a:ext cx="3703241" cy="1578990"/>
          </a:xfrm>
          <a:prstGeom prst="rect">
            <a:avLst/>
          </a:prstGeom>
          <a:noFill/>
          <a:ln/>
        </p:spPr>
        <p:txBody>
          <a:bodyPr wrap="none" rtlCol="0" anchor="t"/>
          <a:lstStyle/>
          <a:p>
            <a:pPr>
              <a:lnSpc>
                <a:spcPts val="4556"/>
              </a:lnSpc>
            </a:pPr>
            <a:endParaRPr lang="en-US" sz="3645" dirty="0"/>
          </a:p>
        </p:txBody>
      </p:sp>
      <p:sp>
        <p:nvSpPr>
          <p:cNvPr id="5" name="Text 2"/>
          <p:cNvSpPr/>
          <p:nvPr/>
        </p:nvSpPr>
        <p:spPr>
          <a:xfrm>
            <a:off x="895865" y="1841157"/>
            <a:ext cx="6029803" cy="3861486"/>
          </a:xfrm>
          <a:prstGeom prst="rect">
            <a:avLst/>
          </a:prstGeom>
          <a:noFill/>
          <a:ln/>
        </p:spPr>
        <p:txBody>
          <a:bodyPr wrap="none" rtlCol="0" anchor="t"/>
          <a:lstStyle/>
          <a:p>
            <a:pPr>
              <a:lnSpc>
                <a:spcPct val="150000"/>
              </a:lnSpc>
              <a:buSzPct val="100000"/>
            </a:pPr>
            <a:endParaRPr lang="en-US" sz="3200" dirty="0">
              <a:solidFill>
                <a:srgbClr val="FFFFFF"/>
              </a:solidFill>
              <a:latin typeface="PT Sans" pitchFamily="34" charset="0"/>
              <a:ea typeface="PT Sans" pitchFamily="34" charset="-122"/>
              <a:cs typeface="PT Sans" pitchFamily="34" charset="-120"/>
            </a:endParaRPr>
          </a:p>
          <a:p>
            <a:pPr marL="285739" indent="-285739">
              <a:lnSpc>
                <a:spcPct val="150000"/>
              </a:lnSpc>
              <a:buSzPct val="100000"/>
              <a:buChar char="•"/>
            </a:pPr>
            <a:endParaRPr lang="en-US" sz="3200" dirty="0">
              <a:solidFill>
                <a:srgbClr val="FFFFFF"/>
              </a:solidFill>
              <a:latin typeface="PT Sans" pitchFamily="34" charset="0"/>
              <a:ea typeface="PT Sans" pitchFamily="34" charset="-122"/>
              <a:cs typeface="PT Sans" pitchFamily="34" charset="-12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5865" y="0"/>
            <a:ext cx="10381736"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sp>
        <p:nvSpPr>
          <p:cNvPr id="3" name="Shape 0"/>
          <p:cNvSpPr>
            <a:spLocks noGrp="1" noRot="1" noMove="1" noResize="1" noEditPoints="1" noAdjustHandles="1" noChangeArrowheads="1" noChangeShapeType="1"/>
          </p:cNvSpPr>
          <p:nvPr/>
        </p:nvSpPr>
        <p:spPr>
          <a:xfrm>
            <a:off x="0" y="0"/>
            <a:ext cx="12192000" cy="6858000"/>
          </a:xfrm>
          <a:prstGeom prst="rect">
            <a:avLst/>
          </a:prstGeom>
          <a:solidFill>
            <a:srgbClr val="00002E">
              <a:alpha val="75000"/>
            </a:srgbClr>
          </a:solidFill>
          <a:ln w="55483">
            <a:solidFill>
              <a:srgbClr val="262654"/>
            </a:solidFill>
            <a:prstDash val="solid"/>
          </a:ln>
        </p:spPr>
        <p:txBody>
          <a:bodyPr/>
          <a:lstStyle/>
          <a:p>
            <a:endParaRPr lang="en-IN" sz="1500"/>
          </a:p>
        </p:txBody>
      </p:sp>
      <p:sp>
        <p:nvSpPr>
          <p:cNvPr id="4" name="Text 1"/>
          <p:cNvSpPr/>
          <p:nvPr/>
        </p:nvSpPr>
        <p:spPr>
          <a:xfrm>
            <a:off x="5266333" y="905669"/>
            <a:ext cx="3703241" cy="578644"/>
          </a:xfrm>
          <a:prstGeom prst="rect">
            <a:avLst/>
          </a:prstGeom>
          <a:noFill/>
          <a:ln/>
        </p:spPr>
        <p:txBody>
          <a:bodyPr wrap="none" rtlCol="0" anchor="t"/>
          <a:lstStyle/>
          <a:p>
            <a:pPr>
              <a:lnSpc>
                <a:spcPts val="4556"/>
              </a:lnSpc>
            </a:pPr>
            <a:r>
              <a:rPr lang="en-US" sz="3645" b="1" dirty="0">
                <a:solidFill>
                  <a:srgbClr val="FFFFFF"/>
                </a:solidFill>
                <a:latin typeface="Segoe UI Semibold" panose="020B0702040204020203" pitchFamily="34" charset="0"/>
                <a:ea typeface="Nunito" pitchFamily="34" charset="-122"/>
                <a:cs typeface="Segoe UI Semibold" panose="020B0702040204020203" pitchFamily="34" charset="0"/>
              </a:rPr>
              <a:t>Conclusion</a:t>
            </a:r>
            <a:endParaRPr lang="en-US" sz="3645" dirty="0">
              <a:latin typeface="Segoe UI Semibold" panose="020B0702040204020203" pitchFamily="34" charset="0"/>
              <a:cs typeface="Segoe UI Semibold" panose="020B0702040204020203" pitchFamily="34" charset="0"/>
            </a:endParaRPr>
          </a:p>
        </p:txBody>
      </p:sp>
      <p:sp>
        <p:nvSpPr>
          <p:cNvPr id="5" name="Text 2"/>
          <p:cNvSpPr/>
          <p:nvPr/>
        </p:nvSpPr>
        <p:spPr>
          <a:xfrm>
            <a:off x="5266333" y="1964724"/>
            <a:ext cx="6231334" cy="1755298"/>
          </a:xfrm>
          <a:prstGeom prst="rect">
            <a:avLst/>
          </a:prstGeom>
          <a:noFill/>
          <a:ln/>
        </p:spPr>
        <p:txBody>
          <a:bodyPr wrap="square" rtlCol="0" anchor="t"/>
          <a:lstStyle/>
          <a:p>
            <a:pPr algn="just">
              <a:lnSpc>
                <a:spcPts val="2332"/>
              </a:lnSpc>
            </a:pPr>
            <a:r>
              <a:rPr lang="en-US" sz="2400" dirty="0">
                <a:solidFill>
                  <a:srgbClr val="FFFFFF"/>
                </a:solidFill>
                <a:latin typeface="Segoe UI Semibold" panose="020B0702040204020203" pitchFamily="34" charset="0"/>
                <a:ea typeface="PT Sans" pitchFamily="34" charset="-122"/>
                <a:cs typeface="Segoe UI Semibold" panose="020B0702040204020203" pitchFamily="34" charset="0"/>
              </a:rPr>
              <a:t>The right data engineering solution architecture is critical for companies looking to make the most of their data. In this presentation, we've explored different stages and components of this architecture, including the source, ingestion, storage, analysis, and BI components. By combining these components cleverly, you can improve your data processing and delivery for better business insight.</a:t>
            </a:r>
            <a:endParaRPr lang="en-US" sz="2400" dirty="0">
              <a:latin typeface="Segoe UI Semibold" panose="020B0702040204020203" pitchFamily="34" charset="0"/>
              <a:cs typeface="Segoe UI Semibold" panose="020B0702040204020203" pitchFamily="34" charset="0"/>
            </a:endParaRPr>
          </a:p>
        </p:txBody>
      </p:sp>
      <p:pic>
        <p:nvPicPr>
          <p:cNvPr id="6" name="Image 1" descr="preencoded.png"/>
          <p:cNvPicPr>
            <a:picLocks noChangeAspect="1"/>
          </p:cNvPicPr>
          <p:nvPr/>
        </p:nvPicPr>
        <p:blipFill>
          <a:blip r:embed="rId4"/>
          <a:stretch>
            <a:fillRect/>
          </a:stretch>
        </p:blipFill>
        <p:spPr>
          <a:xfrm>
            <a:off x="0" y="0"/>
            <a:ext cx="4572000"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382</Words>
  <Application>Microsoft Office PowerPoint</Application>
  <PresentationFormat>Widescreen</PresentationFormat>
  <Paragraphs>64</Paragraphs>
  <Slides>10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Abadi</vt:lpstr>
      <vt:lpstr>Arial</vt:lpstr>
      <vt:lpstr>Calibri</vt:lpstr>
      <vt:lpstr>Calibri Light</vt:lpstr>
      <vt:lpstr>DokChampa</vt:lpstr>
      <vt:lpstr>Nunito</vt:lpstr>
      <vt:lpstr>PT Sans</vt:lpstr>
      <vt:lpstr>Segoe UI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reddy</dc:creator>
  <cp:lastModifiedBy>jay jathar</cp:lastModifiedBy>
  <cp:revision>55</cp:revision>
  <dcterms:created xsi:type="dcterms:W3CDTF">2023-09-21T03:07:11Z</dcterms:created>
  <dcterms:modified xsi:type="dcterms:W3CDTF">2023-09-21T09:37:52Z</dcterms:modified>
</cp:coreProperties>
</file>