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9"/>
  </p:notesMasterIdLst>
  <p:sldIdLst>
    <p:sldId id="256" r:id="rId5"/>
    <p:sldId id="260" r:id="rId6"/>
    <p:sldId id="258" r:id="rId7"/>
    <p:sldId id="261" r:id="rId8"/>
    <p:sldId id="262" r:id="rId9"/>
    <p:sldId id="344" r:id="rId10"/>
    <p:sldId id="334" r:id="rId11"/>
    <p:sldId id="335" r:id="rId12"/>
    <p:sldId id="268" r:id="rId13"/>
    <p:sldId id="310" r:id="rId14"/>
    <p:sldId id="263" r:id="rId15"/>
    <p:sldId id="273" r:id="rId16"/>
    <p:sldId id="278" r:id="rId17"/>
    <p:sldId id="311" r:id="rId18"/>
    <p:sldId id="314" r:id="rId19"/>
    <p:sldId id="315" r:id="rId20"/>
    <p:sldId id="336" r:id="rId21"/>
    <p:sldId id="337" r:id="rId22"/>
    <p:sldId id="338" r:id="rId23"/>
    <p:sldId id="339" r:id="rId24"/>
    <p:sldId id="340" r:id="rId25"/>
    <p:sldId id="341" r:id="rId26"/>
    <p:sldId id="317" r:id="rId27"/>
    <p:sldId id="332" r:id="rId28"/>
    <p:sldId id="318" r:id="rId29"/>
    <p:sldId id="320" r:id="rId30"/>
    <p:sldId id="319" r:id="rId31"/>
    <p:sldId id="342" r:id="rId32"/>
    <p:sldId id="343" r:id="rId33"/>
    <p:sldId id="347" r:id="rId34"/>
    <p:sldId id="348" r:id="rId35"/>
    <p:sldId id="323" r:id="rId36"/>
    <p:sldId id="326" r:id="rId37"/>
    <p:sldId id="346" r:id="rId38"/>
    <p:sldId id="325" r:id="rId39"/>
    <p:sldId id="324" r:id="rId40"/>
    <p:sldId id="328" r:id="rId41"/>
    <p:sldId id="329" r:id="rId42"/>
    <p:sldId id="330" r:id="rId43"/>
    <p:sldId id="312" r:id="rId44"/>
    <p:sldId id="345" r:id="rId45"/>
    <p:sldId id="313" r:id="rId46"/>
    <p:sldId id="333" r:id="rId47"/>
    <p:sldId id="269" r:id="rId48"/>
  </p:sldIdLst>
  <p:sldSz cx="9144000" cy="5143500" type="screen16x9"/>
  <p:notesSz cx="6858000" cy="9144000"/>
  <p:embeddedFontLst>
    <p:embeddedFont>
      <p:font typeface="Alata" panose="020B0604020202020204" charset="0"/>
      <p:regular r:id="rId50"/>
    </p:embeddedFont>
    <p:embeddedFont>
      <p:font typeface="Calibri" panose="020F0502020204030204" pitchFamily="34" charset="0"/>
      <p:regular r:id="rId51"/>
      <p:bold r:id="rId52"/>
      <p:italic r:id="rId53"/>
      <p:boldItalic r:id="rId54"/>
    </p:embeddedFont>
    <p:embeddedFont>
      <p:font typeface="Cambria Math" panose="02040503050406030204" pitchFamily="18" charset="0"/>
      <p:regular r:id="rId55"/>
    </p:embeddedFont>
    <p:embeddedFont>
      <p:font typeface="Fredoka One" panose="02000000000000000000" pitchFamily="2" charset="0"/>
      <p:regular r:id="rId56"/>
    </p:embeddedFont>
    <p:embeddedFont>
      <p:font typeface="Roboto" panose="020000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33F9C-24E1-4DD6-849A-86DAD88B0066}" v="1118" dt="2023-03-19T08:58:48.115"/>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0549061-AC62-4998-A95C-F60936487D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6" d="100"/>
          <a:sy n="146" d="100"/>
        </p:scale>
        <p:origin x="63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7.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2.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5.fntdata"/><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3.fntdata"/><Relationship Id="rId60" Type="http://schemas.openxmlformats.org/officeDocument/2006/relationships/font" Target="fonts/font11.fntdata"/><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0ca22558f_0_21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0ca22558f_0_21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925fde2a4e_0_2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925fde2a4e_0_2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899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764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965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90ca22558f_0_2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90ca22558f_0_2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866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969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400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295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39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97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925fde2a4e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925fde2a4e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679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049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805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528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0690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757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354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925fde2a4e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925fde2a4e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4439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25fde2a4e_0_2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925fde2a4e_0_2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925fde2a4e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925fde2a4e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2692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925fde2a4e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925fde2a4e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925fde2a4e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925fde2a4e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925fde2a4e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925fde2a4e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19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925fde2a4e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925fde2a4e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28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925fde2a4e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925fde2a4e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63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925fde2a4e_0_2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925fde2a4e_0_2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37926">
            <a:off x="6108193" y="575482"/>
            <a:ext cx="613075" cy="45637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651042" y="383405"/>
            <a:ext cx="3999257" cy="447955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461265" y="280300"/>
            <a:ext cx="4014521" cy="4550467"/>
            <a:chOff x="2339681" y="1506966"/>
            <a:chExt cx="2462141" cy="2791013"/>
          </a:xfrm>
        </p:grpSpPr>
        <p:sp>
          <p:nvSpPr>
            <p:cNvPr id="12" name="Google Shape;12;p2"/>
            <p:cNvSpPr/>
            <p:nvPr/>
          </p:nvSpPr>
          <p:spPr>
            <a:xfrm>
              <a:off x="2367202" y="1534427"/>
              <a:ext cx="2434620" cy="2763552"/>
            </a:xfrm>
            <a:custGeom>
              <a:avLst/>
              <a:gdLst/>
              <a:ahLst/>
              <a:cxnLst/>
              <a:rect l="l" t="t" r="r" b="b"/>
              <a:pathLst>
                <a:path w="40694" h="46192" extrusionOk="0">
                  <a:moveTo>
                    <a:pt x="33605" y="1558"/>
                  </a:moveTo>
                  <a:cubicBezTo>
                    <a:pt x="34097" y="1558"/>
                    <a:pt x="34526" y="1922"/>
                    <a:pt x="34591" y="2423"/>
                  </a:cubicBezTo>
                  <a:cubicBezTo>
                    <a:pt x="34664" y="2969"/>
                    <a:pt x="34280" y="3468"/>
                    <a:pt x="33736" y="3541"/>
                  </a:cubicBezTo>
                  <a:cubicBezTo>
                    <a:pt x="33692" y="3547"/>
                    <a:pt x="33648" y="3550"/>
                    <a:pt x="33605" y="3550"/>
                  </a:cubicBezTo>
                  <a:cubicBezTo>
                    <a:pt x="33113" y="3550"/>
                    <a:pt x="32684" y="3186"/>
                    <a:pt x="32619" y="2684"/>
                  </a:cubicBezTo>
                  <a:cubicBezTo>
                    <a:pt x="32546" y="2139"/>
                    <a:pt x="32930" y="1640"/>
                    <a:pt x="33474" y="1567"/>
                  </a:cubicBezTo>
                  <a:cubicBezTo>
                    <a:pt x="33518" y="1561"/>
                    <a:pt x="33562" y="1558"/>
                    <a:pt x="33605" y="1558"/>
                  </a:cubicBezTo>
                  <a:close/>
                  <a:moveTo>
                    <a:pt x="25804" y="2592"/>
                  </a:moveTo>
                  <a:cubicBezTo>
                    <a:pt x="26295" y="2592"/>
                    <a:pt x="26724" y="2956"/>
                    <a:pt x="26789" y="3456"/>
                  </a:cubicBezTo>
                  <a:cubicBezTo>
                    <a:pt x="26861" y="4003"/>
                    <a:pt x="26478" y="4502"/>
                    <a:pt x="25934" y="4575"/>
                  </a:cubicBezTo>
                  <a:cubicBezTo>
                    <a:pt x="25890" y="4581"/>
                    <a:pt x="25846" y="4584"/>
                    <a:pt x="25803" y="4584"/>
                  </a:cubicBezTo>
                  <a:cubicBezTo>
                    <a:pt x="25311" y="4584"/>
                    <a:pt x="24882" y="4220"/>
                    <a:pt x="24815" y="3719"/>
                  </a:cubicBezTo>
                  <a:cubicBezTo>
                    <a:pt x="24744" y="3173"/>
                    <a:pt x="25126" y="2674"/>
                    <a:pt x="25672" y="2601"/>
                  </a:cubicBezTo>
                  <a:cubicBezTo>
                    <a:pt x="25716" y="2595"/>
                    <a:pt x="25760" y="2592"/>
                    <a:pt x="25804" y="2592"/>
                  </a:cubicBezTo>
                  <a:close/>
                  <a:moveTo>
                    <a:pt x="17944" y="3634"/>
                  </a:moveTo>
                  <a:cubicBezTo>
                    <a:pt x="18435" y="3634"/>
                    <a:pt x="18862" y="3999"/>
                    <a:pt x="18928" y="4499"/>
                  </a:cubicBezTo>
                  <a:cubicBezTo>
                    <a:pt x="19001" y="5044"/>
                    <a:pt x="18617" y="5545"/>
                    <a:pt x="18072" y="5616"/>
                  </a:cubicBezTo>
                  <a:cubicBezTo>
                    <a:pt x="18027" y="5622"/>
                    <a:pt x="17983" y="5625"/>
                    <a:pt x="17939" y="5625"/>
                  </a:cubicBezTo>
                  <a:cubicBezTo>
                    <a:pt x="17448" y="5625"/>
                    <a:pt x="17021" y="5260"/>
                    <a:pt x="16955" y="4760"/>
                  </a:cubicBezTo>
                  <a:cubicBezTo>
                    <a:pt x="16882" y="4216"/>
                    <a:pt x="17266" y="3715"/>
                    <a:pt x="17811" y="3643"/>
                  </a:cubicBezTo>
                  <a:cubicBezTo>
                    <a:pt x="17855" y="3637"/>
                    <a:pt x="17900" y="3634"/>
                    <a:pt x="17944" y="3634"/>
                  </a:cubicBezTo>
                  <a:close/>
                  <a:moveTo>
                    <a:pt x="10427" y="4629"/>
                  </a:moveTo>
                  <a:cubicBezTo>
                    <a:pt x="10919" y="4629"/>
                    <a:pt x="11348" y="4993"/>
                    <a:pt x="11413" y="5495"/>
                  </a:cubicBezTo>
                  <a:cubicBezTo>
                    <a:pt x="11486" y="6040"/>
                    <a:pt x="11102" y="6540"/>
                    <a:pt x="10558" y="6612"/>
                  </a:cubicBezTo>
                  <a:cubicBezTo>
                    <a:pt x="10513" y="6618"/>
                    <a:pt x="10469" y="6621"/>
                    <a:pt x="10425" y="6621"/>
                  </a:cubicBezTo>
                  <a:cubicBezTo>
                    <a:pt x="9934" y="6621"/>
                    <a:pt x="9506" y="6256"/>
                    <a:pt x="9441" y="5756"/>
                  </a:cubicBezTo>
                  <a:cubicBezTo>
                    <a:pt x="9368" y="5210"/>
                    <a:pt x="9752" y="4711"/>
                    <a:pt x="10296" y="4638"/>
                  </a:cubicBezTo>
                  <a:cubicBezTo>
                    <a:pt x="10340" y="4632"/>
                    <a:pt x="10384" y="4629"/>
                    <a:pt x="10427" y="4629"/>
                  </a:cubicBezTo>
                  <a:close/>
                  <a:moveTo>
                    <a:pt x="2573" y="5670"/>
                  </a:moveTo>
                  <a:cubicBezTo>
                    <a:pt x="3066" y="5670"/>
                    <a:pt x="3493" y="6034"/>
                    <a:pt x="3560" y="6536"/>
                  </a:cubicBezTo>
                  <a:cubicBezTo>
                    <a:pt x="3632" y="7081"/>
                    <a:pt x="3249" y="7580"/>
                    <a:pt x="2703" y="7653"/>
                  </a:cubicBezTo>
                  <a:cubicBezTo>
                    <a:pt x="2659" y="7659"/>
                    <a:pt x="2615" y="7662"/>
                    <a:pt x="2572" y="7662"/>
                  </a:cubicBezTo>
                  <a:cubicBezTo>
                    <a:pt x="2080" y="7662"/>
                    <a:pt x="1652" y="7298"/>
                    <a:pt x="1586" y="6796"/>
                  </a:cubicBezTo>
                  <a:cubicBezTo>
                    <a:pt x="1514" y="6251"/>
                    <a:pt x="1897" y="5752"/>
                    <a:pt x="2442" y="5679"/>
                  </a:cubicBezTo>
                  <a:cubicBezTo>
                    <a:pt x="2486" y="5673"/>
                    <a:pt x="2530" y="5670"/>
                    <a:pt x="2573" y="5670"/>
                  </a:cubicBezTo>
                  <a:close/>
                  <a:moveTo>
                    <a:pt x="35827" y="0"/>
                  </a:moveTo>
                  <a:lnTo>
                    <a:pt x="0" y="4747"/>
                  </a:lnTo>
                  <a:lnTo>
                    <a:pt x="5492" y="46191"/>
                  </a:lnTo>
                  <a:lnTo>
                    <a:pt x="28545" y="43137"/>
                  </a:lnTo>
                  <a:lnTo>
                    <a:pt x="30396" y="42351"/>
                  </a:lnTo>
                  <a:lnTo>
                    <a:pt x="30922" y="40850"/>
                  </a:lnTo>
                  <a:lnTo>
                    <a:pt x="32509" y="39946"/>
                  </a:lnTo>
                  <a:lnTo>
                    <a:pt x="33717" y="40597"/>
                  </a:lnTo>
                  <a:lnTo>
                    <a:pt x="35447" y="40253"/>
                  </a:lnTo>
                  <a:lnTo>
                    <a:pt x="36361" y="38702"/>
                  </a:lnTo>
                  <a:lnTo>
                    <a:pt x="38125" y="38830"/>
                  </a:lnTo>
                  <a:lnTo>
                    <a:pt x="38950" y="36969"/>
                  </a:lnTo>
                  <a:lnTo>
                    <a:pt x="40694" y="36738"/>
                  </a:lnTo>
                  <a:lnTo>
                    <a:pt x="358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39681" y="1506966"/>
              <a:ext cx="2434740" cy="2763552"/>
            </a:xfrm>
            <a:custGeom>
              <a:avLst/>
              <a:gdLst/>
              <a:ahLst/>
              <a:cxnLst/>
              <a:rect l="l" t="t" r="r" b="b"/>
              <a:pathLst>
                <a:path w="40696" h="46192" extrusionOk="0">
                  <a:moveTo>
                    <a:pt x="33607" y="1559"/>
                  </a:moveTo>
                  <a:cubicBezTo>
                    <a:pt x="34098" y="1559"/>
                    <a:pt x="34526" y="1923"/>
                    <a:pt x="34593" y="2423"/>
                  </a:cubicBezTo>
                  <a:cubicBezTo>
                    <a:pt x="34665" y="2968"/>
                    <a:pt x="34282" y="3469"/>
                    <a:pt x="33736" y="3540"/>
                  </a:cubicBezTo>
                  <a:cubicBezTo>
                    <a:pt x="33691" y="3546"/>
                    <a:pt x="33647" y="3549"/>
                    <a:pt x="33603" y="3549"/>
                  </a:cubicBezTo>
                  <a:cubicBezTo>
                    <a:pt x="33112" y="3549"/>
                    <a:pt x="32684" y="3184"/>
                    <a:pt x="32619" y="2685"/>
                  </a:cubicBezTo>
                  <a:cubicBezTo>
                    <a:pt x="32547" y="2140"/>
                    <a:pt x="32930" y="1639"/>
                    <a:pt x="33474" y="1567"/>
                  </a:cubicBezTo>
                  <a:cubicBezTo>
                    <a:pt x="33519" y="1561"/>
                    <a:pt x="33564" y="1559"/>
                    <a:pt x="33607" y="1559"/>
                  </a:cubicBezTo>
                  <a:close/>
                  <a:moveTo>
                    <a:pt x="25805" y="2592"/>
                  </a:moveTo>
                  <a:cubicBezTo>
                    <a:pt x="26296" y="2592"/>
                    <a:pt x="26724" y="2957"/>
                    <a:pt x="26790" y="3457"/>
                  </a:cubicBezTo>
                  <a:cubicBezTo>
                    <a:pt x="26863" y="4002"/>
                    <a:pt x="26478" y="4502"/>
                    <a:pt x="25934" y="4574"/>
                  </a:cubicBezTo>
                  <a:cubicBezTo>
                    <a:pt x="25889" y="4580"/>
                    <a:pt x="25845" y="4583"/>
                    <a:pt x="25801" y="4583"/>
                  </a:cubicBezTo>
                  <a:cubicBezTo>
                    <a:pt x="25310" y="4583"/>
                    <a:pt x="24882" y="4218"/>
                    <a:pt x="24817" y="3718"/>
                  </a:cubicBezTo>
                  <a:cubicBezTo>
                    <a:pt x="24744" y="3174"/>
                    <a:pt x="25128" y="2673"/>
                    <a:pt x="25672" y="2601"/>
                  </a:cubicBezTo>
                  <a:cubicBezTo>
                    <a:pt x="25717" y="2595"/>
                    <a:pt x="25762" y="2592"/>
                    <a:pt x="25805" y="2592"/>
                  </a:cubicBezTo>
                  <a:close/>
                  <a:moveTo>
                    <a:pt x="17943" y="3634"/>
                  </a:moveTo>
                  <a:cubicBezTo>
                    <a:pt x="18435" y="3634"/>
                    <a:pt x="18862" y="3997"/>
                    <a:pt x="18929" y="4498"/>
                  </a:cubicBezTo>
                  <a:cubicBezTo>
                    <a:pt x="19001" y="5043"/>
                    <a:pt x="18618" y="5544"/>
                    <a:pt x="18073" y="5617"/>
                  </a:cubicBezTo>
                  <a:cubicBezTo>
                    <a:pt x="18029" y="5622"/>
                    <a:pt x="17985" y="5625"/>
                    <a:pt x="17942" y="5625"/>
                  </a:cubicBezTo>
                  <a:cubicBezTo>
                    <a:pt x="17449" y="5625"/>
                    <a:pt x="17022" y="5261"/>
                    <a:pt x="16955" y="4759"/>
                  </a:cubicBezTo>
                  <a:cubicBezTo>
                    <a:pt x="16883" y="4215"/>
                    <a:pt x="17266" y="3714"/>
                    <a:pt x="17812" y="3642"/>
                  </a:cubicBezTo>
                  <a:cubicBezTo>
                    <a:pt x="17856" y="3637"/>
                    <a:pt x="17900" y="3634"/>
                    <a:pt x="17943" y="3634"/>
                  </a:cubicBezTo>
                  <a:close/>
                  <a:moveTo>
                    <a:pt x="10430" y="4629"/>
                  </a:moveTo>
                  <a:cubicBezTo>
                    <a:pt x="10921" y="4629"/>
                    <a:pt x="11348" y="4994"/>
                    <a:pt x="11415" y="5494"/>
                  </a:cubicBezTo>
                  <a:cubicBezTo>
                    <a:pt x="11486" y="6039"/>
                    <a:pt x="11104" y="6539"/>
                    <a:pt x="10558" y="6613"/>
                  </a:cubicBezTo>
                  <a:cubicBezTo>
                    <a:pt x="10514" y="6618"/>
                    <a:pt x="10470" y="6621"/>
                    <a:pt x="10427" y="6621"/>
                  </a:cubicBezTo>
                  <a:cubicBezTo>
                    <a:pt x="9935" y="6621"/>
                    <a:pt x="9508" y="6257"/>
                    <a:pt x="9441" y="5755"/>
                  </a:cubicBezTo>
                  <a:cubicBezTo>
                    <a:pt x="9369" y="5211"/>
                    <a:pt x="9752" y="4710"/>
                    <a:pt x="10296" y="4638"/>
                  </a:cubicBezTo>
                  <a:cubicBezTo>
                    <a:pt x="10341" y="4632"/>
                    <a:pt x="10386" y="4629"/>
                    <a:pt x="10430" y="4629"/>
                  </a:cubicBezTo>
                  <a:close/>
                  <a:moveTo>
                    <a:pt x="2576" y="5671"/>
                  </a:moveTo>
                  <a:cubicBezTo>
                    <a:pt x="3067" y="5671"/>
                    <a:pt x="3495" y="6035"/>
                    <a:pt x="3560" y="6535"/>
                  </a:cubicBezTo>
                  <a:cubicBezTo>
                    <a:pt x="3632" y="7080"/>
                    <a:pt x="3249" y="7581"/>
                    <a:pt x="2705" y="7652"/>
                  </a:cubicBezTo>
                  <a:cubicBezTo>
                    <a:pt x="2660" y="7658"/>
                    <a:pt x="2615" y="7661"/>
                    <a:pt x="2572" y="7661"/>
                  </a:cubicBezTo>
                  <a:cubicBezTo>
                    <a:pt x="2081" y="7661"/>
                    <a:pt x="1653" y="7296"/>
                    <a:pt x="1587" y="6796"/>
                  </a:cubicBezTo>
                  <a:cubicBezTo>
                    <a:pt x="1514" y="6252"/>
                    <a:pt x="1899" y="5751"/>
                    <a:pt x="2443" y="5679"/>
                  </a:cubicBezTo>
                  <a:cubicBezTo>
                    <a:pt x="2488" y="5673"/>
                    <a:pt x="2532" y="5671"/>
                    <a:pt x="2576" y="5671"/>
                  </a:cubicBezTo>
                  <a:close/>
                  <a:moveTo>
                    <a:pt x="35827" y="1"/>
                  </a:moveTo>
                  <a:lnTo>
                    <a:pt x="0" y="4748"/>
                  </a:lnTo>
                  <a:lnTo>
                    <a:pt x="5492" y="46192"/>
                  </a:lnTo>
                  <a:lnTo>
                    <a:pt x="28545" y="43137"/>
                  </a:lnTo>
                  <a:lnTo>
                    <a:pt x="30396" y="42350"/>
                  </a:lnTo>
                  <a:lnTo>
                    <a:pt x="30922" y="40849"/>
                  </a:lnTo>
                  <a:lnTo>
                    <a:pt x="32511" y="39946"/>
                  </a:lnTo>
                  <a:lnTo>
                    <a:pt x="33717" y="40598"/>
                  </a:lnTo>
                  <a:lnTo>
                    <a:pt x="35447" y="40252"/>
                  </a:lnTo>
                  <a:lnTo>
                    <a:pt x="36361" y="38702"/>
                  </a:lnTo>
                  <a:lnTo>
                    <a:pt x="38127" y="38829"/>
                  </a:lnTo>
                  <a:lnTo>
                    <a:pt x="38952" y="36969"/>
                  </a:lnTo>
                  <a:lnTo>
                    <a:pt x="40695" y="36738"/>
                  </a:lnTo>
                  <a:lnTo>
                    <a:pt x="35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rot="-487460">
            <a:off x="2820008" y="1991873"/>
            <a:ext cx="3371033" cy="1164605"/>
          </a:xfrm>
          <a:prstGeom prst="rect">
            <a:avLst/>
          </a:prstGeom>
        </p:spPr>
        <p:txBody>
          <a:bodyPr spcFirstLastPara="1" wrap="square" lIns="91425" tIns="91425" rIns="91425" bIns="91425" anchor="b" anchorCtr="0">
            <a:noAutofit/>
          </a:bodyPr>
          <a:lstStyle>
            <a:lvl1pPr lvl="0" algn="ctr">
              <a:spcBef>
                <a:spcPts val="0"/>
              </a:spcBef>
              <a:spcAft>
                <a:spcPts val="0"/>
              </a:spcAft>
              <a:buSzPts val="5500"/>
              <a:buNone/>
              <a:defRPr sz="5500" b="1"/>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a:endParaRPr/>
          </a:p>
        </p:txBody>
      </p:sp>
      <p:sp>
        <p:nvSpPr>
          <p:cNvPr id="15" name="Google Shape;15;p2"/>
          <p:cNvSpPr txBox="1">
            <a:spLocks noGrp="1"/>
          </p:cNvSpPr>
          <p:nvPr>
            <p:ph type="subTitle" idx="1"/>
          </p:nvPr>
        </p:nvSpPr>
        <p:spPr>
          <a:xfrm rot="-487428">
            <a:off x="3239261" y="2997688"/>
            <a:ext cx="2698277" cy="767918"/>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p:nvPr/>
        </p:nvSpPr>
        <p:spPr>
          <a:xfrm>
            <a:off x="-25075" y="-22497"/>
            <a:ext cx="1461296" cy="1875030"/>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075" y="-22497"/>
            <a:ext cx="1735304" cy="160566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34355" y="4488193"/>
            <a:ext cx="1898626" cy="659179"/>
          </a:xfrm>
          <a:custGeom>
            <a:avLst/>
            <a:gdLst/>
            <a:ahLst/>
            <a:cxnLst/>
            <a:rect l="l" t="t" r="r" b="b"/>
            <a:pathLst>
              <a:path w="31735" h="11018" extrusionOk="0">
                <a:moveTo>
                  <a:pt x="26485" y="1"/>
                </a:moveTo>
                <a:lnTo>
                  <a:pt x="1" y="11018"/>
                </a:lnTo>
                <a:lnTo>
                  <a:pt x="31734" y="11018"/>
                </a:lnTo>
                <a:lnTo>
                  <a:pt x="26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5610224" y="3202528"/>
            <a:ext cx="1340580" cy="1517079"/>
            <a:chOff x="5610224" y="3202528"/>
            <a:chExt cx="1340580" cy="1517079"/>
          </a:xfrm>
        </p:grpSpPr>
        <p:sp>
          <p:nvSpPr>
            <p:cNvPr id="20" name="Google Shape;20;p2"/>
            <p:cNvSpPr/>
            <p:nvPr/>
          </p:nvSpPr>
          <p:spPr>
            <a:xfrm>
              <a:off x="5827002" y="3225738"/>
              <a:ext cx="1119465" cy="1243111"/>
            </a:xfrm>
            <a:custGeom>
              <a:avLst/>
              <a:gdLst/>
              <a:ahLst/>
              <a:cxnLst/>
              <a:rect l="l" t="t" r="r" b="b"/>
              <a:pathLst>
                <a:path w="15482" h="17192" extrusionOk="0">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34595" y="3254083"/>
              <a:ext cx="753227" cy="807313"/>
            </a:xfrm>
            <a:custGeom>
              <a:avLst/>
              <a:gdLst/>
              <a:ahLst/>
              <a:cxnLst/>
              <a:rect l="l" t="t" r="r" b="b"/>
              <a:pathLst>
                <a:path w="10417" h="11165" extrusionOk="0">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41834" y="3290453"/>
              <a:ext cx="250618" cy="223864"/>
            </a:xfrm>
            <a:custGeom>
              <a:avLst/>
              <a:gdLst/>
              <a:ahLst/>
              <a:cxnLst/>
              <a:rect l="l" t="t" r="r" b="b"/>
              <a:pathLst>
                <a:path w="3466" h="3096" extrusionOk="0">
                  <a:moveTo>
                    <a:pt x="434" y="1"/>
                  </a:moveTo>
                  <a:lnTo>
                    <a:pt x="0" y="470"/>
                  </a:lnTo>
                  <a:lnTo>
                    <a:pt x="3074" y="3095"/>
                  </a:lnTo>
                  <a:lnTo>
                    <a:pt x="3465" y="2591"/>
                  </a:lnTo>
                  <a:lnTo>
                    <a:pt x="434" y="1"/>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703284" y="4353948"/>
              <a:ext cx="276359" cy="279830"/>
            </a:xfrm>
            <a:custGeom>
              <a:avLst/>
              <a:gdLst/>
              <a:ahLst/>
              <a:cxnLst/>
              <a:rect l="l" t="t" r="r" b="b"/>
              <a:pathLst>
                <a:path w="3822" h="3870" extrusionOk="0">
                  <a:moveTo>
                    <a:pt x="1386" y="0"/>
                  </a:moveTo>
                  <a:lnTo>
                    <a:pt x="0" y="2643"/>
                  </a:lnTo>
                  <a:lnTo>
                    <a:pt x="1437" y="3870"/>
                  </a:lnTo>
                  <a:lnTo>
                    <a:pt x="3822" y="2080"/>
                  </a:lnTo>
                  <a:lnTo>
                    <a:pt x="13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657658" y="4556409"/>
              <a:ext cx="135866" cy="139337"/>
            </a:xfrm>
            <a:custGeom>
              <a:avLst/>
              <a:gdLst/>
              <a:ahLst/>
              <a:cxnLst/>
              <a:rect l="l" t="t" r="r" b="b"/>
              <a:pathLst>
                <a:path w="1879" h="1927" extrusionOk="0">
                  <a:moveTo>
                    <a:pt x="817" y="1"/>
                  </a:moveTo>
                  <a:lnTo>
                    <a:pt x="0" y="1368"/>
                  </a:lnTo>
                  <a:lnTo>
                    <a:pt x="656" y="1927"/>
                  </a:lnTo>
                  <a:lnTo>
                    <a:pt x="1878" y="908"/>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643413" y="4660893"/>
              <a:ext cx="55460" cy="58714"/>
            </a:xfrm>
            <a:custGeom>
              <a:avLst/>
              <a:gdLst/>
              <a:ahLst/>
              <a:cxnLst/>
              <a:rect l="l" t="t" r="r" b="b"/>
              <a:pathLst>
                <a:path w="767" h="812" extrusionOk="0">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794391" y="4292921"/>
              <a:ext cx="239410" cy="218079"/>
            </a:xfrm>
            <a:custGeom>
              <a:avLst/>
              <a:gdLst/>
              <a:ahLst/>
              <a:cxnLst/>
              <a:rect l="l" t="t" r="r" b="b"/>
              <a:pathLst>
                <a:path w="3311" h="3016" extrusionOk="0">
                  <a:moveTo>
                    <a:pt x="554" y="0"/>
                  </a:moveTo>
                  <a:lnTo>
                    <a:pt x="0" y="736"/>
                  </a:lnTo>
                  <a:lnTo>
                    <a:pt x="2668" y="3016"/>
                  </a:lnTo>
                  <a:lnTo>
                    <a:pt x="3311" y="2356"/>
                  </a:lnTo>
                  <a:lnTo>
                    <a:pt x="554"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752754" y="3224726"/>
              <a:ext cx="198050" cy="167103"/>
            </a:xfrm>
            <a:custGeom>
              <a:avLst/>
              <a:gdLst/>
              <a:ahLst/>
              <a:cxnLst/>
              <a:rect l="l" t="t" r="r" b="b"/>
              <a:pathLst>
                <a:path w="2739" h="2311" extrusionOk="0">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93741" y="3203612"/>
              <a:ext cx="1119610" cy="1243111"/>
            </a:xfrm>
            <a:custGeom>
              <a:avLst/>
              <a:gdLst/>
              <a:ahLst/>
              <a:cxnLst/>
              <a:rect l="l" t="t" r="r" b="b"/>
              <a:pathLst>
                <a:path w="15484" h="17192" extrusionOk="0">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01334" y="3231884"/>
              <a:ext cx="753227" cy="807313"/>
            </a:xfrm>
            <a:custGeom>
              <a:avLst/>
              <a:gdLst/>
              <a:ahLst/>
              <a:cxnLst/>
              <a:rect l="l" t="t" r="r" b="b"/>
              <a:pathLst>
                <a:path w="10417" h="11165" extrusionOk="0">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608573" y="3268327"/>
              <a:ext cx="250618" cy="223792"/>
            </a:xfrm>
            <a:custGeom>
              <a:avLst/>
              <a:gdLst/>
              <a:ahLst/>
              <a:cxnLst/>
              <a:rect l="l" t="t" r="r" b="b"/>
              <a:pathLst>
                <a:path w="3466" h="3095" extrusionOk="0">
                  <a:moveTo>
                    <a:pt x="434" y="0"/>
                  </a:moveTo>
                  <a:lnTo>
                    <a:pt x="0" y="469"/>
                  </a:lnTo>
                  <a:lnTo>
                    <a:pt x="3074" y="3094"/>
                  </a:lnTo>
                  <a:lnTo>
                    <a:pt x="3465" y="2591"/>
                  </a:lnTo>
                  <a:lnTo>
                    <a:pt x="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670095" y="4331750"/>
              <a:ext cx="276287" cy="279902"/>
            </a:xfrm>
            <a:custGeom>
              <a:avLst/>
              <a:gdLst/>
              <a:ahLst/>
              <a:cxnLst/>
              <a:rect l="l" t="t" r="r" b="b"/>
              <a:pathLst>
                <a:path w="3821" h="3871" extrusionOk="0">
                  <a:moveTo>
                    <a:pt x="1386" y="1"/>
                  </a:moveTo>
                  <a:lnTo>
                    <a:pt x="1" y="2644"/>
                  </a:lnTo>
                  <a:lnTo>
                    <a:pt x="1436" y="3870"/>
                  </a:lnTo>
                  <a:lnTo>
                    <a:pt x="3821" y="2081"/>
                  </a:lnTo>
                  <a:lnTo>
                    <a:pt x="13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624469" y="4534283"/>
              <a:ext cx="135866" cy="139409"/>
            </a:xfrm>
            <a:custGeom>
              <a:avLst/>
              <a:gdLst/>
              <a:ahLst/>
              <a:cxnLst/>
              <a:rect l="l" t="t" r="r" b="b"/>
              <a:pathLst>
                <a:path w="1879" h="1928" extrusionOk="0">
                  <a:moveTo>
                    <a:pt x="816" y="0"/>
                  </a:moveTo>
                  <a:lnTo>
                    <a:pt x="1" y="1367"/>
                  </a:lnTo>
                  <a:lnTo>
                    <a:pt x="655" y="1928"/>
                  </a:lnTo>
                  <a:lnTo>
                    <a:pt x="1879" y="908"/>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610224" y="4638694"/>
              <a:ext cx="55532" cy="58714"/>
            </a:xfrm>
            <a:custGeom>
              <a:avLst/>
              <a:gdLst/>
              <a:ahLst/>
              <a:cxnLst/>
              <a:rect l="l" t="t" r="r" b="b"/>
              <a:pathLst>
                <a:path w="768" h="812" extrusionOk="0">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61130" y="4270723"/>
              <a:ext cx="239555" cy="218079"/>
            </a:xfrm>
            <a:custGeom>
              <a:avLst/>
              <a:gdLst/>
              <a:ahLst/>
              <a:cxnLst/>
              <a:rect l="l" t="t" r="r" b="b"/>
              <a:pathLst>
                <a:path w="3313" h="3016" extrusionOk="0">
                  <a:moveTo>
                    <a:pt x="554" y="1"/>
                  </a:moveTo>
                  <a:lnTo>
                    <a:pt x="0" y="736"/>
                  </a:lnTo>
                  <a:lnTo>
                    <a:pt x="2668" y="3016"/>
                  </a:lnTo>
                  <a:lnTo>
                    <a:pt x="3312" y="2356"/>
                  </a:lnTo>
                  <a:lnTo>
                    <a:pt x="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19637" y="3202528"/>
              <a:ext cx="197906" cy="167103"/>
            </a:xfrm>
            <a:custGeom>
              <a:avLst/>
              <a:gdLst/>
              <a:ahLst/>
              <a:cxnLst/>
              <a:rect l="l" t="t" r="r" b="b"/>
              <a:pathLst>
                <a:path w="2737" h="2311" extrusionOk="0">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rot="5437926">
            <a:off x="6256235" y="549926"/>
            <a:ext cx="421146" cy="31095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352098" y="2598308"/>
            <a:ext cx="587147" cy="92972"/>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450274" y="2457056"/>
            <a:ext cx="667256" cy="95604"/>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516766" y="3388826"/>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8430600" y="-22488"/>
            <a:ext cx="702375" cy="2768271"/>
            <a:chOff x="8430600" y="-22488"/>
            <a:chExt cx="702375" cy="2768271"/>
          </a:xfrm>
        </p:grpSpPr>
        <p:sp>
          <p:nvSpPr>
            <p:cNvPr id="41" name="Google Shape;41;p2"/>
            <p:cNvSpPr/>
            <p:nvPr/>
          </p:nvSpPr>
          <p:spPr>
            <a:xfrm>
              <a:off x="8614569" y="2006973"/>
              <a:ext cx="398990" cy="738810"/>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678285" y="2006973"/>
              <a:ext cx="326180" cy="89203"/>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430600" y="-22488"/>
              <a:ext cx="702375" cy="2063690"/>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44451" y="-22488"/>
              <a:ext cx="211371" cy="2055314"/>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728142" y="279872"/>
              <a:ext cx="226447" cy="201320"/>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p:nvPr/>
        </p:nvSpPr>
        <p:spPr>
          <a:xfrm>
            <a:off x="7568013" y="37860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7802814" y="3611909"/>
            <a:ext cx="189773" cy="174158"/>
            <a:chOff x="6476077" y="96834"/>
            <a:chExt cx="189773" cy="174158"/>
          </a:xfrm>
        </p:grpSpPr>
        <p:sp>
          <p:nvSpPr>
            <p:cNvPr id="48" name="Google Shape;48;p2"/>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1767062" y="689424"/>
            <a:ext cx="218071" cy="228481"/>
            <a:chOff x="4930687" y="3942774"/>
            <a:chExt cx="218071" cy="228481"/>
          </a:xfrm>
        </p:grpSpPr>
        <p:sp>
          <p:nvSpPr>
            <p:cNvPr id="51" name="Google Shape;51;p2"/>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a:off x="-1200094" y="1998792"/>
            <a:ext cx="3511804" cy="3924539"/>
            <a:chOff x="-1394269" y="2227279"/>
            <a:chExt cx="3511804" cy="3924539"/>
          </a:xfrm>
        </p:grpSpPr>
        <p:sp>
          <p:nvSpPr>
            <p:cNvPr id="60" name="Google Shape;60;p2"/>
            <p:cNvSpPr/>
            <p:nvPr/>
          </p:nvSpPr>
          <p:spPr>
            <a:xfrm rot="746023">
              <a:off x="-1062643" y="2494177"/>
              <a:ext cx="2848553" cy="3390744"/>
            </a:xfrm>
            <a:custGeom>
              <a:avLst/>
              <a:gdLst/>
              <a:ahLst/>
              <a:cxnLst/>
              <a:rect l="l" t="t" r="r" b="b"/>
              <a:pathLst>
                <a:path w="47615" h="56678" extrusionOk="0">
                  <a:moveTo>
                    <a:pt x="8330" y="1"/>
                  </a:moveTo>
                  <a:lnTo>
                    <a:pt x="1" y="6525"/>
                  </a:lnTo>
                  <a:lnTo>
                    <a:pt x="39284" y="56678"/>
                  </a:lnTo>
                  <a:lnTo>
                    <a:pt x="47615" y="50152"/>
                  </a:lnTo>
                  <a:lnTo>
                    <a:pt x="83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2"/>
            <p:cNvGrpSpPr/>
            <p:nvPr/>
          </p:nvGrpSpPr>
          <p:grpSpPr>
            <a:xfrm rot="746023">
              <a:off x="-1036647" y="2808935"/>
              <a:ext cx="2365525" cy="2955151"/>
              <a:chOff x="-38220" y="2183673"/>
              <a:chExt cx="2365636" cy="2955289"/>
            </a:xfrm>
          </p:grpSpPr>
          <p:sp>
            <p:nvSpPr>
              <p:cNvPr id="62" name="Google Shape;62;p2"/>
              <p:cNvSpPr/>
              <p:nvPr/>
            </p:nvSpPr>
            <p:spPr>
              <a:xfrm>
                <a:off x="-38220" y="2183673"/>
                <a:ext cx="144184" cy="122646"/>
              </a:xfrm>
              <a:custGeom>
                <a:avLst/>
                <a:gdLst/>
                <a:ahLst/>
                <a:cxnLst/>
                <a:rect l="l" t="t" r="r" b="b"/>
                <a:pathLst>
                  <a:path w="2410" h="2050" extrusionOk="0">
                    <a:moveTo>
                      <a:pt x="2083" y="0"/>
                    </a:moveTo>
                    <a:lnTo>
                      <a:pt x="0" y="1633"/>
                    </a:lnTo>
                    <a:lnTo>
                      <a:pt x="327"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967" y="2210116"/>
                <a:ext cx="208499" cy="172961"/>
              </a:xfrm>
              <a:custGeom>
                <a:avLst/>
                <a:gdLst/>
                <a:ahLst/>
                <a:cxnLst/>
                <a:rect l="l" t="t" r="r" b="b"/>
                <a:pathLst>
                  <a:path w="3485" h="2891" extrusionOk="0">
                    <a:moveTo>
                      <a:pt x="3159" y="1"/>
                    </a:moveTo>
                    <a:lnTo>
                      <a:pt x="0" y="2475"/>
                    </a:lnTo>
                    <a:lnTo>
                      <a:pt x="326" y="2891"/>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3828" y="2339463"/>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44015" y="2365727"/>
                <a:ext cx="208559" cy="173021"/>
              </a:xfrm>
              <a:custGeom>
                <a:avLst/>
                <a:gdLst/>
                <a:ahLst/>
                <a:cxnLst/>
                <a:rect l="l" t="t" r="r" b="b"/>
                <a:pathLst>
                  <a:path w="3486" h="2892"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05757" y="2495133"/>
                <a:ext cx="144244" cy="122587"/>
              </a:xfrm>
              <a:custGeom>
                <a:avLst/>
                <a:gdLst/>
                <a:ahLst/>
                <a:cxnLst/>
                <a:rect l="l" t="t" r="r" b="b"/>
                <a:pathLst>
                  <a:path w="2411" h="2049" extrusionOk="0">
                    <a:moveTo>
                      <a:pt x="2083" y="0"/>
                    </a:moveTo>
                    <a:lnTo>
                      <a:pt x="1"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65943" y="2521577"/>
                <a:ext cx="208499" cy="172961"/>
              </a:xfrm>
              <a:custGeom>
                <a:avLst/>
                <a:gdLst/>
                <a:ahLst/>
                <a:cxnLst/>
                <a:rect l="l" t="t" r="r" b="b"/>
                <a:pathLst>
                  <a:path w="3485" h="2891" extrusionOk="0">
                    <a:moveTo>
                      <a:pt x="3159" y="1"/>
                    </a:moveTo>
                    <a:lnTo>
                      <a:pt x="1" y="2474"/>
                    </a:lnTo>
                    <a:lnTo>
                      <a:pt x="328" y="2890"/>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27745" y="2650984"/>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87931" y="2677367"/>
                <a:ext cx="208559" cy="172901"/>
              </a:xfrm>
              <a:custGeom>
                <a:avLst/>
                <a:gdLst/>
                <a:ahLst/>
                <a:cxnLst/>
                <a:rect l="l" t="t" r="r" b="b"/>
                <a:pathLst>
                  <a:path w="3486" h="2890" extrusionOk="0">
                    <a:moveTo>
                      <a:pt x="3159" y="0"/>
                    </a:moveTo>
                    <a:lnTo>
                      <a:pt x="0" y="2474"/>
                    </a:lnTo>
                    <a:lnTo>
                      <a:pt x="327" y="2890"/>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55476" y="2814073"/>
                <a:ext cx="144184" cy="122527"/>
              </a:xfrm>
              <a:custGeom>
                <a:avLst/>
                <a:gdLst/>
                <a:ahLst/>
                <a:cxnLst/>
                <a:rect l="l" t="t" r="r" b="b"/>
                <a:pathLst>
                  <a:path w="2410" h="2048" extrusionOk="0">
                    <a:moveTo>
                      <a:pt x="2084" y="0"/>
                    </a:moveTo>
                    <a:lnTo>
                      <a:pt x="0" y="1632"/>
                    </a:lnTo>
                    <a:lnTo>
                      <a:pt x="327" y="2048"/>
                    </a:lnTo>
                    <a:lnTo>
                      <a:pt x="2409" y="417"/>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15663" y="2840337"/>
                <a:ext cx="208559" cy="173081"/>
              </a:xfrm>
              <a:custGeom>
                <a:avLst/>
                <a:gdLst/>
                <a:ahLst/>
                <a:cxnLst/>
                <a:rect l="l" t="t" r="r" b="b"/>
                <a:pathLst>
                  <a:path w="3486" h="2893" extrusionOk="0">
                    <a:moveTo>
                      <a:pt x="3159" y="1"/>
                    </a:moveTo>
                    <a:lnTo>
                      <a:pt x="0" y="2475"/>
                    </a:lnTo>
                    <a:lnTo>
                      <a:pt x="327" y="2892"/>
                    </a:lnTo>
                    <a:lnTo>
                      <a:pt x="3486" y="419"/>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77524" y="2969683"/>
                <a:ext cx="144184" cy="122587"/>
              </a:xfrm>
              <a:custGeom>
                <a:avLst/>
                <a:gdLst/>
                <a:ahLst/>
                <a:cxnLst/>
                <a:rect l="l" t="t" r="r" b="b"/>
                <a:pathLst>
                  <a:path w="2410" h="2049" extrusionOk="0">
                    <a:moveTo>
                      <a:pt x="2082" y="0"/>
                    </a:moveTo>
                    <a:lnTo>
                      <a:pt x="0" y="1633"/>
                    </a:lnTo>
                    <a:lnTo>
                      <a:pt x="326" y="2049"/>
                    </a:lnTo>
                    <a:lnTo>
                      <a:pt x="2409" y="418"/>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37711" y="2996127"/>
                <a:ext cx="208499" cy="172961"/>
              </a:xfrm>
              <a:custGeom>
                <a:avLst/>
                <a:gdLst/>
                <a:ahLst/>
                <a:cxnLst/>
                <a:rect l="l" t="t" r="r" b="b"/>
                <a:pathLst>
                  <a:path w="3485" h="2891" extrusionOk="0">
                    <a:moveTo>
                      <a:pt x="3159" y="1"/>
                    </a:moveTo>
                    <a:lnTo>
                      <a:pt x="0" y="2474"/>
                    </a:lnTo>
                    <a:lnTo>
                      <a:pt x="326" y="2890"/>
                    </a:lnTo>
                    <a:lnTo>
                      <a:pt x="3484"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99512" y="3125354"/>
                <a:ext cx="144244" cy="122527"/>
              </a:xfrm>
              <a:custGeom>
                <a:avLst/>
                <a:gdLst/>
                <a:ahLst/>
                <a:cxnLst/>
                <a:rect l="l" t="t" r="r" b="b"/>
                <a:pathLst>
                  <a:path w="2411" h="2048" extrusionOk="0">
                    <a:moveTo>
                      <a:pt x="2083" y="0"/>
                    </a:moveTo>
                    <a:lnTo>
                      <a:pt x="1" y="1631"/>
                    </a:lnTo>
                    <a:lnTo>
                      <a:pt x="328" y="2047"/>
                    </a:lnTo>
                    <a:lnTo>
                      <a:pt x="2410"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59639" y="3151798"/>
                <a:ext cx="208618" cy="173021"/>
              </a:xfrm>
              <a:custGeom>
                <a:avLst/>
                <a:gdLst/>
                <a:ahLst/>
                <a:cxnLst/>
                <a:rect l="l" t="t" r="r" b="b"/>
                <a:pathLst>
                  <a:path w="3487" h="2892" extrusionOk="0">
                    <a:moveTo>
                      <a:pt x="3159" y="1"/>
                    </a:moveTo>
                    <a:lnTo>
                      <a:pt x="1" y="2476"/>
                    </a:lnTo>
                    <a:lnTo>
                      <a:pt x="328"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21500" y="3281204"/>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81687" y="3307468"/>
                <a:ext cx="208618" cy="173081"/>
              </a:xfrm>
              <a:custGeom>
                <a:avLst/>
                <a:gdLst/>
                <a:ahLst/>
                <a:cxnLst/>
                <a:rect l="l" t="t" r="r" b="b"/>
                <a:pathLst>
                  <a:path w="3487" h="2893" extrusionOk="0">
                    <a:moveTo>
                      <a:pt x="3159" y="1"/>
                    </a:moveTo>
                    <a:lnTo>
                      <a:pt x="1" y="2474"/>
                    </a:lnTo>
                    <a:lnTo>
                      <a:pt x="328"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49890" y="3445191"/>
                <a:ext cx="144244" cy="122587"/>
              </a:xfrm>
              <a:custGeom>
                <a:avLst/>
                <a:gdLst/>
                <a:ahLst/>
                <a:cxnLst/>
                <a:rect l="l" t="t" r="r" b="b"/>
                <a:pathLst>
                  <a:path w="2411" h="2049" extrusionOk="0">
                    <a:moveTo>
                      <a:pt x="2085" y="0"/>
                    </a:moveTo>
                    <a:lnTo>
                      <a:pt x="1" y="1631"/>
                    </a:lnTo>
                    <a:lnTo>
                      <a:pt x="328" y="2049"/>
                    </a:lnTo>
                    <a:lnTo>
                      <a:pt x="2410" y="416"/>
                    </a:lnTo>
                    <a:lnTo>
                      <a:pt x="20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010136" y="3471575"/>
                <a:ext cx="208559" cy="173021"/>
              </a:xfrm>
              <a:custGeom>
                <a:avLst/>
                <a:gdLst/>
                <a:ahLst/>
                <a:cxnLst/>
                <a:rect l="l" t="t" r="r" b="b"/>
                <a:pathLst>
                  <a:path w="3486" h="2892" extrusionOk="0">
                    <a:moveTo>
                      <a:pt x="3159" y="0"/>
                    </a:moveTo>
                    <a:lnTo>
                      <a:pt x="0" y="2475"/>
                    </a:lnTo>
                    <a:lnTo>
                      <a:pt x="327" y="2891"/>
                    </a:lnTo>
                    <a:lnTo>
                      <a:pt x="3486" y="418"/>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071938" y="3600921"/>
                <a:ext cx="144244" cy="122646"/>
              </a:xfrm>
              <a:custGeom>
                <a:avLst/>
                <a:gdLst/>
                <a:ahLst/>
                <a:cxnLst/>
                <a:rect l="l" t="t" r="r" b="b"/>
                <a:pathLst>
                  <a:path w="2411" h="2050" extrusionOk="0">
                    <a:moveTo>
                      <a:pt x="2083" y="1"/>
                    </a:moveTo>
                    <a:lnTo>
                      <a:pt x="1" y="1632"/>
                    </a:lnTo>
                    <a:lnTo>
                      <a:pt x="327" y="2049"/>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2124" y="3627305"/>
                <a:ext cx="208559" cy="173021"/>
              </a:xfrm>
              <a:custGeom>
                <a:avLst/>
                <a:gdLst/>
                <a:ahLst/>
                <a:cxnLst/>
                <a:rect l="l" t="t" r="r" b="b"/>
                <a:pathLst>
                  <a:path w="3486" h="2892" extrusionOk="0">
                    <a:moveTo>
                      <a:pt x="3159" y="1"/>
                    </a:moveTo>
                    <a:lnTo>
                      <a:pt x="1" y="2476"/>
                    </a:lnTo>
                    <a:lnTo>
                      <a:pt x="327" y="2892"/>
                    </a:lnTo>
                    <a:lnTo>
                      <a:pt x="3485"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93926" y="3756711"/>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254112" y="3783095"/>
                <a:ext cx="208618" cy="173021"/>
              </a:xfrm>
              <a:custGeom>
                <a:avLst/>
                <a:gdLst/>
                <a:ahLst/>
                <a:cxnLst/>
                <a:rect l="l" t="t" r="r" b="b"/>
                <a:pathLst>
                  <a:path w="3487" h="2892" extrusionOk="0">
                    <a:moveTo>
                      <a:pt x="3159" y="0"/>
                    </a:moveTo>
                    <a:lnTo>
                      <a:pt x="0" y="2474"/>
                    </a:lnTo>
                    <a:lnTo>
                      <a:pt x="328" y="2891"/>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15974" y="3912382"/>
                <a:ext cx="144184" cy="122646"/>
              </a:xfrm>
              <a:custGeom>
                <a:avLst/>
                <a:gdLst/>
                <a:ahLst/>
                <a:cxnLst/>
                <a:rect l="l" t="t" r="r" b="b"/>
                <a:pathLst>
                  <a:path w="2410" h="2050" extrusionOk="0">
                    <a:moveTo>
                      <a:pt x="2083" y="0"/>
                    </a:moveTo>
                    <a:lnTo>
                      <a:pt x="0"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76160" y="3938646"/>
                <a:ext cx="208559" cy="173081"/>
              </a:xfrm>
              <a:custGeom>
                <a:avLst/>
                <a:gdLst/>
                <a:ahLst/>
                <a:cxnLst/>
                <a:rect l="l" t="t" r="r" b="b"/>
                <a:pathLst>
                  <a:path w="3486" h="2893"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43705" y="4075471"/>
                <a:ext cx="144124" cy="122527"/>
              </a:xfrm>
              <a:custGeom>
                <a:avLst/>
                <a:gdLst/>
                <a:ahLst/>
                <a:cxnLst/>
                <a:rect l="l" t="t" r="r" b="b"/>
                <a:pathLst>
                  <a:path w="2409" h="2048" extrusionOk="0">
                    <a:moveTo>
                      <a:pt x="2082" y="1"/>
                    </a:moveTo>
                    <a:lnTo>
                      <a:pt x="0" y="1632"/>
                    </a:lnTo>
                    <a:lnTo>
                      <a:pt x="326" y="2048"/>
                    </a:lnTo>
                    <a:lnTo>
                      <a:pt x="2408"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503892" y="4101676"/>
                <a:ext cx="208559" cy="173021"/>
              </a:xfrm>
              <a:custGeom>
                <a:avLst/>
                <a:gdLst/>
                <a:ahLst/>
                <a:cxnLst/>
                <a:rect l="l" t="t" r="r" b="b"/>
                <a:pathLst>
                  <a:path w="3486" h="2892" extrusionOk="0">
                    <a:moveTo>
                      <a:pt x="3159" y="1"/>
                    </a:moveTo>
                    <a:lnTo>
                      <a:pt x="0" y="2476"/>
                    </a:lnTo>
                    <a:lnTo>
                      <a:pt x="327"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565634" y="4231142"/>
                <a:ext cx="144184" cy="122646"/>
              </a:xfrm>
              <a:custGeom>
                <a:avLst/>
                <a:gdLst/>
                <a:ahLst/>
                <a:cxnLst/>
                <a:rect l="l" t="t" r="r" b="b"/>
                <a:pathLst>
                  <a:path w="2410" h="2050" extrusionOk="0">
                    <a:moveTo>
                      <a:pt x="2083" y="1"/>
                    </a:moveTo>
                    <a:lnTo>
                      <a:pt x="1" y="1633"/>
                    </a:lnTo>
                    <a:lnTo>
                      <a:pt x="328" y="2049"/>
                    </a:lnTo>
                    <a:lnTo>
                      <a:pt x="2410" y="418"/>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625820" y="4257645"/>
                <a:ext cx="208499" cy="172901"/>
              </a:xfrm>
              <a:custGeom>
                <a:avLst/>
                <a:gdLst/>
                <a:ahLst/>
                <a:cxnLst/>
                <a:rect l="l" t="t" r="r" b="b"/>
                <a:pathLst>
                  <a:path w="3485" h="2890" extrusionOk="0">
                    <a:moveTo>
                      <a:pt x="3159" y="0"/>
                    </a:moveTo>
                    <a:lnTo>
                      <a:pt x="1" y="2474"/>
                    </a:lnTo>
                    <a:lnTo>
                      <a:pt x="326" y="2890"/>
                    </a:lnTo>
                    <a:lnTo>
                      <a:pt x="3485"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687682" y="4386932"/>
                <a:ext cx="144124" cy="122527"/>
              </a:xfrm>
              <a:custGeom>
                <a:avLst/>
                <a:gdLst/>
                <a:ahLst/>
                <a:cxnLst/>
                <a:rect l="l" t="t" r="r" b="b"/>
                <a:pathLst>
                  <a:path w="2409" h="2048" extrusionOk="0">
                    <a:moveTo>
                      <a:pt x="2083" y="0"/>
                    </a:moveTo>
                    <a:lnTo>
                      <a:pt x="1" y="1631"/>
                    </a:lnTo>
                    <a:lnTo>
                      <a:pt x="326" y="2048"/>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747868" y="4413196"/>
                <a:ext cx="208499" cy="173081"/>
              </a:xfrm>
              <a:custGeom>
                <a:avLst/>
                <a:gdLst/>
                <a:ahLst/>
                <a:cxnLst/>
                <a:rect l="l" t="t" r="r" b="b"/>
                <a:pathLst>
                  <a:path w="3485" h="2893" extrusionOk="0">
                    <a:moveTo>
                      <a:pt x="3159" y="1"/>
                    </a:moveTo>
                    <a:lnTo>
                      <a:pt x="1" y="2474"/>
                    </a:lnTo>
                    <a:lnTo>
                      <a:pt x="328" y="2892"/>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809670" y="4542663"/>
                <a:ext cx="144184" cy="122587"/>
              </a:xfrm>
              <a:custGeom>
                <a:avLst/>
                <a:gdLst/>
                <a:ahLst/>
                <a:cxnLst/>
                <a:rect l="l" t="t" r="r" b="b"/>
                <a:pathLst>
                  <a:path w="2410" h="2049" extrusionOk="0">
                    <a:moveTo>
                      <a:pt x="2082" y="1"/>
                    </a:moveTo>
                    <a:lnTo>
                      <a:pt x="0" y="1632"/>
                    </a:lnTo>
                    <a:lnTo>
                      <a:pt x="327" y="2048"/>
                    </a:lnTo>
                    <a:lnTo>
                      <a:pt x="2409"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869856" y="4569046"/>
                <a:ext cx="208499" cy="173081"/>
              </a:xfrm>
              <a:custGeom>
                <a:avLst/>
                <a:gdLst/>
                <a:ahLst/>
                <a:cxnLst/>
                <a:rect l="l" t="t" r="r" b="b"/>
                <a:pathLst>
                  <a:path w="3485" h="2893" extrusionOk="0">
                    <a:moveTo>
                      <a:pt x="3159" y="1"/>
                    </a:moveTo>
                    <a:lnTo>
                      <a:pt x="0" y="2476"/>
                    </a:lnTo>
                    <a:lnTo>
                      <a:pt x="326" y="2892"/>
                    </a:lnTo>
                    <a:lnTo>
                      <a:pt x="3484"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936743" y="4704974"/>
                <a:ext cx="144244" cy="122587"/>
              </a:xfrm>
              <a:custGeom>
                <a:avLst/>
                <a:gdLst/>
                <a:ahLst/>
                <a:cxnLst/>
                <a:rect l="l" t="t" r="r" b="b"/>
                <a:pathLst>
                  <a:path w="2411" h="2049" extrusionOk="0">
                    <a:moveTo>
                      <a:pt x="2083" y="1"/>
                    </a:moveTo>
                    <a:lnTo>
                      <a:pt x="1" y="1632"/>
                    </a:lnTo>
                    <a:lnTo>
                      <a:pt x="328" y="2048"/>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996870" y="4731298"/>
                <a:ext cx="208559" cy="172961"/>
              </a:xfrm>
              <a:custGeom>
                <a:avLst/>
                <a:gdLst/>
                <a:ahLst/>
                <a:cxnLst/>
                <a:rect l="l" t="t" r="r" b="b"/>
                <a:pathLst>
                  <a:path w="3486" h="2891" extrusionOk="0">
                    <a:moveTo>
                      <a:pt x="3159" y="0"/>
                    </a:moveTo>
                    <a:lnTo>
                      <a:pt x="0" y="2474"/>
                    </a:lnTo>
                    <a:lnTo>
                      <a:pt x="327" y="2890"/>
                    </a:lnTo>
                    <a:lnTo>
                      <a:pt x="3486" y="417"/>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058731" y="4860585"/>
                <a:ext cx="144184" cy="122646"/>
              </a:xfrm>
              <a:custGeom>
                <a:avLst/>
                <a:gdLst/>
                <a:ahLst/>
                <a:cxnLst/>
                <a:rect l="l" t="t" r="r" b="b"/>
                <a:pathLst>
                  <a:path w="2410" h="2050" extrusionOk="0">
                    <a:moveTo>
                      <a:pt x="2082" y="1"/>
                    </a:moveTo>
                    <a:lnTo>
                      <a:pt x="0" y="1632"/>
                    </a:lnTo>
                    <a:lnTo>
                      <a:pt x="327" y="2049"/>
                    </a:lnTo>
                    <a:lnTo>
                      <a:pt x="2410"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118918" y="4887088"/>
                <a:ext cx="208499" cy="172901"/>
              </a:xfrm>
              <a:custGeom>
                <a:avLst/>
                <a:gdLst/>
                <a:ahLst/>
                <a:cxnLst/>
                <a:rect l="l" t="t" r="r" b="b"/>
                <a:pathLst>
                  <a:path w="3485" h="2890" extrusionOk="0">
                    <a:moveTo>
                      <a:pt x="3159" y="0"/>
                    </a:moveTo>
                    <a:lnTo>
                      <a:pt x="0" y="2474"/>
                    </a:lnTo>
                    <a:lnTo>
                      <a:pt x="326" y="2890"/>
                    </a:lnTo>
                    <a:lnTo>
                      <a:pt x="3484"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180779" y="5016375"/>
                <a:ext cx="144065" cy="122587"/>
              </a:xfrm>
              <a:custGeom>
                <a:avLst/>
                <a:gdLst/>
                <a:ahLst/>
                <a:cxnLst/>
                <a:rect l="l" t="t" r="r" b="b"/>
                <a:pathLst>
                  <a:path w="2408" h="2049" extrusionOk="0">
                    <a:moveTo>
                      <a:pt x="2082" y="0"/>
                    </a:moveTo>
                    <a:lnTo>
                      <a:pt x="0" y="1631"/>
                    </a:lnTo>
                    <a:lnTo>
                      <a:pt x="326" y="2049"/>
                    </a:lnTo>
                    <a:lnTo>
                      <a:pt x="2408" y="416"/>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2"/>
            <p:cNvSpPr/>
            <p:nvPr/>
          </p:nvSpPr>
          <p:spPr>
            <a:xfrm rot="746023">
              <a:off x="-551453" y="2603886"/>
              <a:ext cx="2308575" cy="2940563"/>
            </a:xfrm>
            <a:custGeom>
              <a:avLst/>
              <a:gdLst/>
              <a:ahLst/>
              <a:cxnLst/>
              <a:rect l="l" t="t" r="r" b="b"/>
              <a:pathLst>
                <a:path w="38589" h="49153" extrusionOk="0">
                  <a:moveTo>
                    <a:pt x="209" y="0"/>
                  </a:moveTo>
                  <a:lnTo>
                    <a:pt x="0" y="164"/>
                  </a:lnTo>
                  <a:lnTo>
                    <a:pt x="38379" y="49153"/>
                  </a:lnTo>
                  <a:lnTo>
                    <a:pt x="38588" y="48991"/>
                  </a:lnTo>
                  <a:lnTo>
                    <a:pt x="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1352088" y="3895575"/>
            <a:ext cx="218131" cy="228540"/>
            <a:chOff x="1567788" y="4831150"/>
            <a:chExt cx="218131" cy="228540"/>
          </a:xfrm>
        </p:grpSpPr>
        <p:sp>
          <p:nvSpPr>
            <p:cNvPr id="101" name="Google Shape;101;p2"/>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2"/>
          <p:cNvGrpSpPr/>
          <p:nvPr/>
        </p:nvGrpSpPr>
        <p:grpSpPr>
          <a:xfrm>
            <a:off x="6908437" y="1522473"/>
            <a:ext cx="263669" cy="263588"/>
            <a:chOff x="4028549" y="3239505"/>
            <a:chExt cx="131381" cy="131321"/>
          </a:xfrm>
        </p:grpSpPr>
        <p:sp>
          <p:nvSpPr>
            <p:cNvPr id="110" name="Google Shape;110;p2"/>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720"/>
        <p:cNvGrpSpPr/>
        <p:nvPr/>
      </p:nvGrpSpPr>
      <p:grpSpPr>
        <a:xfrm>
          <a:off x="0" y="0"/>
          <a:ext cx="0" cy="0"/>
          <a:chOff x="0" y="0"/>
          <a:chExt cx="0" cy="0"/>
        </a:xfrm>
      </p:grpSpPr>
      <p:sp>
        <p:nvSpPr>
          <p:cNvPr id="721" name="Google Shape;721;p30"/>
          <p:cNvSpPr txBox="1">
            <a:spLocks noGrp="1"/>
          </p:cNvSpPr>
          <p:nvPr>
            <p:ph type="title" hasCustomPrompt="1"/>
          </p:nvPr>
        </p:nvSpPr>
        <p:spPr>
          <a:xfrm>
            <a:off x="713225" y="1187550"/>
            <a:ext cx="3435300" cy="2768400"/>
          </a:xfrm>
          <a:prstGeom prst="rect">
            <a:avLst/>
          </a:prstGeom>
        </p:spPr>
        <p:txBody>
          <a:bodyPr spcFirstLastPara="1" wrap="square" lIns="91425" tIns="91425" rIns="91425" bIns="91425" anchor="ctr" anchorCtr="0">
            <a:noAutofit/>
          </a:bodyPr>
          <a:lstStyle>
            <a:lvl1pPr lvl="0" rtl="0">
              <a:spcBef>
                <a:spcPts val="0"/>
              </a:spcBef>
              <a:spcAft>
                <a:spcPts val="0"/>
              </a:spcAft>
              <a:buSzPts val="15000"/>
              <a:buNone/>
              <a:defRPr sz="1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22" name="Google Shape;722;p30"/>
          <p:cNvSpPr/>
          <p:nvPr/>
        </p:nvSpPr>
        <p:spPr>
          <a:xfrm rot="4499988">
            <a:off x="8508571" y="1132137"/>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30"/>
          <p:cNvGrpSpPr/>
          <p:nvPr/>
        </p:nvGrpSpPr>
        <p:grpSpPr>
          <a:xfrm rot="8413903">
            <a:off x="8299501" y="1383123"/>
            <a:ext cx="263672" cy="263580"/>
            <a:chOff x="4028549" y="3239505"/>
            <a:chExt cx="131381" cy="131321"/>
          </a:xfrm>
        </p:grpSpPr>
        <p:sp>
          <p:nvSpPr>
            <p:cNvPr id="724" name="Google Shape;724;p30"/>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 name="Google Shape;726;p30"/>
          <p:cNvSpPr/>
          <p:nvPr/>
        </p:nvSpPr>
        <p:spPr>
          <a:xfrm rot="-5399635">
            <a:off x="134529" y="3482865"/>
            <a:ext cx="1454659" cy="1866612"/>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3619263" y="271491"/>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rot="5437892">
            <a:off x="7229092" y="575482"/>
            <a:ext cx="613078" cy="456374"/>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3565025" y="237825"/>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rot="5437892">
            <a:off x="7377135" y="552226"/>
            <a:ext cx="421149" cy="31095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txBox="1">
            <a:spLocks noGrp="1"/>
          </p:cNvSpPr>
          <p:nvPr>
            <p:ph type="title" idx="2"/>
          </p:nvPr>
        </p:nvSpPr>
        <p:spPr>
          <a:xfrm rot="457638">
            <a:off x="4125941" y="1642138"/>
            <a:ext cx="3234417" cy="1263974"/>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500"/>
              <a:buNone/>
              <a:defRPr sz="5500" b="1">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32" name="Google Shape;732;p30"/>
          <p:cNvSpPr txBox="1">
            <a:spLocks noGrp="1"/>
          </p:cNvSpPr>
          <p:nvPr>
            <p:ph type="subTitle" idx="1"/>
          </p:nvPr>
        </p:nvSpPr>
        <p:spPr>
          <a:xfrm rot="458062">
            <a:off x="3940803" y="3142598"/>
            <a:ext cx="3231443" cy="767904"/>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33" name="Google Shape;733;p30"/>
          <p:cNvSpPr/>
          <p:nvPr/>
        </p:nvSpPr>
        <p:spPr>
          <a:xfrm rot="-5399610">
            <a:off x="-61377" y="3588642"/>
            <a:ext cx="1615144" cy="1494563"/>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rot="-10799574">
            <a:off x="7876598" y="3364589"/>
            <a:ext cx="1245803" cy="1862056"/>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rot="-10799544">
            <a:off x="7739139" y="3665542"/>
            <a:ext cx="1383257" cy="1490916"/>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30"/>
          <p:cNvGrpSpPr/>
          <p:nvPr/>
        </p:nvGrpSpPr>
        <p:grpSpPr>
          <a:xfrm>
            <a:off x="-663701" y="-801250"/>
            <a:ext cx="2062814" cy="2572326"/>
            <a:chOff x="7325399" y="3044950"/>
            <a:chExt cx="2062814" cy="2572326"/>
          </a:xfrm>
        </p:grpSpPr>
        <p:sp>
          <p:nvSpPr>
            <p:cNvPr id="737" name="Google Shape;737;p30"/>
            <p:cNvSpPr/>
            <p:nvPr/>
          </p:nvSpPr>
          <p:spPr>
            <a:xfrm rot="-8610992">
              <a:off x="8808681" y="3091174"/>
              <a:ext cx="398985" cy="738802"/>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rot="-8610992">
              <a:off x="8630005" y="3660883"/>
              <a:ext cx="326176" cy="89202"/>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rot="-8610992">
              <a:off x="7870096" y="3547007"/>
              <a:ext cx="702367" cy="2063668"/>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rot="-8610992">
              <a:off x="8218958" y="3632838"/>
              <a:ext cx="211368" cy="2055292"/>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rot="-8610992">
              <a:off x="8108089" y="4294347"/>
              <a:ext cx="226445" cy="201317"/>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ulleted List">
  <p:cSld name="ONE_COLUMN_TEXT_1">
    <p:spTree>
      <p:nvGrpSpPr>
        <p:cNvPr id="1" name="Shape 742"/>
        <p:cNvGrpSpPr/>
        <p:nvPr/>
      </p:nvGrpSpPr>
      <p:grpSpPr>
        <a:xfrm>
          <a:off x="0" y="0"/>
          <a:ext cx="0" cy="0"/>
          <a:chOff x="0" y="0"/>
          <a:chExt cx="0" cy="0"/>
        </a:xfrm>
      </p:grpSpPr>
      <p:sp>
        <p:nvSpPr>
          <p:cNvPr id="743" name="Google Shape;743;p31"/>
          <p:cNvSpPr txBox="1">
            <a:spLocks noGrp="1"/>
          </p:cNvSpPr>
          <p:nvPr>
            <p:ph type="subTitle" idx="1"/>
          </p:nvPr>
        </p:nvSpPr>
        <p:spPr>
          <a:xfrm>
            <a:off x="1937913" y="2406650"/>
            <a:ext cx="2068200" cy="1999500"/>
          </a:xfrm>
          <a:prstGeom prst="rect">
            <a:avLst/>
          </a:prstGeom>
        </p:spPr>
        <p:txBody>
          <a:bodyPr spcFirstLastPara="1" wrap="square" lIns="91425" tIns="91425" rIns="91425" bIns="91425" anchor="t" anchorCtr="0">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a:endParaRPr/>
          </a:p>
        </p:txBody>
      </p:sp>
      <p:sp>
        <p:nvSpPr>
          <p:cNvPr id="744" name="Google Shape;744;p31"/>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8" name="Google Shape;748;p31"/>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4404166" y="4799664"/>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31"/>
          <p:cNvGrpSpPr/>
          <p:nvPr/>
        </p:nvGrpSpPr>
        <p:grpSpPr>
          <a:xfrm>
            <a:off x="4621264" y="4713922"/>
            <a:ext cx="189773" cy="174158"/>
            <a:chOff x="6476077" y="96834"/>
            <a:chExt cx="189773" cy="174158"/>
          </a:xfrm>
        </p:grpSpPr>
        <p:sp>
          <p:nvSpPr>
            <p:cNvPr id="751" name="Google Shape;751;p31"/>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31"/>
          <p:cNvSpPr txBox="1">
            <a:spLocks noGrp="1"/>
          </p:cNvSpPr>
          <p:nvPr>
            <p:ph type="subTitle" idx="2"/>
          </p:nvPr>
        </p:nvSpPr>
        <p:spPr>
          <a:xfrm>
            <a:off x="5634202" y="2406650"/>
            <a:ext cx="2068500" cy="1999500"/>
          </a:xfrm>
          <a:prstGeom prst="rect">
            <a:avLst/>
          </a:prstGeom>
        </p:spPr>
        <p:txBody>
          <a:bodyPr spcFirstLastPara="1" wrap="square" lIns="91425" tIns="91425" rIns="91425" bIns="91425" anchor="t" anchorCtr="0">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a:endParaRPr/>
          </a:p>
        </p:txBody>
      </p:sp>
      <p:sp>
        <p:nvSpPr>
          <p:cNvPr id="754" name="Google Shape;754;p31"/>
          <p:cNvSpPr txBox="1">
            <a:spLocks noGrp="1"/>
          </p:cNvSpPr>
          <p:nvPr>
            <p:ph type="subTitle" idx="3"/>
          </p:nvPr>
        </p:nvSpPr>
        <p:spPr>
          <a:xfrm>
            <a:off x="1441300" y="1927175"/>
            <a:ext cx="25650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755" name="Google Shape;755;p31"/>
          <p:cNvSpPr txBox="1">
            <a:spLocks noGrp="1"/>
          </p:cNvSpPr>
          <p:nvPr>
            <p:ph type="subTitle" idx="4"/>
          </p:nvPr>
        </p:nvSpPr>
        <p:spPr>
          <a:xfrm>
            <a:off x="5137600" y="1927175"/>
            <a:ext cx="25650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
    <p:bg>
      <p:bgPr>
        <a:solidFill>
          <a:schemeClr val="accent3"/>
        </a:solidFill>
        <a:effectLst/>
      </p:bgPr>
    </p:bg>
    <p:spTree>
      <p:nvGrpSpPr>
        <p:cNvPr id="1" name="Shape 793"/>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
    <p:bg>
      <p:bgPr>
        <a:solidFill>
          <a:schemeClr val="accent6"/>
        </a:solidFill>
        <a:effectLst/>
      </p:bgPr>
    </p:bg>
    <p:spTree>
      <p:nvGrpSpPr>
        <p:cNvPr id="1" name="Shape 794"/>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LANK_1_1_1">
    <p:bg>
      <p:bgPr>
        <a:solidFill>
          <a:schemeClr val="accent5"/>
        </a:solidFill>
        <a:effectLst/>
      </p:bgPr>
    </p:bg>
    <p:spTree>
      <p:nvGrpSpPr>
        <p:cNvPr id="1" name="Shape 795"/>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3"/>
          <p:cNvSpPr/>
          <p:nvPr/>
        </p:nvSpPr>
        <p:spPr>
          <a:xfrm rot="-5399687">
            <a:off x="168663" y="3207613"/>
            <a:ext cx="1695777" cy="2175997"/>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69313" y="271491"/>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5437892">
            <a:off x="4479142" y="575482"/>
            <a:ext cx="613078" cy="456374"/>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5075" y="237825"/>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5437892">
            <a:off x="4627185" y="549926"/>
            <a:ext cx="421149" cy="31095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txBox="1">
            <a:spLocks noGrp="1"/>
          </p:cNvSpPr>
          <p:nvPr>
            <p:ph type="title"/>
          </p:nvPr>
        </p:nvSpPr>
        <p:spPr>
          <a:xfrm rot="457638">
            <a:off x="1375991" y="1642138"/>
            <a:ext cx="3234417" cy="1263974"/>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500"/>
              <a:buNone/>
              <a:defRPr sz="5500" b="1">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9" name="Google Shape;119;p3"/>
          <p:cNvSpPr txBox="1">
            <a:spLocks noGrp="1"/>
          </p:cNvSpPr>
          <p:nvPr>
            <p:ph type="subTitle" idx="1"/>
          </p:nvPr>
        </p:nvSpPr>
        <p:spPr>
          <a:xfrm rot="458062">
            <a:off x="1190853" y="3142598"/>
            <a:ext cx="3231443" cy="767904"/>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800"/>
              <a:buNone/>
              <a:defRPr>
                <a:solidFill>
                  <a:schemeClr val="accent6"/>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3"/>
          <p:cNvSpPr txBox="1">
            <a:spLocks noGrp="1"/>
          </p:cNvSpPr>
          <p:nvPr>
            <p:ph type="title" idx="2" hasCustomPrompt="1"/>
          </p:nvPr>
        </p:nvSpPr>
        <p:spPr>
          <a:xfrm>
            <a:off x="4995550" y="1187550"/>
            <a:ext cx="3435300" cy="27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5000"/>
              <a:buNone/>
              <a:defRPr sz="15000">
                <a:solidFill>
                  <a:schemeClr val="accent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1" name="Google Shape;121;p3"/>
          <p:cNvSpPr/>
          <p:nvPr/>
        </p:nvSpPr>
        <p:spPr>
          <a:xfrm rot="-5399665">
            <a:off x="-59719" y="3330917"/>
            <a:ext cx="1882869" cy="1742285"/>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5400377">
            <a:off x="7387656" y="-348227"/>
            <a:ext cx="1408040" cy="2104494"/>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5400403">
            <a:off x="7440397" y="-60836"/>
            <a:ext cx="1563359" cy="168504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8610908">
            <a:off x="8808692" y="3091181"/>
            <a:ext cx="398983" cy="738797"/>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8610908">
            <a:off x="8630010" y="3660881"/>
            <a:ext cx="326174" cy="89201"/>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8610908">
            <a:off x="7870122" y="3547029"/>
            <a:ext cx="702363" cy="2063654"/>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8610908">
            <a:off x="8218977" y="3632863"/>
            <a:ext cx="211367" cy="2055278"/>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8610992">
            <a:off x="8108089" y="4294347"/>
            <a:ext cx="226445" cy="201317"/>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4499988">
            <a:off x="6722271" y="39246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rot="8413903">
            <a:off x="6513201" y="4175598"/>
            <a:ext cx="263672" cy="263580"/>
            <a:chOff x="4028549" y="3239505"/>
            <a:chExt cx="131381" cy="131321"/>
          </a:xfrm>
        </p:grpSpPr>
        <p:sp>
          <p:nvSpPr>
            <p:cNvPr id="131" name="Google Shape;131;p3"/>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2"/>
        <p:cNvGrpSpPr/>
        <p:nvPr/>
      </p:nvGrpSpPr>
      <p:grpSpPr>
        <a:xfrm>
          <a:off x="0" y="0"/>
          <a:ext cx="0" cy="0"/>
          <a:chOff x="0" y="0"/>
          <a:chExt cx="0" cy="0"/>
        </a:xfrm>
      </p:grpSpPr>
      <p:sp>
        <p:nvSpPr>
          <p:cNvPr id="163" name="Google Shape;163;p7"/>
          <p:cNvSpPr txBox="1">
            <a:spLocks noGrp="1"/>
          </p:cNvSpPr>
          <p:nvPr>
            <p:ph type="subTitle" idx="1"/>
          </p:nvPr>
        </p:nvSpPr>
        <p:spPr>
          <a:xfrm>
            <a:off x="1902075" y="1649150"/>
            <a:ext cx="3234300" cy="271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4" name="Google Shape;164;p7"/>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7"/>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094150" y="4618425"/>
            <a:ext cx="1898626" cy="533932"/>
          </a:xfrm>
          <a:custGeom>
            <a:avLst/>
            <a:gdLst/>
            <a:ahLst/>
            <a:cxnLst/>
            <a:rect l="l" t="t" r="r" b="b"/>
            <a:pathLst>
              <a:path w="31735" h="11018" extrusionOk="0">
                <a:moveTo>
                  <a:pt x="26485" y="1"/>
                </a:moveTo>
                <a:lnTo>
                  <a:pt x="1" y="11018"/>
                </a:lnTo>
                <a:lnTo>
                  <a:pt x="31734" y="11018"/>
                </a:lnTo>
                <a:lnTo>
                  <a:pt x="26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37416" y="4282164"/>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288663" y="4679410"/>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7"/>
          <p:cNvGrpSpPr/>
          <p:nvPr/>
        </p:nvGrpSpPr>
        <p:grpSpPr>
          <a:xfrm>
            <a:off x="523464" y="4505247"/>
            <a:ext cx="189773" cy="174158"/>
            <a:chOff x="6476077" y="96834"/>
            <a:chExt cx="189773" cy="174158"/>
          </a:xfrm>
        </p:grpSpPr>
        <p:sp>
          <p:nvSpPr>
            <p:cNvPr id="173" name="Google Shape;173;p7"/>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sp>
        <p:nvSpPr>
          <p:cNvPr id="209" name="Google Shape;209;p9"/>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rot="-5399687">
            <a:off x="168663" y="3207613"/>
            <a:ext cx="1695777" cy="2175997"/>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rot="-995320">
            <a:off x="873021" y="263039"/>
            <a:ext cx="4257317" cy="4768636"/>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rot="4442638">
            <a:off x="2269077" y="311308"/>
            <a:ext cx="613074" cy="4563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rot="-995320">
            <a:off x="811429" y="246259"/>
            <a:ext cx="4257317" cy="4768636"/>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rot="4442638">
            <a:off x="2386898" y="274973"/>
            <a:ext cx="421146" cy="310954"/>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txBox="1">
            <a:spLocks noGrp="1"/>
          </p:cNvSpPr>
          <p:nvPr>
            <p:ph type="title"/>
          </p:nvPr>
        </p:nvSpPr>
        <p:spPr>
          <a:xfrm rot="-537545">
            <a:off x="1270979" y="1650993"/>
            <a:ext cx="3234461" cy="1264061"/>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500"/>
              <a:buNone/>
              <a:defRPr sz="5500" b="1">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6" name="Google Shape;216;p9"/>
          <p:cNvSpPr txBox="1">
            <a:spLocks noGrp="1"/>
          </p:cNvSpPr>
          <p:nvPr>
            <p:ph type="subTitle" idx="1"/>
          </p:nvPr>
        </p:nvSpPr>
        <p:spPr>
          <a:xfrm rot="-537097">
            <a:off x="1451032" y="3152651"/>
            <a:ext cx="3231358" cy="767741"/>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9"/>
          <p:cNvSpPr txBox="1">
            <a:spLocks noGrp="1"/>
          </p:cNvSpPr>
          <p:nvPr>
            <p:ph type="title" idx="2" hasCustomPrompt="1"/>
          </p:nvPr>
        </p:nvSpPr>
        <p:spPr>
          <a:xfrm>
            <a:off x="4995550" y="1187550"/>
            <a:ext cx="3435300" cy="27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5000"/>
              <a:buNone/>
              <a:defRPr sz="15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8" name="Google Shape;218;p9"/>
          <p:cNvSpPr/>
          <p:nvPr/>
        </p:nvSpPr>
        <p:spPr>
          <a:xfrm rot="-5399665">
            <a:off x="-59719" y="3330917"/>
            <a:ext cx="1882869" cy="1742285"/>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rot="5400377">
            <a:off x="7387656" y="-348227"/>
            <a:ext cx="1408040" cy="2104494"/>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rot="5400403">
            <a:off x="7440397" y="-60836"/>
            <a:ext cx="1563359" cy="168504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rot="-8610992">
            <a:off x="8808681" y="3091174"/>
            <a:ext cx="398985" cy="738802"/>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rot="-8610992">
            <a:off x="8630005" y="3660883"/>
            <a:ext cx="326176" cy="89202"/>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rot="-8610992">
            <a:off x="7870096" y="3547007"/>
            <a:ext cx="702367" cy="2063668"/>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rot="-8610992">
            <a:off x="8218958" y="3632838"/>
            <a:ext cx="211368" cy="2055292"/>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rot="-8610992">
            <a:off x="8108089" y="4294347"/>
            <a:ext cx="226445" cy="201317"/>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rot="4499988">
            <a:off x="6722271" y="39246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9"/>
          <p:cNvGrpSpPr/>
          <p:nvPr/>
        </p:nvGrpSpPr>
        <p:grpSpPr>
          <a:xfrm rot="8413903">
            <a:off x="6513201" y="4175598"/>
            <a:ext cx="263672" cy="263580"/>
            <a:chOff x="4028549" y="3239505"/>
            <a:chExt cx="131381" cy="131321"/>
          </a:xfrm>
        </p:grpSpPr>
        <p:sp>
          <p:nvSpPr>
            <p:cNvPr id="228" name="Google Shape;228;p9"/>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9"/>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AND_BODY_1">
    <p:spTree>
      <p:nvGrpSpPr>
        <p:cNvPr id="1" name="Shape 260"/>
        <p:cNvGrpSpPr/>
        <p:nvPr/>
      </p:nvGrpSpPr>
      <p:grpSpPr>
        <a:xfrm>
          <a:off x="0" y="0"/>
          <a:ext cx="0" cy="0"/>
          <a:chOff x="0" y="0"/>
          <a:chExt cx="0" cy="0"/>
        </a:xfrm>
      </p:grpSpPr>
      <p:grpSp>
        <p:nvGrpSpPr>
          <p:cNvPr id="261" name="Google Shape;261;p13"/>
          <p:cNvGrpSpPr/>
          <p:nvPr/>
        </p:nvGrpSpPr>
        <p:grpSpPr>
          <a:xfrm>
            <a:off x="-410551" y="-670919"/>
            <a:ext cx="5803249" cy="6485322"/>
            <a:chOff x="-1394220" y="2227279"/>
            <a:chExt cx="3511800" cy="3924552"/>
          </a:xfrm>
        </p:grpSpPr>
        <p:sp>
          <p:nvSpPr>
            <p:cNvPr id="262" name="Google Shape;262;p13"/>
            <p:cNvSpPr/>
            <p:nvPr/>
          </p:nvSpPr>
          <p:spPr>
            <a:xfrm rot="745963">
              <a:off x="-1062614" y="2494162"/>
              <a:ext cx="2848588" cy="3390786"/>
            </a:xfrm>
            <a:custGeom>
              <a:avLst/>
              <a:gdLst/>
              <a:ahLst/>
              <a:cxnLst/>
              <a:rect l="l" t="t" r="r" b="b"/>
              <a:pathLst>
                <a:path w="47615" h="56678" extrusionOk="0">
                  <a:moveTo>
                    <a:pt x="8330" y="1"/>
                  </a:moveTo>
                  <a:lnTo>
                    <a:pt x="1" y="6525"/>
                  </a:lnTo>
                  <a:lnTo>
                    <a:pt x="39284" y="56678"/>
                  </a:lnTo>
                  <a:lnTo>
                    <a:pt x="47615" y="50152"/>
                  </a:lnTo>
                  <a:lnTo>
                    <a:pt x="83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13"/>
            <p:cNvGrpSpPr/>
            <p:nvPr/>
          </p:nvGrpSpPr>
          <p:grpSpPr>
            <a:xfrm rot="746023">
              <a:off x="-1036647" y="2808935"/>
              <a:ext cx="2365525" cy="2955151"/>
              <a:chOff x="-38220" y="2183673"/>
              <a:chExt cx="2365636" cy="2955289"/>
            </a:xfrm>
          </p:grpSpPr>
          <p:sp>
            <p:nvSpPr>
              <p:cNvPr id="264" name="Google Shape;264;p13"/>
              <p:cNvSpPr/>
              <p:nvPr/>
            </p:nvSpPr>
            <p:spPr>
              <a:xfrm>
                <a:off x="-38220" y="2183673"/>
                <a:ext cx="144184" cy="122646"/>
              </a:xfrm>
              <a:custGeom>
                <a:avLst/>
                <a:gdLst/>
                <a:ahLst/>
                <a:cxnLst/>
                <a:rect l="l" t="t" r="r" b="b"/>
                <a:pathLst>
                  <a:path w="2410" h="2050" extrusionOk="0">
                    <a:moveTo>
                      <a:pt x="2083" y="0"/>
                    </a:moveTo>
                    <a:lnTo>
                      <a:pt x="0" y="1633"/>
                    </a:lnTo>
                    <a:lnTo>
                      <a:pt x="327"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21967" y="2210116"/>
                <a:ext cx="208499" cy="172961"/>
              </a:xfrm>
              <a:custGeom>
                <a:avLst/>
                <a:gdLst/>
                <a:ahLst/>
                <a:cxnLst/>
                <a:rect l="l" t="t" r="r" b="b"/>
                <a:pathLst>
                  <a:path w="3485" h="2891" extrusionOk="0">
                    <a:moveTo>
                      <a:pt x="3159" y="1"/>
                    </a:moveTo>
                    <a:lnTo>
                      <a:pt x="0" y="2475"/>
                    </a:lnTo>
                    <a:lnTo>
                      <a:pt x="326" y="2891"/>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3828" y="2339463"/>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144015" y="2365727"/>
                <a:ext cx="208559" cy="173021"/>
              </a:xfrm>
              <a:custGeom>
                <a:avLst/>
                <a:gdLst/>
                <a:ahLst/>
                <a:cxnLst/>
                <a:rect l="l" t="t" r="r" b="b"/>
                <a:pathLst>
                  <a:path w="3486" h="2892"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205757" y="2495133"/>
                <a:ext cx="144244" cy="122587"/>
              </a:xfrm>
              <a:custGeom>
                <a:avLst/>
                <a:gdLst/>
                <a:ahLst/>
                <a:cxnLst/>
                <a:rect l="l" t="t" r="r" b="b"/>
                <a:pathLst>
                  <a:path w="2411" h="2049" extrusionOk="0">
                    <a:moveTo>
                      <a:pt x="2083" y="0"/>
                    </a:moveTo>
                    <a:lnTo>
                      <a:pt x="1"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265943" y="2521577"/>
                <a:ext cx="208499" cy="172961"/>
              </a:xfrm>
              <a:custGeom>
                <a:avLst/>
                <a:gdLst/>
                <a:ahLst/>
                <a:cxnLst/>
                <a:rect l="l" t="t" r="r" b="b"/>
                <a:pathLst>
                  <a:path w="3485" h="2891" extrusionOk="0">
                    <a:moveTo>
                      <a:pt x="3159" y="1"/>
                    </a:moveTo>
                    <a:lnTo>
                      <a:pt x="1" y="2474"/>
                    </a:lnTo>
                    <a:lnTo>
                      <a:pt x="328" y="2890"/>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327745" y="2650984"/>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387931" y="2677367"/>
                <a:ext cx="208559" cy="172901"/>
              </a:xfrm>
              <a:custGeom>
                <a:avLst/>
                <a:gdLst/>
                <a:ahLst/>
                <a:cxnLst/>
                <a:rect l="l" t="t" r="r" b="b"/>
                <a:pathLst>
                  <a:path w="3486" h="2890" extrusionOk="0">
                    <a:moveTo>
                      <a:pt x="3159" y="0"/>
                    </a:moveTo>
                    <a:lnTo>
                      <a:pt x="0" y="2474"/>
                    </a:lnTo>
                    <a:lnTo>
                      <a:pt x="327" y="2890"/>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455476" y="2814073"/>
                <a:ext cx="144184" cy="122527"/>
              </a:xfrm>
              <a:custGeom>
                <a:avLst/>
                <a:gdLst/>
                <a:ahLst/>
                <a:cxnLst/>
                <a:rect l="l" t="t" r="r" b="b"/>
                <a:pathLst>
                  <a:path w="2410" h="2048" extrusionOk="0">
                    <a:moveTo>
                      <a:pt x="2084" y="0"/>
                    </a:moveTo>
                    <a:lnTo>
                      <a:pt x="0" y="1632"/>
                    </a:lnTo>
                    <a:lnTo>
                      <a:pt x="327" y="2048"/>
                    </a:lnTo>
                    <a:lnTo>
                      <a:pt x="2409" y="417"/>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515663" y="2840337"/>
                <a:ext cx="208559" cy="173081"/>
              </a:xfrm>
              <a:custGeom>
                <a:avLst/>
                <a:gdLst/>
                <a:ahLst/>
                <a:cxnLst/>
                <a:rect l="l" t="t" r="r" b="b"/>
                <a:pathLst>
                  <a:path w="3486" h="2893" extrusionOk="0">
                    <a:moveTo>
                      <a:pt x="3159" y="1"/>
                    </a:moveTo>
                    <a:lnTo>
                      <a:pt x="0" y="2475"/>
                    </a:lnTo>
                    <a:lnTo>
                      <a:pt x="327" y="2892"/>
                    </a:lnTo>
                    <a:lnTo>
                      <a:pt x="3486" y="419"/>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577524" y="2969683"/>
                <a:ext cx="144184" cy="122587"/>
              </a:xfrm>
              <a:custGeom>
                <a:avLst/>
                <a:gdLst/>
                <a:ahLst/>
                <a:cxnLst/>
                <a:rect l="l" t="t" r="r" b="b"/>
                <a:pathLst>
                  <a:path w="2410" h="2049" extrusionOk="0">
                    <a:moveTo>
                      <a:pt x="2082" y="0"/>
                    </a:moveTo>
                    <a:lnTo>
                      <a:pt x="0" y="1633"/>
                    </a:lnTo>
                    <a:lnTo>
                      <a:pt x="326" y="2049"/>
                    </a:lnTo>
                    <a:lnTo>
                      <a:pt x="2409" y="418"/>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637711" y="2996127"/>
                <a:ext cx="208499" cy="172961"/>
              </a:xfrm>
              <a:custGeom>
                <a:avLst/>
                <a:gdLst/>
                <a:ahLst/>
                <a:cxnLst/>
                <a:rect l="l" t="t" r="r" b="b"/>
                <a:pathLst>
                  <a:path w="3485" h="2891" extrusionOk="0">
                    <a:moveTo>
                      <a:pt x="3159" y="1"/>
                    </a:moveTo>
                    <a:lnTo>
                      <a:pt x="0" y="2474"/>
                    </a:lnTo>
                    <a:lnTo>
                      <a:pt x="326" y="2890"/>
                    </a:lnTo>
                    <a:lnTo>
                      <a:pt x="3484"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699512" y="3125354"/>
                <a:ext cx="144244" cy="122527"/>
              </a:xfrm>
              <a:custGeom>
                <a:avLst/>
                <a:gdLst/>
                <a:ahLst/>
                <a:cxnLst/>
                <a:rect l="l" t="t" r="r" b="b"/>
                <a:pathLst>
                  <a:path w="2411" h="2048" extrusionOk="0">
                    <a:moveTo>
                      <a:pt x="2083" y="0"/>
                    </a:moveTo>
                    <a:lnTo>
                      <a:pt x="1" y="1631"/>
                    </a:lnTo>
                    <a:lnTo>
                      <a:pt x="328" y="2047"/>
                    </a:lnTo>
                    <a:lnTo>
                      <a:pt x="2410"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759639" y="3151798"/>
                <a:ext cx="208618" cy="173021"/>
              </a:xfrm>
              <a:custGeom>
                <a:avLst/>
                <a:gdLst/>
                <a:ahLst/>
                <a:cxnLst/>
                <a:rect l="l" t="t" r="r" b="b"/>
                <a:pathLst>
                  <a:path w="3487" h="2892" extrusionOk="0">
                    <a:moveTo>
                      <a:pt x="3159" y="1"/>
                    </a:moveTo>
                    <a:lnTo>
                      <a:pt x="1" y="2476"/>
                    </a:lnTo>
                    <a:lnTo>
                      <a:pt x="328"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821500" y="3281204"/>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881687" y="3307468"/>
                <a:ext cx="208618" cy="173081"/>
              </a:xfrm>
              <a:custGeom>
                <a:avLst/>
                <a:gdLst/>
                <a:ahLst/>
                <a:cxnLst/>
                <a:rect l="l" t="t" r="r" b="b"/>
                <a:pathLst>
                  <a:path w="3487" h="2893" extrusionOk="0">
                    <a:moveTo>
                      <a:pt x="3159" y="1"/>
                    </a:moveTo>
                    <a:lnTo>
                      <a:pt x="1" y="2474"/>
                    </a:lnTo>
                    <a:lnTo>
                      <a:pt x="328"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949890" y="3445191"/>
                <a:ext cx="144244" cy="122587"/>
              </a:xfrm>
              <a:custGeom>
                <a:avLst/>
                <a:gdLst/>
                <a:ahLst/>
                <a:cxnLst/>
                <a:rect l="l" t="t" r="r" b="b"/>
                <a:pathLst>
                  <a:path w="2411" h="2049" extrusionOk="0">
                    <a:moveTo>
                      <a:pt x="2085" y="0"/>
                    </a:moveTo>
                    <a:lnTo>
                      <a:pt x="1" y="1631"/>
                    </a:lnTo>
                    <a:lnTo>
                      <a:pt x="328" y="2049"/>
                    </a:lnTo>
                    <a:lnTo>
                      <a:pt x="2410" y="416"/>
                    </a:lnTo>
                    <a:lnTo>
                      <a:pt x="20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1010136" y="3471575"/>
                <a:ext cx="208559" cy="173021"/>
              </a:xfrm>
              <a:custGeom>
                <a:avLst/>
                <a:gdLst/>
                <a:ahLst/>
                <a:cxnLst/>
                <a:rect l="l" t="t" r="r" b="b"/>
                <a:pathLst>
                  <a:path w="3486" h="2892" extrusionOk="0">
                    <a:moveTo>
                      <a:pt x="3159" y="0"/>
                    </a:moveTo>
                    <a:lnTo>
                      <a:pt x="0" y="2475"/>
                    </a:lnTo>
                    <a:lnTo>
                      <a:pt x="327" y="2891"/>
                    </a:lnTo>
                    <a:lnTo>
                      <a:pt x="3486" y="418"/>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1071938" y="3600921"/>
                <a:ext cx="144244" cy="122646"/>
              </a:xfrm>
              <a:custGeom>
                <a:avLst/>
                <a:gdLst/>
                <a:ahLst/>
                <a:cxnLst/>
                <a:rect l="l" t="t" r="r" b="b"/>
                <a:pathLst>
                  <a:path w="2411" h="2050" extrusionOk="0">
                    <a:moveTo>
                      <a:pt x="2083" y="1"/>
                    </a:moveTo>
                    <a:lnTo>
                      <a:pt x="1" y="1632"/>
                    </a:lnTo>
                    <a:lnTo>
                      <a:pt x="327" y="2049"/>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1132124" y="3627305"/>
                <a:ext cx="208559" cy="173021"/>
              </a:xfrm>
              <a:custGeom>
                <a:avLst/>
                <a:gdLst/>
                <a:ahLst/>
                <a:cxnLst/>
                <a:rect l="l" t="t" r="r" b="b"/>
                <a:pathLst>
                  <a:path w="3486" h="2892" extrusionOk="0">
                    <a:moveTo>
                      <a:pt x="3159" y="1"/>
                    </a:moveTo>
                    <a:lnTo>
                      <a:pt x="1" y="2476"/>
                    </a:lnTo>
                    <a:lnTo>
                      <a:pt x="327" y="2892"/>
                    </a:lnTo>
                    <a:lnTo>
                      <a:pt x="3485"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1193926" y="3756711"/>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1254112" y="3783095"/>
                <a:ext cx="208618" cy="173021"/>
              </a:xfrm>
              <a:custGeom>
                <a:avLst/>
                <a:gdLst/>
                <a:ahLst/>
                <a:cxnLst/>
                <a:rect l="l" t="t" r="r" b="b"/>
                <a:pathLst>
                  <a:path w="3487" h="2892" extrusionOk="0">
                    <a:moveTo>
                      <a:pt x="3159" y="0"/>
                    </a:moveTo>
                    <a:lnTo>
                      <a:pt x="0" y="2474"/>
                    </a:lnTo>
                    <a:lnTo>
                      <a:pt x="328" y="2891"/>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1315974" y="3912382"/>
                <a:ext cx="144184" cy="122646"/>
              </a:xfrm>
              <a:custGeom>
                <a:avLst/>
                <a:gdLst/>
                <a:ahLst/>
                <a:cxnLst/>
                <a:rect l="l" t="t" r="r" b="b"/>
                <a:pathLst>
                  <a:path w="2410" h="2050" extrusionOk="0">
                    <a:moveTo>
                      <a:pt x="2083" y="0"/>
                    </a:moveTo>
                    <a:lnTo>
                      <a:pt x="0"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1376160" y="3938646"/>
                <a:ext cx="208559" cy="173081"/>
              </a:xfrm>
              <a:custGeom>
                <a:avLst/>
                <a:gdLst/>
                <a:ahLst/>
                <a:cxnLst/>
                <a:rect l="l" t="t" r="r" b="b"/>
                <a:pathLst>
                  <a:path w="3486" h="2893"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1443705" y="4075471"/>
                <a:ext cx="144124" cy="122527"/>
              </a:xfrm>
              <a:custGeom>
                <a:avLst/>
                <a:gdLst/>
                <a:ahLst/>
                <a:cxnLst/>
                <a:rect l="l" t="t" r="r" b="b"/>
                <a:pathLst>
                  <a:path w="2409" h="2048" extrusionOk="0">
                    <a:moveTo>
                      <a:pt x="2082" y="1"/>
                    </a:moveTo>
                    <a:lnTo>
                      <a:pt x="0" y="1632"/>
                    </a:lnTo>
                    <a:lnTo>
                      <a:pt x="326" y="2048"/>
                    </a:lnTo>
                    <a:lnTo>
                      <a:pt x="2408"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1503892" y="4101676"/>
                <a:ext cx="208559" cy="173021"/>
              </a:xfrm>
              <a:custGeom>
                <a:avLst/>
                <a:gdLst/>
                <a:ahLst/>
                <a:cxnLst/>
                <a:rect l="l" t="t" r="r" b="b"/>
                <a:pathLst>
                  <a:path w="3486" h="2892" extrusionOk="0">
                    <a:moveTo>
                      <a:pt x="3159" y="1"/>
                    </a:moveTo>
                    <a:lnTo>
                      <a:pt x="0" y="2476"/>
                    </a:lnTo>
                    <a:lnTo>
                      <a:pt x="327"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1565634" y="4231142"/>
                <a:ext cx="144184" cy="122646"/>
              </a:xfrm>
              <a:custGeom>
                <a:avLst/>
                <a:gdLst/>
                <a:ahLst/>
                <a:cxnLst/>
                <a:rect l="l" t="t" r="r" b="b"/>
                <a:pathLst>
                  <a:path w="2410" h="2050" extrusionOk="0">
                    <a:moveTo>
                      <a:pt x="2083" y="1"/>
                    </a:moveTo>
                    <a:lnTo>
                      <a:pt x="1" y="1633"/>
                    </a:lnTo>
                    <a:lnTo>
                      <a:pt x="328" y="2049"/>
                    </a:lnTo>
                    <a:lnTo>
                      <a:pt x="2410" y="418"/>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1625820" y="4257645"/>
                <a:ext cx="208499" cy="172901"/>
              </a:xfrm>
              <a:custGeom>
                <a:avLst/>
                <a:gdLst/>
                <a:ahLst/>
                <a:cxnLst/>
                <a:rect l="l" t="t" r="r" b="b"/>
                <a:pathLst>
                  <a:path w="3485" h="2890" extrusionOk="0">
                    <a:moveTo>
                      <a:pt x="3159" y="0"/>
                    </a:moveTo>
                    <a:lnTo>
                      <a:pt x="1" y="2474"/>
                    </a:lnTo>
                    <a:lnTo>
                      <a:pt x="326" y="2890"/>
                    </a:lnTo>
                    <a:lnTo>
                      <a:pt x="3485"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1687682" y="4386932"/>
                <a:ext cx="144124" cy="122527"/>
              </a:xfrm>
              <a:custGeom>
                <a:avLst/>
                <a:gdLst/>
                <a:ahLst/>
                <a:cxnLst/>
                <a:rect l="l" t="t" r="r" b="b"/>
                <a:pathLst>
                  <a:path w="2409" h="2048" extrusionOk="0">
                    <a:moveTo>
                      <a:pt x="2083" y="0"/>
                    </a:moveTo>
                    <a:lnTo>
                      <a:pt x="1" y="1631"/>
                    </a:lnTo>
                    <a:lnTo>
                      <a:pt x="326" y="2048"/>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1747868" y="4413196"/>
                <a:ext cx="208499" cy="173081"/>
              </a:xfrm>
              <a:custGeom>
                <a:avLst/>
                <a:gdLst/>
                <a:ahLst/>
                <a:cxnLst/>
                <a:rect l="l" t="t" r="r" b="b"/>
                <a:pathLst>
                  <a:path w="3485" h="2893" extrusionOk="0">
                    <a:moveTo>
                      <a:pt x="3159" y="1"/>
                    </a:moveTo>
                    <a:lnTo>
                      <a:pt x="1" y="2474"/>
                    </a:lnTo>
                    <a:lnTo>
                      <a:pt x="328" y="2892"/>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1809670" y="4542663"/>
                <a:ext cx="144184" cy="122587"/>
              </a:xfrm>
              <a:custGeom>
                <a:avLst/>
                <a:gdLst/>
                <a:ahLst/>
                <a:cxnLst/>
                <a:rect l="l" t="t" r="r" b="b"/>
                <a:pathLst>
                  <a:path w="2410" h="2049" extrusionOk="0">
                    <a:moveTo>
                      <a:pt x="2082" y="1"/>
                    </a:moveTo>
                    <a:lnTo>
                      <a:pt x="0" y="1632"/>
                    </a:lnTo>
                    <a:lnTo>
                      <a:pt x="327" y="2048"/>
                    </a:lnTo>
                    <a:lnTo>
                      <a:pt x="2409"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1869856" y="4569046"/>
                <a:ext cx="208499" cy="173081"/>
              </a:xfrm>
              <a:custGeom>
                <a:avLst/>
                <a:gdLst/>
                <a:ahLst/>
                <a:cxnLst/>
                <a:rect l="l" t="t" r="r" b="b"/>
                <a:pathLst>
                  <a:path w="3485" h="2893" extrusionOk="0">
                    <a:moveTo>
                      <a:pt x="3159" y="1"/>
                    </a:moveTo>
                    <a:lnTo>
                      <a:pt x="0" y="2476"/>
                    </a:lnTo>
                    <a:lnTo>
                      <a:pt x="326" y="2892"/>
                    </a:lnTo>
                    <a:lnTo>
                      <a:pt x="3484"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1936743" y="4704974"/>
                <a:ext cx="144244" cy="122587"/>
              </a:xfrm>
              <a:custGeom>
                <a:avLst/>
                <a:gdLst/>
                <a:ahLst/>
                <a:cxnLst/>
                <a:rect l="l" t="t" r="r" b="b"/>
                <a:pathLst>
                  <a:path w="2411" h="2049" extrusionOk="0">
                    <a:moveTo>
                      <a:pt x="2083" y="1"/>
                    </a:moveTo>
                    <a:lnTo>
                      <a:pt x="1" y="1632"/>
                    </a:lnTo>
                    <a:lnTo>
                      <a:pt x="328" y="2048"/>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1996870" y="4731298"/>
                <a:ext cx="208559" cy="172961"/>
              </a:xfrm>
              <a:custGeom>
                <a:avLst/>
                <a:gdLst/>
                <a:ahLst/>
                <a:cxnLst/>
                <a:rect l="l" t="t" r="r" b="b"/>
                <a:pathLst>
                  <a:path w="3486" h="2891" extrusionOk="0">
                    <a:moveTo>
                      <a:pt x="3159" y="0"/>
                    </a:moveTo>
                    <a:lnTo>
                      <a:pt x="0" y="2474"/>
                    </a:lnTo>
                    <a:lnTo>
                      <a:pt x="327" y="2890"/>
                    </a:lnTo>
                    <a:lnTo>
                      <a:pt x="3486" y="417"/>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2058731" y="4860585"/>
                <a:ext cx="144184" cy="122646"/>
              </a:xfrm>
              <a:custGeom>
                <a:avLst/>
                <a:gdLst/>
                <a:ahLst/>
                <a:cxnLst/>
                <a:rect l="l" t="t" r="r" b="b"/>
                <a:pathLst>
                  <a:path w="2410" h="2050" extrusionOk="0">
                    <a:moveTo>
                      <a:pt x="2082" y="1"/>
                    </a:moveTo>
                    <a:lnTo>
                      <a:pt x="0" y="1632"/>
                    </a:lnTo>
                    <a:lnTo>
                      <a:pt x="327" y="2049"/>
                    </a:lnTo>
                    <a:lnTo>
                      <a:pt x="2410"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2118918" y="4887088"/>
                <a:ext cx="208499" cy="172901"/>
              </a:xfrm>
              <a:custGeom>
                <a:avLst/>
                <a:gdLst/>
                <a:ahLst/>
                <a:cxnLst/>
                <a:rect l="l" t="t" r="r" b="b"/>
                <a:pathLst>
                  <a:path w="3485" h="2890" extrusionOk="0">
                    <a:moveTo>
                      <a:pt x="3159" y="0"/>
                    </a:moveTo>
                    <a:lnTo>
                      <a:pt x="0" y="2474"/>
                    </a:lnTo>
                    <a:lnTo>
                      <a:pt x="326" y="2890"/>
                    </a:lnTo>
                    <a:lnTo>
                      <a:pt x="3484"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2180779" y="5016375"/>
                <a:ext cx="144065" cy="122587"/>
              </a:xfrm>
              <a:custGeom>
                <a:avLst/>
                <a:gdLst/>
                <a:ahLst/>
                <a:cxnLst/>
                <a:rect l="l" t="t" r="r" b="b"/>
                <a:pathLst>
                  <a:path w="2408" h="2049" extrusionOk="0">
                    <a:moveTo>
                      <a:pt x="2082" y="0"/>
                    </a:moveTo>
                    <a:lnTo>
                      <a:pt x="0" y="1631"/>
                    </a:lnTo>
                    <a:lnTo>
                      <a:pt x="326" y="2049"/>
                    </a:lnTo>
                    <a:lnTo>
                      <a:pt x="2408" y="416"/>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3"/>
            <p:cNvSpPr/>
            <p:nvPr/>
          </p:nvSpPr>
          <p:spPr>
            <a:xfrm rot="745963">
              <a:off x="-551427" y="2603875"/>
              <a:ext cx="2308604" cy="2940600"/>
            </a:xfrm>
            <a:custGeom>
              <a:avLst/>
              <a:gdLst/>
              <a:ahLst/>
              <a:cxnLst/>
              <a:rect l="l" t="t" r="r" b="b"/>
              <a:pathLst>
                <a:path w="38589" h="49153" extrusionOk="0">
                  <a:moveTo>
                    <a:pt x="209" y="0"/>
                  </a:moveTo>
                  <a:lnTo>
                    <a:pt x="0" y="164"/>
                  </a:lnTo>
                  <a:lnTo>
                    <a:pt x="38379" y="49153"/>
                  </a:lnTo>
                  <a:lnTo>
                    <a:pt x="38588" y="48991"/>
                  </a:lnTo>
                  <a:lnTo>
                    <a:pt x="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13"/>
          <p:cNvSpPr/>
          <p:nvPr/>
        </p:nvSpPr>
        <p:spPr>
          <a:xfrm rot="5284583">
            <a:off x="4157093" y="663080"/>
            <a:ext cx="844505" cy="628625"/>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1664998" y="1000921"/>
            <a:ext cx="5653815" cy="3240583"/>
          </a:xfrm>
          <a:custGeom>
            <a:avLst/>
            <a:gdLst/>
            <a:ahLst/>
            <a:cxnLst/>
            <a:rect l="l" t="t" r="r" b="b"/>
            <a:pathLst>
              <a:path w="31240" h="17906" extrusionOk="0">
                <a:moveTo>
                  <a:pt x="1" y="1"/>
                </a:moveTo>
                <a:lnTo>
                  <a:pt x="1" y="17906"/>
                </a:lnTo>
                <a:lnTo>
                  <a:pt x="31239" y="17906"/>
                </a:lnTo>
                <a:lnTo>
                  <a:pt x="312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sp>
        <p:nvSpPr>
          <p:cNvPr id="304" name="Google Shape;304;p13"/>
          <p:cNvSpPr/>
          <p:nvPr/>
        </p:nvSpPr>
        <p:spPr>
          <a:xfrm>
            <a:off x="1745098" y="951446"/>
            <a:ext cx="5653815" cy="3240583"/>
          </a:xfrm>
          <a:custGeom>
            <a:avLst/>
            <a:gdLst/>
            <a:ahLst/>
            <a:cxnLst/>
            <a:rect l="l" t="t" r="r" b="b"/>
            <a:pathLst>
              <a:path w="31240" h="17906" extrusionOk="0">
                <a:moveTo>
                  <a:pt x="1" y="1"/>
                </a:moveTo>
                <a:lnTo>
                  <a:pt x="1" y="17906"/>
                </a:lnTo>
                <a:lnTo>
                  <a:pt x="31239" y="17906"/>
                </a:lnTo>
                <a:lnTo>
                  <a:pt x="3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2176375" y="1782867"/>
            <a:ext cx="4805924" cy="2098796"/>
          </a:xfrm>
          <a:custGeom>
            <a:avLst/>
            <a:gdLst/>
            <a:ahLst/>
            <a:cxnLst/>
            <a:rect l="l" t="t" r="r" b="b"/>
            <a:pathLst>
              <a:path w="26555" h="11597" extrusionOk="0">
                <a:moveTo>
                  <a:pt x="1" y="1"/>
                </a:moveTo>
                <a:lnTo>
                  <a:pt x="1" y="11596"/>
                </a:lnTo>
                <a:lnTo>
                  <a:pt x="26555" y="11596"/>
                </a:lnTo>
                <a:lnTo>
                  <a:pt x="265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txBox="1">
            <a:spLocks noGrp="1"/>
          </p:cNvSpPr>
          <p:nvPr>
            <p:ph type="subTitle" idx="1"/>
          </p:nvPr>
        </p:nvSpPr>
        <p:spPr>
          <a:xfrm>
            <a:off x="2408700" y="2039013"/>
            <a:ext cx="4326600" cy="9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spcBef>
                <a:spcPts val="1600"/>
              </a:spcBef>
              <a:spcAft>
                <a:spcPts val="0"/>
              </a:spcAft>
              <a:buSzPts val="1800"/>
              <a:buNone/>
              <a:defRPr sz="1800"/>
            </a:lvl2pPr>
            <a:lvl3pPr lvl="2" algn="ctr" rtl="0">
              <a:spcBef>
                <a:spcPts val="1600"/>
              </a:spcBef>
              <a:spcAft>
                <a:spcPts val="0"/>
              </a:spcAft>
              <a:buSzPts val="1800"/>
              <a:buNone/>
              <a:defRPr sz="1800"/>
            </a:lvl3pPr>
            <a:lvl4pPr lvl="3" algn="ctr" rtl="0">
              <a:spcBef>
                <a:spcPts val="1600"/>
              </a:spcBef>
              <a:spcAft>
                <a:spcPts val="0"/>
              </a:spcAft>
              <a:buSzPts val="1800"/>
              <a:buNone/>
              <a:defRPr sz="1800"/>
            </a:lvl4pPr>
            <a:lvl5pPr lvl="4" algn="ctr" rtl="0">
              <a:spcBef>
                <a:spcPts val="1600"/>
              </a:spcBef>
              <a:spcAft>
                <a:spcPts val="0"/>
              </a:spcAft>
              <a:buSzPts val="1800"/>
              <a:buNone/>
              <a:defRPr sz="1800"/>
            </a:lvl5pPr>
            <a:lvl6pPr lvl="5" algn="ctr" rtl="0">
              <a:spcBef>
                <a:spcPts val="1600"/>
              </a:spcBef>
              <a:spcAft>
                <a:spcPts val="0"/>
              </a:spcAft>
              <a:buSzPts val="1800"/>
              <a:buNone/>
              <a:defRPr sz="1800"/>
            </a:lvl6pPr>
            <a:lvl7pPr lvl="6" algn="ctr" rtl="0">
              <a:spcBef>
                <a:spcPts val="1600"/>
              </a:spcBef>
              <a:spcAft>
                <a:spcPts val="0"/>
              </a:spcAft>
              <a:buSzPts val="1800"/>
              <a:buNone/>
              <a:defRPr sz="1800"/>
            </a:lvl7pPr>
            <a:lvl8pPr lvl="7" algn="ctr" rtl="0">
              <a:spcBef>
                <a:spcPts val="1600"/>
              </a:spcBef>
              <a:spcAft>
                <a:spcPts val="0"/>
              </a:spcAft>
              <a:buSzPts val="1800"/>
              <a:buNone/>
              <a:defRPr sz="1800"/>
            </a:lvl8pPr>
            <a:lvl9pPr lvl="8" algn="ctr" rtl="0">
              <a:spcBef>
                <a:spcPts val="1600"/>
              </a:spcBef>
              <a:spcAft>
                <a:spcPts val="1600"/>
              </a:spcAft>
              <a:buSzPts val="1800"/>
              <a:buNone/>
              <a:defRPr sz="1800"/>
            </a:lvl9pPr>
          </a:lstStyle>
          <a:p>
            <a:endParaRPr/>
          </a:p>
        </p:txBody>
      </p:sp>
      <p:sp>
        <p:nvSpPr>
          <p:cNvPr id="307" name="Google Shape;307;p13"/>
          <p:cNvSpPr/>
          <p:nvPr/>
        </p:nvSpPr>
        <p:spPr>
          <a:xfrm rot="5284583">
            <a:off x="4354910" y="624805"/>
            <a:ext cx="580125" cy="4283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6938491" y="1189701"/>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13"/>
          <p:cNvGrpSpPr/>
          <p:nvPr/>
        </p:nvGrpSpPr>
        <p:grpSpPr>
          <a:xfrm rot="-5863194">
            <a:off x="1913300" y="1169764"/>
            <a:ext cx="263681" cy="263584"/>
            <a:chOff x="4028549" y="3239505"/>
            <a:chExt cx="131381" cy="131321"/>
          </a:xfrm>
        </p:grpSpPr>
        <p:sp>
          <p:nvSpPr>
            <p:cNvPr id="310" name="Google Shape;310;p13"/>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13"/>
          <p:cNvSpPr txBox="1">
            <a:spLocks noGrp="1"/>
          </p:cNvSpPr>
          <p:nvPr>
            <p:ph type="title"/>
          </p:nvPr>
        </p:nvSpPr>
        <p:spPr>
          <a:xfrm>
            <a:off x="2408550" y="3166850"/>
            <a:ext cx="4326600" cy="4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3" name="Google Shape;313;p13"/>
          <p:cNvSpPr/>
          <p:nvPr/>
        </p:nvSpPr>
        <p:spPr>
          <a:xfrm>
            <a:off x="8097162" y="729918"/>
            <a:ext cx="667256" cy="95604"/>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13"/>
          <p:cNvGrpSpPr/>
          <p:nvPr/>
        </p:nvGrpSpPr>
        <p:grpSpPr>
          <a:xfrm>
            <a:off x="8321749" y="4485187"/>
            <a:ext cx="218071" cy="228481"/>
            <a:chOff x="4930687" y="3942774"/>
            <a:chExt cx="218071" cy="228481"/>
          </a:xfrm>
        </p:grpSpPr>
        <p:sp>
          <p:nvSpPr>
            <p:cNvPr id="315" name="Google Shape;315;p13"/>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13"/>
          <p:cNvSpPr/>
          <p:nvPr/>
        </p:nvSpPr>
        <p:spPr>
          <a:xfrm>
            <a:off x="6045280" y="4485168"/>
            <a:ext cx="1898626" cy="659179"/>
          </a:xfrm>
          <a:custGeom>
            <a:avLst/>
            <a:gdLst/>
            <a:ahLst/>
            <a:cxnLst/>
            <a:rect l="l" t="t" r="r" b="b"/>
            <a:pathLst>
              <a:path w="31735" h="11018" extrusionOk="0">
                <a:moveTo>
                  <a:pt x="26485" y="1"/>
                </a:moveTo>
                <a:lnTo>
                  <a:pt x="1" y="11018"/>
                </a:lnTo>
                <a:lnTo>
                  <a:pt x="31734" y="11018"/>
                </a:lnTo>
                <a:lnTo>
                  <a:pt x="26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BODY_2">
    <p:spTree>
      <p:nvGrpSpPr>
        <p:cNvPr id="1" name="Shape 324"/>
        <p:cNvGrpSpPr/>
        <p:nvPr/>
      </p:nvGrpSpPr>
      <p:grpSpPr>
        <a:xfrm>
          <a:off x="0" y="0"/>
          <a:ext cx="0" cy="0"/>
          <a:chOff x="0" y="0"/>
          <a:chExt cx="0" cy="0"/>
        </a:xfrm>
      </p:grpSpPr>
      <p:sp>
        <p:nvSpPr>
          <p:cNvPr id="325" name="Google Shape;325;p14"/>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9" name="Google Shape;329;p14"/>
          <p:cNvSpPr txBox="1">
            <a:spLocks noGrp="1"/>
          </p:cNvSpPr>
          <p:nvPr>
            <p:ph type="subTitle" idx="1"/>
          </p:nvPr>
        </p:nvSpPr>
        <p:spPr>
          <a:xfrm>
            <a:off x="1313963" y="3024075"/>
            <a:ext cx="26922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30" name="Google Shape;330;p14"/>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txBox="1">
            <a:spLocks noGrp="1"/>
          </p:cNvSpPr>
          <p:nvPr>
            <p:ph type="subTitle" idx="2"/>
          </p:nvPr>
        </p:nvSpPr>
        <p:spPr>
          <a:xfrm>
            <a:off x="5137713" y="3024075"/>
            <a:ext cx="26922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32" name="Google Shape;332;p14"/>
          <p:cNvSpPr txBox="1">
            <a:spLocks noGrp="1"/>
          </p:cNvSpPr>
          <p:nvPr>
            <p:ph type="subTitle" idx="3"/>
          </p:nvPr>
        </p:nvSpPr>
        <p:spPr>
          <a:xfrm>
            <a:off x="1314063" y="2765875"/>
            <a:ext cx="26922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333" name="Google Shape;333;p14"/>
          <p:cNvSpPr txBox="1">
            <a:spLocks noGrp="1"/>
          </p:cNvSpPr>
          <p:nvPr>
            <p:ph type="subTitle" idx="4"/>
          </p:nvPr>
        </p:nvSpPr>
        <p:spPr>
          <a:xfrm>
            <a:off x="5137813" y="2765875"/>
            <a:ext cx="26922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a:endParaRPr/>
          </a:p>
        </p:txBody>
      </p:sp>
      <p:sp>
        <p:nvSpPr>
          <p:cNvPr id="334" name="Google Shape;334;p14"/>
          <p:cNvSpPr/>
          <p:nvPr/>
        </p:nvSpPr>
        <p:spPr>
          <a:xfrm>
            <a:off x="4571988" y="4786285"/>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14"/>
          <p:cNvGrpSpPr/>
          <p:nvPr/>
        </p:nvGrpSpPr>
        <p:grpSpPr>
          <a:xfrm>
            <a:off x="4382239" y="4698659"/>
            <a:ext cx="189773" cy="174158"/>
            <a:chOff x="6476077" y="96834"/>
            <a:chExt cx="189773" cy="174158"/>
          </a:xfrm>
        </p:grpSpPr>
        <p:sp>
          <p:nvSpPr>
            <p:cNvPr id="336" name="Google Shape;336;p14"/>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userDrawn="1">
  <p:cSld name="TITLE_AND_BODY_2_1">
    <p:spTree>
      <p:nvGrpSpPr>
        <p:cNvPr id="1" name="Shape 364"/>
        <p:cNvGrpSpPr/>
        <p:nvPr/>
      </p:nvGrpSpPr>
      <p:grpSpPr>
        <a:xfrm>
          <a:off x="0" y="0"/>
          <a:ext cx="0" cy="0"/>
          <a:chOff x="0" y="0"/>
          <a:chExt cx="0" cy="0"/>
        </a:xfrm>
      </p:grpSpPr>
      <p:sp>
        <p:nvSpPr>
          <p:cNvPr id="365" name="Google Shape;365;p17"/>
          <p:cNvSpPr/>
          <p:nvPr/>
        </p:nvSpPr>
        <p:spPr>
          <a:xfrm rot="-570506">
            <a:off x="4720413" y="1625632"/>
            <a:ext cx="1046685" cy="117244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rot="-570506">
            <a:off x="713225" y="3217232"/>
            <a:ext cx="1046685" cy="117244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713225" y="1628625"/>
            <a:ext cx="1046653" cy="117241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3" name="Google Shape;373;p17"/>
          <p:cNvSpPr txBox="1">
            <a:spLocks noGrp="1"/>
          </p:cNvSpPr>
          <p:nvPr>
            <p:ph type="subTitle" idx="1"/>
          </p:nvPr>
        </p:nvSpPr>
        <p:spPr>
          <a:xfrm>
            <a:off x="1949500" y="2049225"/>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4" name="Google Shape;374;p17"/>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txBox="1">
            <a:spLocks noGrp="1"/>
          </p:cNvSpPr>
          <p:nvPr>
            <p:ph type="subTitle" idx="2"/>
          </p:nvPr>
        </p:nvSpPr>
        <p:spPr>
          <a:xfrm>
            <a:off x="1949592" y="1791025"/>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grpSp>
        <p:nvGrpSpPr>
          <p:cNvPr id="376" name="Google Shape;376;p17"/>
          <p:cNvGrpSpPr/>
          <p:nvPr/>
        </p:nvGrpSpPr>
        <p:grpSpPr>
          <a:xfrm>
            <a:off x="4280963" y="4723225"/>
            <a:ext cx="218131" cy="228540"/>
            <a:chOff x="1567788" y="4831150"/>
            <a:chExt cx="218131" cy="228540"/>
          </a:xfrm>
        </p:grpSpPr>
        <p:sp>
          <p:nvSpPr>
            <p:cNvPr id="377" name="Google Shape;377;p17"/>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a:off x="4572000" y="4705711"/>
            <a:ext cx="263669" cy="263588"/>
            <a:chOff x="4028549" y="3239505"/>
            <a:chExt cx="131381" cy="131321"/>
          </a:xfrm>
        </p:grpSpPr>
        <p:sp>
          <p:nvSpPr>
            <p:cNvPr id="386" name="Google Shape;386;p17"/>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17"/>
          <p:cNvSpPr txBox="1">
            <a:spLocks noGrp="1"/>
          </p:cNvSpPr>
          <p:nvPr>
            <p:ph type="title" idx="3" hasCustomPrompt="1"/>
          </p:nvPr>
        </p:nvSpPr>
        <p:spPr>
          <a:xfrm>
            <a:off x="713225" y="18881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89" name="Google Shape;389;p17"/>
          <p:cNvSpPr txBox="1">
            <a:spLocks noGrp="1"/>
          </p:cNvSpPr>
          <p:nvPr>
            <p:ph type="subTitle" idx="4"/>
          </p:nvPr>
        </p:nvSpPr>
        <p:spPr>
          <a:xfrm>
            <a:off x="1949500" y="3606900"/>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0" name="Google Shape;390;p17"/>
          <p:cNvSpPr txBox="1">
            <a:spLocks noGrp="1"/>
          </p:cNvSpPr>
          <p:nvPr>
            <p:ph type="subTitle" idx="5"/>
          </p:nvPr>
        </p:nvSpPr>
        <p:spPr>
          <a:xfrm>
            <a:off x="1949592" y="3348700"/>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dirty="0"/>
          </a:p>
        </p:txBody>
      </p:sp>
      <p:sp>
        <p:nvSpPr>
          <p:cNvPr id="391" name="Google Shape;391;p17"/>
          <p:cNvSpPr txBox="1">
            <a:spLocks noGrp="1"/>
          </p:cNvSpPr>
          <p:nvPr>
            <p:ph type="title" idx="6" hasCustomPrompt="1"/>
          </p:nvPr>
        </p:nvSpPr>
        <p:spPr>
          <a:xfrm>
            <a:off x="713225" y="344585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rPr dirty="0"/>
              <a:t>xx%</a:t>
            </a:r>
          </a:p>
        </p:txBody>
      </p:sp>
      <p:sp>
        <p:nvSpPr>
          <p:cNvPr id="392" name="Google Shape;392;p17"/>
          <p:cNvSpPr txBox="1">
            <a:spLocks noGrp="1"/>
          </p:cNvSpPr>
          <p:nvPr>
            <p:ph type="subTitle" idx="7"/>
          </p:nvPr>
        </p:nvSpPr>
        <p:spPr>
          <a:xfrm>
            <a:off x="5956675" y="2049225"/>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93" name="Google Shape;393;p17"/>
          <p:cNvSpPr txBox="1">
            <a:spLocks noGrp="1"/>
          </p:cNvSpPr>
          <p:nvPr>
            <p:ph type="subTitle" idx="8"/>
          </p:nvPr>
        </p:nvSpPr>
        <p:spPr>
          <a:xfrm>
            <a:off x="5956767" y="1791025"/>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a:endParaRPr/>
          </a:p>
        </p:txBody>
      </p:sp>
      <p:sp>
        <p:nvSpPr>
          <p:cNvPr id="394" name="Google Shape;394;p17"/>
          <p:cNvSpPr txBox="1">
            <a:spLocks noGrp="1"/>
          </p:cNvSpPr>
          <p:nvPr>
            <p:ph type="title" idx="9" hasCustomPrompt="1"/>
          </p:nvPr>
        </p:nvSpPr>
        <p:spPr>
          <a:xfrm>
            <a:off x="4720400" y="18881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398" name="Google Shape;398;p17"/>
          <p:cNvGrpSpPr/>
          <p:nvPr/>
        </p:nvGrpSpPr>
        <p:grpSpPr>
          <a:xfrm>
            <a:off x="863166" y="4278030"/>
            <a:ext cx="746803" cy="173460"/>
            <a:chOff x="810479" y="2689455"/>
            <a:chExt cx="746803" cy="173460"/>
          </a:xfrm>
        </p:grpSpPr>
        <p:sp>
          <p:nvSpPr>
            <p:cNvPr id="399" name="Google Shape;399;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7"/>
          <p:cNvGrpSpPr/>
          <p:nvPr/>
        </p:nvGrpSpPr>
        <p:grpSpPr>
          <a:xfrm>
            <a:off x="4870354" y="2686430"/>
            <a:ext cx="746803" cy="173460"/>
            <a:chOff x="810479" y="2689455"/>
            <a:chExt cx="746803" cy="173460"/>
          </a:xfrm>
        </p:grpSpPr>
        <p:sp>
          <p:nvSpPr>
            <p:cNvPr id="402" name="Google Shape;402;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17"/>
          <p:cNvGrpSpPr/>
          <p:nvPr/>
        </p:nvGrpSpPr>
        <p:grpSpPr>
          <a:xfrm>
            <a:off x="810479" y="2689455"/>
            <a:ext cx="746803" cy="173460"/>
            <a:chOff x="810479" y="2689455"/>
            <a:chExt cx="746803" cy="173460"/>
          </a:xfrm>
        </p:grpSpPr>
        <p:sp>
          <p:nvSpPr>
            <p:cNvPr id="408" name="Google Shape;408;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2">
  <p:cSld name="MAIN_POINT_1">
    <p:spTree>
      <p:nvGrpSpPr>
        <p:cNvPr id="1" name="Shape 479"/>
        <p:cNvGrpSpPr/>
        <p:nvPr/>
      </p:nvGrpSpPr>
      <p:grpSpPr>
        <a:xfrm>
          <a:off x="0" y="0"/>
          <a:ext cx="0" cy="0"/>
          <a:chOff x="0" y="0"/>
          <a:chExt cx="0" cy="0"/>
        </a:xfrm>
      </p:grpSpPr>
      <p:grpSp>
        <p:nvGrpSpPr>
          <p:cNvPr id="480" name="Google Shape;480;p22"/>
          <p:cNvGrpSpPr/>
          <p:nvPr/>
        </p:nvGrpSpPr>
        <p:grpSpPr>
          <a:xfrm>
            <a:off x="2744865" y="-1014160"/>
            <a:ext cx="6084896" cy="6800071"/>
            <a:chOff x="-1394220" y="2227279"/>
            <a:chExt cx="3511800" cy="3924552"/>
          </a:xfrm>
        </p:grpSpPr>
        <p:sp>
          <p:nvSpPr>
            <p:cNvPr id="481" name="Google Shape;481;p22"/>
            <p:cNvSpPr/>
            <p:nvPr/>
          </p:nvSpPr>
          <p:spPr>
            <a:xfrm rot="745963">
              <a:off x="-1062614" y="2494162"/>
              <a:ext cx="2848588" cy="3390786"/>
            </a:xfrm>
            <a:custGeom>
              <a:avLst/>
              <a:gdLst/>
              <a:ahLst/>
              <a:cxnLst/>
              <a:rect l="l" t="t" r="r" b="b"/>
              <a:pathLst>
                <a:path w="47615" h="56678" extrusionOk="0">
                  <a:moveTo>
                    <a:pt x="8330" y="1"/>
                  </a:moveTo>
                  <a:lnTo>
                    <a:pt x="1" y="6525"/>
                  </a:lnTo>
                  <a:lnTo>
                    <a:pt x="39284" y="56678"/>
                  </a:lnTo>
                  <a:lnTo>
                    <a:pt x="47615" y="50152"/>
                  </a:lnTo>
                  <a:lnTo>
                    <a:pt x="83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2"/>
            <p:cNvGrpSpPr/>
            <p:nvPr/>
          </p:nvGrpSpPr>
          <p:grpSpPr>
            <a:xfrm rot="746023">
              <a:off x="-1036647" y="2808935"/>
              <a:ext cx="2365525" cy="2955151"/>
              <a:chOff x="-38220" y="2183673"/>
              <a:chExt cx="2365636" cy="2955289"/>
            </a:xfrm>
          </p:grpSpPr>
          <p:sp>
            <p:nvSpPr>
              <p:cNvPr id="483" name="Google Shape;483;p22"/>
              <p:cNvSpPr/>
              <p:nvPr/>
            </p:nvSpPr>
            <p:spPr>
              <a:xfrm>
                <a:off x="-38220" y="2183673"/>
                <a:ext cx="144184" cy="122646"/>
              </a:xfrm>
              <a:custGeom>
                <a:avLst/>
                <a:gdLst/>
                <a:ahLst/>
                <a:cxnLst/>
                <a:rect l="l" t="t" r="r" b="b"/>
                <a:pathLst>
                  <a:path w="2410" h="2050" extrusionOk="0">
                    <a:moveTo>
                      <a:pt x="2083" y="0"/>
                    </a:moveTo>
                    <a:lnTo>
                      <a:pt x="0" y="1633"/>
                    </a:lnTo>
                    <a:lnTo>
                      <a:pt x="327"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21967" y="2210116"/>
                <a:ext cx="208499" cy="172961"/>
              </a:xfrm>
              <a:custGeom>
                <a:avLst/>
                <a:gdLst/>
                <a:ahLst/>
                <a:cxnLst/>
                <a:rect l="l" t="t" r="r" b="b"/>
                <a:pathLst>
                  <a:path w="3485" h="2891" extrusionOk="0">
                    <a:moveTo>
                      <a:pt x="3159" y="1"/>
                    </a:moveTo>
                    <a:lnTo>
                      <a:pt x="0" y="2475"/>
                    </a:lnTo>
                    <a:lnTo>
                      <a:pt x="326" y="2891"/>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a:off x="83828" y="2339463"/>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a:off x="144015" y="2365727"/>
                <a:ext cx="208559" cy="173021"/>
              </a:xfrm>
              <a:custGeom>
                <a:avLst/>
                <a:gdLst/>
                <a:ahLst/>
                <a:cxnLst/>
                <a:rect l="l" t="t" r="r" b="b"/>
                <a:pathLst>
                  <a:path w="3486" h="2892"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a:off x="205757" y="2495133"/>
                <a:ext cx="144244" cy="122587"/>
              </a:xfrm>
              <a:custGeom>
                <a:avLst/>
                <a:gdLst/>
                <a:ahLst/>
                <a:cxnLst/>
                <a:rect l="l" t="t" r="r" b="b"/>
                <a:pathLst>
                  <a:path w="2411" h="2049" extrusionOk="0">
                    <a:moveTo>
                      <a:pt x="2083" y="0"/>
                    </a:moveTo>
                    <a:lnTo>
                      <a:pt x="1"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a:off x="265943" y="2521577"/>
                <a:ext cx="208499" cy="172961"/>
              </a:xfrm>
              <a:custGeom>
                <a:avLst/>
                <a:gdLst/>
                <a:ahLst/>
                <a:cxnLst/>
                <a:rect l="l" t="t" r="r" b="b"/>
                <a:pathLst>
                  <a:path w="3485" h="2891" extrusionOk="0">
                    <a:moveTo>
                      <a:pt x="3159" y="1"/>
                    </a:moveTo>
                    <a:lnTo>
                      <a:pt x="1" y="2474"/>
                    </a:lnTo>
                    <a:lnTo>
                      <a:pt x="328" y="2890"/>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a:off x="327745" y="2650984"/>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2"/>
              <p:cNvSpPr/>
              <p:nvPr/>
            </p:nvSpPr>
            <p:spPr>
              <a:xfrm>
                <a:off x="387931" y="2677367"/>
                <a:ext cx="208559" cy="172901"/>
              </a:xfrm>
              <a:custGeom>
                <a:avLst/>
                <a:gdLst/>
                <a:ahLst/>
                <a:cxnLst/>
                <a:rect l="l" t="t" r="r" b="b"/>
                <a:pathLst>
                  <a:path w="3486" h="2890" extrusionOk="0">
                    <a:moveTo>
                      <a:pt x="3159" y="0"/>
                    </a:moveTo>
                    <a:lnTo>
                      <a:pt x="0" y="2474"/>
                    </a:lnTo>
                    <a:lnTo>
                      <a:pt x="327" y="2890"/>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2"/>
              <p:cNvSpPr/>
              <p:nvPr/>
            </p:nvSpPr>
            <p:spPr>
              <a:xfrm>
                <a:off x="455476" y="2814073"/>
                <a:ext cx="144184" cy="122527"/>
              </a:xfrm>
              <a:custGeom>
                <a:avLst/>
                <a:gdLst/>
                <a:ahLst/>
                <a:cxnLst/>
                <a:rect l="l" t="t" r="r" b="b"/>
                <a:pathLst>
                  <a:path w="2410" h="2048" extrusionOk="0">
                    <a:moveTo>
                      <a:pt x="2084" y="0"/>
                    </a:moveTo>
                    <a:lnTo>
                      <a:pt x="0" y="1632"/>
                    </a:lnTo>
                    <a:lnTo>
                      <a:pt x="327" y="2048"/>
                    </a:lnTo>
                    <a:lnTo>
                      <a:pt x="2409" y="417"/>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a:off x="515663" y="2840337"/>
                <a:ext cx="208559" cy="173081"/>
              </a:xfrm>
              <a:custGeom>
                <a:avLst/>
                <a:gdLst/>
                <a:ahLst/>
                <a:cxnLst/>
                <a:rect l="l" t="t" r="r" b="b"/>
                <a:pathLst>
                  <a:path w="3486" h="2893" extrusionOk="0">
                    <a:moveTo>
                      <a:pt x="3159" y="1"/>
                    </a:moveTo>
                    <a:lnTo>
                      <a:pt x="0" y="2475"/>
                    </a:lnTo>
                    <a:lnTo>
                      <a:pt x="327" y="2892"/>
                    </a:lnTo>
                    <a:lnTo>
                      <a:pt x="3486" y="419"/>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577524" y="2969683"/>
                <a:ext cx="144184" cy="122587"/>
              </a:xfrm>
              <a:custGeom>
                <a:avLst/>
                <a:gdLst/>
                <a:ahLst/>
                <a:cxnLst/>
                <a:rect l="l" t="t" r="r" b="b"/>
                <a:pathLst>
                  <a:path w="2410" h="2049" extrusionOk="0">
                    <a:moveTo>
                      <a:pt x="2082" y="0"/>
                    </a:moveTo>
                    <a:lnTo>
                      <a:pt x="0" y="1633"/>
                    </a:lnTo>
                    <a:lnTo>
                      <a:pt x="326" y="2049"/>
                    </a:lnTo>
                    <a:lnTo>
                      <a:pt x="2409" y="418"/>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637711" y="2996127"/>
                <a:ext cx="208499" cy="172961"/>
              </a:xfrm>
              <a:custGeom>
                <a:avLst/>
                <a:gdLst/>
                <a:ahLst/>
                <a:cxnLst/>
                <a:rect l="l" t="t" r="r" b="b"/>
                <a:pathLst>
                  <a:path w="3485" h="2891" extrusionOk="0">
                    <a:moveTo>
                      <a:pt x="3159" y="1"/>
                    </a:moveTo>
                    <a:lnTo>
                      <a:pt x="0" y="2474"/>
                    </a:lnTo>
                    <a:lnTo>
                      <a:pt x="326" y="2890"/>
                    </a:lnTo>
                    <a:lnTo>
                      <a:pt x="3484"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699512" y="3125354"/>
                <a:ext cx="144244" cy="122527"/>
              </a:xfrm>
              <a:custGeom>
                <a:avLst/>
                <a:gdLst/>
                <a:ahLst/>
                <a:cxnLst/>
                <a:rect l="l" t="t" r="r" b="b"/>
                <a:pathLst>
                  <a:path w="2411" h="2048" extrusionOk="0">
                    <a:moveTo>
                      <a:pt x="2083" y="0"/>
                    </a:moveTo>
                    <a:lnTo>
                      <a:pt x="1" y="1631"/>
                    </a:lnTo>
                    <a:lnTo>
                      <a:pt x="328" y="2047"/>
                    </a:lnTo>
                    <a:lnTo>
                      <a:pt x="2410"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a:off x="759639" y="3151798"/>
                <a:ext cx="208618" cy="173021"/>
              </a:xfrm>
              <a:custGeom>
                <a:avLst/>
                <a:gdLst/>
                <a:ahLst/>
                <a:cxnLst/>
                <a:rect l="l" t="t" r="r" b="b"/>
                <a:pathLst>
                  <a:path w="3487" h="2892" extrusionOk="0">
                    <a:moveTo>
                      <a:pt x="3159" y="1"/>
                    </a:moveTo>
                    <a:lnTo>
                      <a:pt x="1" y="2476"/>
                    </a:lnTo>
                    <a:lnTo>
                      <a:pt x="328"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821500" y="3281204"/>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881687" y="3307468"/>
                <a:ext cx="208618" cy="173081"/>
              </a:xfrm>
              <a:custGeom>
                <a:avLst/>
                <a:gdLst/>
                <a:ahLst/>
                <a:cxnLst/>
                <a:rect l="l" t="t" r="r" b="b"/>
                <a:pathLst>
                  <a:path w="3487" h="2893" extrusionOk="0">
                    <a:moveTo>
                      <a:pt x="3159" y="1"/>
                    </a:moveTo>
                    <a:lnTo>
                      <a:pt x="1" y="2474"/>
                    </a:lnTo>
                    <a:lnTo>
                      <a:pt x="328"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949890" y="3445191"/>
                <a:ext cx="144244" cy="122587"/>
              </a:xfrm>
              <a:custGeom>
                <a:avLst/>
                <a:gdLst/>
                <a:ahLst/>
                <a:cxnLst/>
                <a:rect l="l" t="t" r="r" b="b"/>
                <a:pathLst>
                  <a:path w="2411" h="2049" extrusionOk="0">
                    <a:moveTo>
                      <a:pt x="2085" y="0"/>
                    </a:moveTo>
                    <a:lnTo>
                      <a:pt x="1" y="1631"/>
                    </a:lnTo>
                    <a:lnTo>
                      <a:pt x="328" y="2049"/>
                    </a:lnTo>
                    <a:lnTo>
                      <a:pt x="2410" y="416"/>
                    </a:lnTo>
                    <a:lnTo>
                      <a:pt x="20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1010136" y="3471575"/>
                <a:ext cx="208559" cy="173021"/>
              </a:xfrm>
              <a:custGeom>
                <a:avLst/>
                <a:gdLst/>
                <a:ahLst/>
                <a:cxnLst/>
                <a:rect l="l" t="t" r="r" b="b"/>
                <a:pathLst>
                  <a:path w="3486" h="2892" extrusionOk="0">
                    <a:moveTo>
                      <a:pt x="3159" y="0"/>
                    </a:moveTo>
                    <a:lnTo>
                      <a:pt x="0" y="2475"/>
                    </a:lnTo>
                    <a:lnTo>
                      <a:pt x="327" y="2891"/>
                    </a:lnTo>
                    <a:lnTo>
                      <a:pt x="3486" y="418"/>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1071938" y="3600921"/>
                <a:ext cx="144244" cy="122646"/>
              </a:xfrm>
              <a:custGeom>
                <a:avLst/>
                <a:gdLst/>
                <a:ahLst/>
                <a:cxnLst/>
                <a:rect l="l" t="t" r="r" b="b"/>
                <a:pathLst>
                  <a:path w="2411" h="2050" extrusionOk="0">
                    <a:moveTo>
                      <a:pt x="2083" y="1"/>
                    </a:moveTo>
                    <a:lnTo>
                      <a:pt x="1" y="1632"/>
                    </a:lnTo>
                    <a:lnTo>
                      <a:pt x="327" y="2049"/>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1132124" y="3627305"/>
                <a:ext cx="208559" cy="173021"/>
              </a:xfrm>
              <a:custGeom>
                <a:avLst/>
                <a:gdLst/>
                <a:ahLst/>
                <a:cxnLst/>
                <a:rect l="l" t="t" r="r" b="b"/>
                <a:pathLst>
                  <a:path w="3486" h="2892" extrusionOk="0">
                    <a:moveTo>
                      <a:pt x="3159" y="1"/>
                    </a:moveTo>
                    <a:lnTo>
                      <a:pt x="1" y="2476"/>
                    </a:lnTo>
                    <a:lnTo>
                      <a:pt x="327" y="2892"/>
                    </a:lnTo>
                    <a:lnTo>
                      <a:pt x="3485"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1193926" y="3756711"/>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1254112" y="3783095"/>
                <a:ext cx="208618" cy="173021"/>
              </a:xfrm>
              <a:custGeom>
                <a:avLst/>
                <a:gdLst/>
                <a:ahLst/>
                <a:cxnLst/>
                <a:rect l="l" t="t" r="r" b="b"/>
                <a:pathLst>
                  <a:path w="3487" h="2892" extrusionOk="0">
                    <a:moveTo>
                      <a:pt x="3159" y="0"/>
                    </a:moveTo>
                    <a:lnTo>
                      <a:pt x="0" y="2474"/>
                    </a:lnTo>
                    <a:lnTo>
                      <a:pt x="328" y="2891"/>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1315974" y="3912382"/>
                <a:ext cx="144184" cy="122646"/>
              </a:xfrm>
              <a:custGeom>
                <a:avLst/>
                <a:gdLst/>
                <a:ahLst/>
                <a:cxnLst/>
                <a:rect l="l" t="t" r="r" b="b"/>
                <a:pathLst>
                  <a:path w="2410" h="2050" extrusionOk="0">
                    <a:moveTo>
                      <a:pt x="2083" y="0"/>
                    </a:moveTo>
                    <a:lnTo>
                      <a:pt x="0"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1376160" y="3938646"/>
                <a:ext cx="208559" cy="173081"/>
              </a:xfrm>
              <a:custGeom>
                <a:avLst/>
                <a:gdLst/>
                <a:ahLst/>
                <a:cxnLst/>
                <a:rect l="l" t="t" r="r" b="b"/>
                <a:pathLst>
                  <a:path w="3486" h="2893"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1443705" y="4075471"/>
                <a:ext cx="144124" cy="122527"/>
              </a:xfrm>
              <a:custGeom>
                <a:avLst/>
                <a:gdLst/>
                <a:ahLst/>
                <a:cxnLst/>
                <a:rect l="l" t="t" r="r" b="b"/>
                <a:pathLst>
                  <a:path w="2409" h="2048" extrusionOk="0">
                    <a:moveTo>
                      <a:pt x="2082" y="1"/>
                    </a:moveTo>
                    <a:lnTo>
                      <a:pt x="0" y="1632"/>
                    </a:lnTo>
                    <a:lnTo>
                      <a:pt x="326" y="2048"/>
                    </a:lnTo>
                    <a:lnTo>
                      <a:pt x="2408"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1503892" y="4101676"/>
                <a:ext cx="208559" cy="173021"/>
              </a:xfrm>
              <a:custGeom>
                <a:avLst/>
                <a:gdLst/>
                <a:ahLst/>
                <a:cxnLst/>
                <a:rect l="l" t="t" r="r" b="b"/>
                <a:pathLst>
                  <a:path w="3486" h="2892" extrusionOk="0">
                    <a:moveTo>
                      <a:pt x="3159" y="1"/>
                    </a:moveTo>
                    <a:lnTo>
                      <a:pt x="0" y="2476"/>
                    </a:lnTo>
                    <a:lnTo>
                      <a:pt x="327"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1565634" y="4231142"/>
                <a:ext cx="144184" cy="122646"/>
              </a:xfrm>
              <a:custGeom>
                <a:avLst/>
                <a:gdLst/>
                <a:ahLst/>
                <a:cxnLst/>
                <a:rect l="l" t="t" r="r" b="b"/>
                <a:pathLst>
                  <a:path w="2410" h="2050" extrusionOk="0">
                    <a:moveTo>
                      <a:pt x="2083" y="1"/>
                    </a:moveTo>
                    <a:lnTo>
                      <a:pt x="1" y="1633"/>
                    </a:lnTo>
                    <a:lnTo>
                      <a:pt x="328" y="2049"/>
                    </a:lnTo>
                    <a:lnTo>
                      <a:pt x="2410" y="418"/>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1625820" y="4257645"/>
                <a:ext cx="208499" cy="172901"/>
              </a:xfrm>
              <a:custGeom>
                <a:avLst/>
                <a:gdLst/>
                <a:ahLst/>
                <a:cxnLst/>
                <a:rect l="l" t="t" r="r" b="b"/>
                <a:pathLst>
                  <a:path w="3485" h="2890" extrusionOk="0">
                    <a:moveTo>
                      <a:pt x="3159" y="0"/>
                    </a:moveTo>
                    <a:lnTo>
                      <a:pt x="1" y="2474"/>
                    </a:lnTo>
                    <a:lnTo>
                      <a:pt x="326" y="2890"/>
                    </a:lnTo>
                    <a:lnTo>
                      <a:pt x="3485"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1687682" y="4386932"/>
                <a:ext cx="144124" cy="122527"/>
              </a:xfrm>
              <a:custGeom>
                <a:avLst/>
                <a:gdLst/>
                <a:ahLst/>
                <a:cxnLst/>
                <a:rect l="l" t="t" r="r" b="b"/>
                <a:pathLst>
                  <a:path w="2409" h="2048" extrusionOk="0">
                    <a:moveTo>
                      <a:pt x="2083" y="0"/>
                    </a:moveTo>
                    <a:lnTo>
                      <a:pt x="1" y="1631"/>
                    </a:lnTo>
                    <a:lnTo>
                      <a:pt x="326" y="2048"/>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1747868" y="4413196"/>
                <a:ext cx="208499" cy="173081"/>
              </a:xfrm>
              <a:custGeom>
                <a:avLst/>
                <a:gdLst/>
                <a:ahLst/>
                <a:cxnLst/>
                <a:rect l="l" t="t" r="r" b="b"/>
                <a:pathLst>
                  <a:path w="3485" h="2893" extrusionOk="0">
                    <a:moveTo>
                      <a:pt x="3159" y="1"/>
                    </a:moveTo>
                    <a:lnTo>
                      <a:pt x="1" y="2474"/>
                    </a:lnTo>
                    <a:lnTo>
                      <a:pt x="328" y="2892"/>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1809670" y="4542663"/>
                <a:ext cx="144184" cy="122587"/>
              </a:xfrm>
              <a:custGeom>
                <a:avLst/>
                <a:gdLst/>
                <a:ahLst/>
                <a:cxnLst/>
                <a:rect l="l" t="t" r="r" b="b"/>
                <a:pathLst>
                  <a:path w="2410" h="2049" extrusionOk="0">
                    <a:moveTo>
                      <a:pt x="2082" y="1"/>
                    </a:moveTo>
                    <a:lnTo>
                      <a:pt x="0" y="1632"/>
                    </a:lnTo>
                    <a:lnTo>
                      <a:pt x="327" y="2048"/>
                    </a:lnTo>
                    <a:lnTo>
                      <a:pt x="2409"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1869856" y="4569046"/>
                <a:ext cx="208499" cy="173081"/>
              </a:xfrm>
              <a:custGeom>
                <a:avLst/>
                <a:gdLst/>
                <a:ahLst/>
                <a:cxnLst/>
                <a:rect l="l" t="t" r="r" b="b"/>
                <a:pathLst>
                  <a:path w="3485" h="2893" extrusionOk="0">
                    <a:moveTo>
                      <a:pt x="3159" y="1"/>
                    </a:moveTo>
                    <a:lnTo>
                      <a:pt x="0" y="2476"/>
                    </a:lnTo>
                    <a:lnTo>
                      <a:pt x="326" y="2892"/>
                    </a:lnTo>
                    <a:lnTo>
                      <a:pt x="3484"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1936743" y="4704974"/>
                <a:ext cx="144244" cy="122587"/>
              </a:xfrm>
              <a:custGeom>
                <a:avLst/>
                <a:gdLst/>
                <a:ahLst/>
                <a:cxnLst/>
                <a:rect l="l" t="t" r="r" b="b"/>
                <a:pathLst>
                  <a:path w="2411" h="2049" extrusionOk="0">
                    <a:moveTo>
                      <a:pt x="2083" y="1"/>
                    </a:moveTo>
                    <a:lnTo>
                      <a:pt x="1" y="1632"/>
                    </a:lnTo>
                    <a:lnTo>
                      <a:pt x="328" y="2048"/>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1996870" y="4731298"/>
                <a:ext cx="208559" cy="172961"/>
              </a:xfrm>
              <a:custGeom>
                <a:avLst/>
                <a:gdLst/>
                <a:ahLst/>
                <a:cxnLst/>
                <a:rect l="l" t="t" r="r" b="b"/>
                <a:pathLst>
                  <a:path w="3486" h="2891" extrusionOk="0">
                    <a:moveTo>
                      <a:pt x="3159" y="0"/>
                    </a:moveTo>
                    <a:lnTo>
                      <a:pt x="0" y="2474"/>
                    </a:lnTo>
                    <a:lnTo>
                      <a:pt x="327" y="2890"/>
                    </a:lnTo>
                    <a:lnTo>
                      <a:pt x="3486" y="417"/>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2058731" y="4860585"/>
                <a:ext cx="144184" cy="122646"/>
              </a:xfrm>
              <a:custGeom>
                <a:avLst/>
                <a:gdLst/>
                <a:ahLst/>
                <a:cxnLst/>
                <a:rect l="l" t="t" r="r" b="b"/>
                <a:pathLst>
                  <a:path w="2410" h="2050" extrusionOk="0">
                    <a:moveTo>
                      <a:pt x="2082" y="1"/>
                    </a:moveTo>
                    <a:lnTo>
                      <a:pt x="0" y="1632"/>
                    </a:lnTo>
                    <a:lnTo>
                      <a:pt x="327" y="2049"/>
                    </a:lnTo>
                    <a:lnTo>
                      <a:pt x="2410"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2118918" y="4887088"/>
                <a:ext cx="208499" cy="172901"/>
              </a:xfrm>
              <a:custGeom>
                <a:avLst/>
                <a:gdLst/>
                <a:ahLst/>
                <a:cxnLst/>
                <a:rect l="l" t="t" r="r" b="b"/>
                <a:pathLst>
                  <a:path w="3485" h="2890" extrusionOk="0">
                    <a:moveTo>
                      <a:pt x="3159" y="0"/>
                    </a:moveTo>
                    <a:lnTo>
                      <a:pt x="0" y="2474"/>
                    </a:lnTo>
                    <a:lnTo>
                      <a:pt x="326" y="2890"/>
                    </a:lnTo>
                    <a:lnTo>
                      <a:pt x="3484"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2180779" y="5016375"/>
                <a:ext cx="144065" cy="122587"/>
              </a:xfrm>
              <a:custGeom>
                <a:avLst/>
                <a:gdLst/>
                <a:ahLst/>
                <a:cxnLst/>
                <a:rect l="l" t="t" r="r" b="b"/>
                <a:pathLst>
                  <a:path w="2408" h="2049" extrusionOk="0">
                    <a:moveTo>
                      <a:pt x="2082" y="0"/>
                    </a:moveTo>
                    <a:lnTo>
                      <a:pt x="0" y="1631"/>
                    </a:lnTo>
                    <a:lnTo>
                      <a:pt x="326" y="2049"/>
                    </a:lnTo>
                    <a:lnTo>
                      <a:pt x="2408" y="416"/>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22"/>
            <p:cNvSpPr/>
            <p:nvPr/>
          </p:nvSpPr>
          <p:spPr>
            <a:xfrm rot="745963">
              <a:off x="-551427" y="2603875"/>
              <a:ext cx="2308604" cy="2940600"/>
            </a:xfrm>
            <a:custGeom>
              <a:avLst/>
              <a:gdLst/>
              <a:ahLst/>
              <a:cxnLst/>
              <a:rect l="l" t="t" r="r" b="b"/>
              <a:pathLst>
                <a:path w="38589" h="49153" extrusionOk="0">
                  <a:moveTo>
                    <a:pt x="209" y="0"/>
                  </a:moveTo>
                  <a:lnTo>
                    <a:pt x="0" y="164"/>
                  </a:lnTo>
                  <a:lnTo>
                    <a:pt x="38379" y="49153"/>
                  </a:lnTo>
                  <a:lnTo>
                    <a:pt x="38588" y="48991"/>
                  </a:lnTo>
                  <a:lnTo>
                    <a:pt x="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22"/>
          <p:cNvGrpSpPr/>
          <p:nvPr/>
        </p:nvGrpSpPr>
        <p:grpSpPr>
          <a:xfrm>
            <a:off x="975625" y="1574596"/>
            <a:ext cx="7020761" cy="2451554"/>
            <a:chOff x="1021550" y="1583496"/>
            <a:chExt cx="7020761" cy="2451554"/>
          </a:xfrm>
        </p:grpSpPr>
        <p:sp>
          <p:nvSpPr>
            <p:cNvPr id="522" name="Google Shape;522;p22"/>
            <p:cNvSpPr/>
            <p:nvPr/>
          </p:nvSpPr>
          <p:spPr>
            <a:xfrm rot="-5400000">
              <a:off x="6492231" y="2484970"/>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rot="-5400000">
              <a:off x="1243494" y="2484878"/>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rot="-5400000">
              <a:off x="3542415" y="-101935"/>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22"/>
          <p:cNvSpPr/>
          <p:nvPr/>
        </p:nvSpPr>
        <p:spPr>
          <a:xfrm rot="5437877">
            <a:off x="4183373" y="1321932"/>
            <a:ext cx="777266" cy="5785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rot="-5400000">
            <a:off x="6532306" y="2404845"/>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rot="-5400000">
            <a:off x="6542363" y="3250336"/>
            <a:ext cx="472681" cy="936497"/>
          </a:xfrm>
          <a:custGeom>
            <a:avLst/>
            <a:gdLst/>
            <a:ahLst/>
            <a:cxnLst/>
            <a:rect l="l" t="t" r="r" b="b"/>
            <a:pathLst>
              <a:path w="2563" h="5078" extrusionOk="0">
                <a:moveTo>
                  <a:pt x="1" y="1"/>
                </a:moveTo>
                <a:lnTo>
                  <a:pt x="2562" y="5078"/>
                </a:lnTo>
                <a:lnTo>
                  <a:pt x="2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rot="-5400000">
            <a:off x="6148523" y="2788628"/>
            <a:ext cx="1328229" cy="1004365"/>
          </a:xfrm>
          <a:custGeom>
            <a:avLst/>
            <a:gdLst/>
            <a:ahLst/>
            <a:cxnLst/>
            <a:rect l="l" t="t" r="r" b="b"/>
            <a:pathLst>
              <a:path w="7202" h="5446" extrusionOk="0">
                <a:moveTo>
                  <a:pt x="1" y="1"/>
                </a:moveTo>
                <a:lnTo>
                  <a:pt x="1" y="703"/>
                </a:lnTo>
                <a:lnTo>
                  <a:pt x="2393" y="5446"/>
                </a:lnTo>
                <a:lnTo>
                  <a:pt x="7201" y="5446"/>
                </a:lnTo>
                <a:lnTo>
                  <a:pt x="7201" y="5078"/>
                </a:lnTo>
                <a:lnTo>
                  <a:pt x="2562" y="507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rot="-5400000">
            <a:off x="1283569" y="2404753"/>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rot="-5400000">
            <a:off x="3582490" y="-182060"/>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rot="-5400000">
            <a:off x="2129056" y="3250243"/>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rot="-5400000">
            <a:off x="1667441" y="2788628"/>
            <a:ext cx="1328229" cy="1004365"/>
          </a:xfrm>
          <a:custGeom>
            <a:avLst/>
            <a:gdLst/>
            <a:ahLst/>
            <a:cxnLst/>
            <a:rect l="l" t="t" r="r" b="b"/>
            <a:pathLst>
              <a:path w="7202" h="5446" extrusionOk="0">
                <a:moveTo>
                  <a:pt x="2393" y="1"/>
                </a:moveTo>
                <a:lnTo>
                  <a:pt x="1" y="4742"/>
                </a:lnTo>
                <a:lnTo>
                  <a:pt x="1" y="5446"/>
                </a:lnTo>
                <a:lnTo>
                  <a:pt x="2562" y="367"/>
                </a:lnTo>
                <a:lnTo>
                  <a:pt x="7201" y="367"/>
                </a:lnTo>
                <a:lnTo>
                  <a:pt x="7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rot="5437877">
            <a:off x="4371060" y="1289530"/>
            <a:ext cx="533936" cy="3942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txBox="1">
            <a:spLocks noGrp="1"/>
          </p:cNvSpPr>
          <p:nvPr>
            <p:ph type="title"/>
          </p:nvPr>
        </p:nvSpPr>
        <p:spPr>
          <a:xfrm>
            <a:off x="1956763" y="1503350"/>
            <a:ext cx="5230500" cy="197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b="1"/>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endParaRPr/>
          </a:p>
        </p:txBody>
      </p:sp>
      <p:sp>
        <p:nvSpPr>
          <p:cNvPr id="535" name="Google Shape;535;p22"/>
          <p:cNvSpPr/>
          <p:nvPr/>
        </p:nvSpPr>
        <p:spPr>
          <a:xfrm>
            <a:off x="-25075" y="-22497"/>
            <a:ext cx="1461296" cy="1875030"/>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25075" y="-22497"/>
            <a:ext cx="1735304" cy="160566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22"/>
          <p:cNvGrpSpPr/>
          <p:nvPr/>
        </p:nvGrpSpPr>
        <p:grpSpPr>
          <a:xfrm rot="8999903">
            <a:off x="3745595" y="4336007"/>
            <a:ext cx="263669" cy="263589"/>
            <a:chOff x="4028549" y="3239505"/>
            <a:chExt cx="131381" cy="131321"/>
          </a:xfrm>
        </p:grpSpPr>
        <p:sp>
          <p:nvSpPr>
            <p:cNvPr id="538" name="Google Shape;538;p22"/>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22"/>
          <p:cNvSpPr/>
          <p:nvPr/>
        </p:nvSpPr>
        <p:spPr>
          <a:xfrm>
            <a:off x="7996363" y="7136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2"/>
          <p:cNvGrpSpPr/>
          <p:nvPr/>
        </p:nvGrpSpPr>
        <p:grpSpPr>
          <a:xfrm>
            <a:off x="8231164" y="539509"/>
            <a:ext cx="189773" cy="174158"/>
            <a:chOff x="6476077" y="96834"/>
            <a:chExt cx="189773" cy="174158"/>
          </a:xfrm>
        </p:grpSpPr>
        <p:sp>
          <p:nvSpPr>
            <p:cNvPr id="542" name="Google Shape;542;p22"/>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5"/>
              </a:buClr>
              <a:buSzPts val="2800"/>
              <a:buFont typeface="Fredoka One" panose="02000000000000000000"/>
              <a:buNone/>
              <a:defRPr sz="2800">
                <a:solidFill>
                  <a:schemeClr val="accent5"/>
                </a:solidFill>
                <a:latin typeface="Fredoka One" panose="02000000000000000000"/>
                <a:ea typeface="Fredoka One" panose="02000000000000000000"/>
                <a:cs typeface="Fredoka One" panose="02000000000000000000"/>
                <a:sym typeface="Fredoka One" panose="02000000000000000000"/>
              </a:defRPr>
            </a:lvl1pPr>
            <a:lvl2pPr lvl="1" rtl="0">
              <a:spcBef>
                <a:spcPts val="0"/>
              </a:spcBef>
              <a:spcAft>
                <a:spcPts val="0"/>
              </a:spcAft>
              <a:buClr>
                <a:schemeClr val="accent5"/>
              </a:buClr>
              <a:buSzPts val="2800"/>
              <a:buFont typeface="Modak" panose="01000000000000000000"/>
              <a:buNone/>
              <a:defRPr sz="2800">
                <a:solidFill>
                  <a:schemeClr val="accent5"/>
                </a:solidFill>
                <a:latin typeface="Modak" panose="01000000000000000000"/>
                <a:ea typeface="Modak" panose="01000000000000000000"/>
                <a:cs typeface="Modak" panose="01000000000000000000"/>
                <a:sym typeface="Modak" panose="01000000000000000000"/>
              </a:defRPr>
            </a:lvl2pPr>
            <a:lvl3pPr lvl="2" rtl="0">
              <a:spcBef>
                <a:spcPts val="0"/>
              </a:spcBef>
              <a:spcAft>
                <a:spcPts val="0"/>
              </a:spcAft>
              <a:buClr>
                <a:schemeClr val="accent5"/>
              </a:buClr>
              <a:buSzPts val="2800"/>
              <a:buFont typeface="Modak" panose="01000000000000000000"/>
              <a:buNone/>
              <a:defRPr sz="2800">
                <a:solidFill>
                  <a:schemeClr val="accent5"/>
                </a:solidFill>
                <a:latin typeface="Modak" panose="01000000000000000000"/>
                <a:ea typeface="Modak" panose="01000000000000000000"/>
                <a:cs typeface="Modak" panose="01000000000000000000"/>
                <a:sym typeface="Modak" panose="01000000000000000000"/>
              </a:defRPr>
            </a:lvl3pPr>
            <a:lvl4pPr lvl="3" rtl="0">
              <a:spcBef>
                <a:spcPts val="0"/>
              </a:spcBef>
              <a:spcAft>
                <a:spcPts val="0"/>
              </a:spcAft>
              <a:buClr>
                <a:schemeClr val="accent5"/>
              </a:buClr>
              <a:buSzPts val="2800"/>
              <a:buFont typeface="Modak" panose="01000000000000000000"/>
              <a:buNone/>
              <a:defRPr sz="2800">
                <a:solidFill>
                  <a:schemeClr val="accent5"/>
                </a:solidFill>
                <a:latin typeface="Modak" panose="01000000000000000000"/>
                <a:ea typeface="Modak" panose="01000000000000000000"/>
                <a:cs typeface="Modak" panose="01000000000000000000"/>
                <a:sym typeface="Modak" panose="01000000000000000000"/>
              </a:defRPr>
            </a:lvl4pPr>
            <a:lvl5pPr lvl="4" rtl="0">
              <a:spcBef>
                <a:spcPts val="0"/>
              </a:spcBef>
              <a:spcAft>
                <a:spcPts val="0"/>
              </a:spcAft>
              <a:buClr>
                <a:schemeClr val="accent5"/>
              </a:buClr>
              <a:buSzPts val="2800"/>
              <a:buFont typeface="Modak" panose="01000000000000000000"/>
              <a:buNone/>
              <a:defRPr sz="2800">
                <a:solidFill>
                  <a:schemeClr val="accent5"/>
                </a:solidFill>
                <a:latin typeface="Modak" panose="01000000000000000000"/>
                <a:ea typeface="Modak" panose="01000000000000000000"/>
                <a:cs typeface="Modak" panose="01000000000000000000"/>
                <a:sym typeface="Modak" panose="01000000000000000000"/>
              </a:defRPr>
            </a:lvl5pPr>
            <a:lvl6pPr lvl="5" rtl="0">
              <a:spcBef>
                <a:spcPts val="0"/>
              </a:spcBef>
              <a:spcAft>
                <a:spcPts val="0"/>
              </a:spcAft>
              <a:buClr>
                <a:schemeClr val="accent5"/>
              </a:buClr>
              <a:buSzPts val="2800"/>
              <a:buFont typeface="Modak" panose="01000000000000000000"/>
              <a:buNone/>
              <a:defRPr sz="2800">
                <a:solidFill>
                  <a:schemeClr val="accent5"/>
                </a:solidFill>
                <a:latin typeface="Modak" panose="01000000000000000000"/>
                <a:ea typeface="Modak" panose="01000000000000000000"/>
                <a:cs typeface="Modak" panose="01000000000000000000"/>
                <a:sym typeface="Modak" panose="01000000000000000000"/>
              </a:defRPr>
            </a:lvl6pPr>
            <a:lvl7pPr lvl="6" rtl="0">
              <a:spcBef>
                <a:spcPts val="0"/>
              </a:spcBef>
              <a:spcAft>
                <a:spcPts val="0"/>
              </a:spcAft>
              <a:buClr>
                <a:schemeClr val="accent5"/>
              </a:buClr>
              <a:buSzPts val="2800"/>
              <a:buFont typeface="Modak" panose="01000000000000000000"/>
              <a:buNone/>
              <a:defRPr sz="2800">
                <a:solidFill>
                  <a:schemeClr val="accent5"/>
                </a:solidFill>
                <a:latin typeface="Modak" panose="01000000000000000000"/>
                <a:ea typeface="Modak" panose="01000000000000000000"/>
                <a:cs typeface="Modak" panose="01000000000000000000"/>
                <a:sym typeface="Modak" panose="01000000000000000000"/>
              </a:defRPr>
            </a:lvl7pPr>
            <a:lvl8pPr lvl="7" rtl="0">
              <a:spcBef>
                <a:spcPts val="0"/>
              </a:spcBef>
              <a:spcAft>
                <a:spcPts val="0"/>
              </a:spcAft>
              <a:buClr>
                <a:schemeClr val="accent5"/>
              </a:buClr>
              <a:buSzPts val="2800"/>
              <a:buFont typeface="Modak" panose="01000000000000000000"/>
              <a:buNone/>
              <a:defRPr sz="2800">
                <a:solidFill>
                  <a:schemeClr val="accent5"/>
                </a:solidFill>
                <a:latin typeface="Modak" panose="01000000000000000000"/>
                <a:ea typeface="Modak" panose="01000000000000000000"/>
                <a:cs typeface="Modak" panose="01000000000000000000"/>
                <a:sym typeface="Modak" panose="01000000000000000000"/>
              </a:defRPr>
            </a:lvl8pPr>
            <a:lvl9pPr lvl="8" rtl="0">
              <a:spcBef>
                <a:spcPts val="0"/>
              </a:spcBef>
              <a:spcAft>
                <a:spcPts val="0"/>
              </a:spcAft>
              <a:buClr>
                <a:schemeClr val="accent5"/>
              </a:buClr>
              <a:buSzPts val="2800"/>
              <a:buFont typeface="Modak" panose="01000000000000000000"/>
              <a:buNone/>
              <a:defRPr sz="2800">
                <a:solidFill>
                  <a:schemeClr val="accent5"/>
                </a:solidFill>
                <a:latin typeface="Modak" panose="01000000000000000000"/>
                <a:ea typeface="Modak" panose="01000000000000000000"/>
                <a:cs typeface="Modak" panose="01000000000000000000"/>
                <a:sym typeface="Modak" panose="01000000000000000000"/>
              </a:defRPr>
            </a:lvl9pPr>
          </a:lstStyle>
          <a:p>
            <a:endParaRPr/>
          </a:p>
        </p:txBody>
      </p:sp>
      <p:sp>
        <p:nvSpPr>
          <p:cNvPr id="7" name="Google Shape;7;p1"/>
          <p:cNvSpPr txBox="1">
            <a:spLocks noGrp="1"/>
          </p:cNvSpPr>
          <p:nvPr>
            <p:ph type="body" idx="1"/>
          </p:nvPr>
        </p:nvSpPr>
        <p:spPr>
          <a:xfrm>
            <a:off x="713225" y="1101675"/>
            <a:ext cx="7717500" cy="34977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Alata" panose="00000500000000000000"/>
              <a:buChar char="●"/>
              <a:defRPr sz="1800">
                <a:solidFill>
                  <a:schemeClr val="accent5"/>
                </a:solidFill>
                <a:latin typeface="Alata" panose="00000500000000000000"/>
                <a:ea typeface="Alata" panose="00000500000000000000"/>
                <a:cs typeface="Alata" panose="00000500000000000000"/>
                <a:sym typeface="Alata" panose="00000500000000000000"/>
              </a:defRPr>
            </a:lvl1pPr>
            <a:lvl2pPr marL="914400" lvl="1" indent="-317500">
              <a:lnSpc>
                <a:spcPct val="100000"/>
              </a:lnSpc>
              <a:spcBef>
                <a:spcPts val="1600"/>
              </a:spcBef>
              <a:spcAft>
                <a:spcPts val="0"/>
              </a:spcAft>
              <a:buClr>
                <a:schemeClr val="accent5"/>
              </a:buClr>
              <a:buSzPts val="1400"/>
              <a:buFont typeface="Alata" panose="00000500000000000000"/>
              <a:buChar char="○"/>
              <a:defRPr>
                <a:solidFill>
                  <a:schemeClr val="accent5"/>
                </a:solidFill>
                <a:latin typeface="Alata" panose="00000500000000000000"/>
                <a:ea typeface="Alata" panose="00000500000000000000"/>
                <a:cs typeface="Alata" panose="00000500000000000000"/>
                <a:sym typeface="Alata" panose="00000500000000000000"/>
              </a:defRPr>
            </a:lvl2pPr>
            <a:lvl3pPr marL="1371600" lvl="2" indent="-317500">
              <a:lnSpc>
                <a:spcPct val="100000"/>
              </a:lnSpc>
              <a:spcBef>
                <a:spcPts val="1600"/>
              </a:spcBef>
              <a:spcAft>
                <a:spcPts val="0"/>
              </a:spcAft>
              <a:buClr>
                <a:schemeClr val="accent5"/>
              </a:buClr>
              <a:buSzPts val="1400"/>
              <a:buFont typeface="Alata" panose="00000500000000000000"/>
              <a:buChar char="■"/>
              <a:defRPr>
                <a:solidFill>
                  <a:schemeClr val="accent5"/>
                </a:solidFill>
                <a:latin typeface="Alata" panose="00000500000000000000"/>
                <a:ea typeface="Alata" panose="00000500000000000000"/>
                <a:cs typeface="Alata" panose="00000500000000000000"/>
                <a:sym typeface="Alata" panose="00000500000000000000"/>
              </a:defRPr>
            </a:lvl3pPr>
            <a:lvl4pPr marL="1828800" lvl="3" indent="-317500">
              <a:lnSpc>
                <a:spcPct val="100000"/>
              </a:lnSpc>
              <a:spcBef>
                <a:spcPts val="1600"/>
              </a:spcBef>
              <a:spcAft>
                <a:spcPts val="0"/>
              </a:spcAft>
              <a:buClr>
                <a:schemeClr val="accent5"/>
              </a:buClr>
              <a:buSzPts val="1400"/>
              <a:buFont typeface="Alata" panose="00000500000000000000"/>
              <a:buChar char="●"/>
              <a:defRPr>
                <a:solidFill>
                  <a:schemeClr val="accent5"/>
                </a:solidFill>
                <a:latin typeface="Alata" panose="00000500000000000000"/>
                <a:ea typeface="Alata" panose="00000500000000000000"/>
                <a:cs typeface="Alata" panose="00000500000000000000"/>
                <a:sym typeface="Alata" panose="00000500000000000000"/>
              </a:defRPr>
            </a:lvl4pPr>
            <a:lvl5pPr marL="2286000" lvl="4" indent="-317500">
              <a:lnSpc>
                <a:spcPct val="100000"/>
              </a:lnSpc>
              <a:spcBef>
                <a:spcPts val="1600"/>
              </a:spcBef>
              <a:spcAft>
                <a:spcPts val="0"/>
              </a:spcAft>
              <a:buClr>
                <a:schemeClr val="accent5"/>
              </a:buClr>
              <a:buSzPts val="1400"/>
              <a:buFont typeface="Alata" panose="00000500000000000000"/>
              <a:buChar char="○"/>
              <a:defRPr>
                <a:solidFill>
                  <a:schemeClr val="accent5"/>
                </a:solidFill>
                <a:latin typeface="Alata" panose="00000500000000000000"/>
                <a:ea typeface="Alata" panose="00000500000000000000"/>
                <a:cs typeface="Alata" panose="00000500000000000000"/>
                <a:sym typeface="Alata" panose="00000500000000000000"/>
              </a:defRPr>
            </a:lvl5pPr>
            <a:lvl6pPr marL="2743200" lvl="5" indent="-317500">
              <a:lnSpc>
                <a:spcPct val="100000"/>
              </a:lnSpc>
              <a:spcBef>
                <a:spcPts val="1600"/>
              </a:spcBef>
              <a:spcAft>
                <a:spcPts val="0"/>
              </a:spcAft>
              <a:buClr>
                <a:schemeClr val="accent5"/>
              </a:buClr>
              <a:buSzPts val="1400"/>
              <a:buFont typeface="Alata" panose="00000500000000000000"/>
              <a:buChar char="■"/>
              <a:defRPr>
                <a:solidFill>
                  <a:schemeClr val="accent5"/>
                </a:solidFill>
                <a:latin typeface="Alata" panose="00000500000000000000"/>
                <a:ea typeface="Alata" panose="00000500000000000000"/>
                <a:cs typeface="Alata" panose="00000500000000000000"/>
                <a:sym typeface="Alata" panose="00000500000000000000"/>
              </a:defRPr>
            </a:lvl6pPr>
            <a:lvl7pPr marL="3200400" lvl="6" indent="-317500">
              <a:lnSpc>
                <a:spcPct val="100000"/>
              </a:lnSpc>
              <a:spcBef>
                <a:spcPts val="1600"/>
              </a:spcBef>
              <a:spcAft>
                <a:spcPts val="0"/>
              </a:spcAft>
              <a:buClr>
                <a:schemeClr val="accent5"/>
              </a:buClr>
              <a:buSzPts val="1400"/>
              <a:buFont typeface="Alata" panose="00000500000000000000"/>
              <a:buChar char="●"/>
              <a:defRPr>
                <a:solidFill>
                  <a:schemeClr val="accent5"/>
                </a:solidFill>
                <a:latin typeface="Alata" panose="00000500000000000000"/>
                <a:ea typeface="Alata" panose="00000500000000000000"/>
                <a:cs typeface="Alata" panose="00000500000000000000"/>
                <a:sym typeface="Alata" panose="00000500000000000000"/>
              </a:defRPr>
            </a:lvl7pPr>
            <a:lvl8pPr marL="3657600" lvl="7" indent="-317500">
              <a:lnSpc>
                <a:spcPct val="100000"/>
              </a:lnSpc>
              <a:spcBef>
                <a:spcPts val="1600"/>
              </a:spcBef>
              <a:spcAft>
                <a:spcPts val="0"/>
              </a:spcAft>
              <a:buClr>
                <a:schemeClr val="accent5"/>
              </a:buClr>
              <a:buSzPts val="1400"/>
              <a:buFont typeface="Alata" panose="00000500000000000000"/>
              <a:buChar char="○"/>
              <a:defRPr>
                <a:solidFill>
                  <a:schemeClr val="accent5"/>
                </a:solidFill>
                <a:latin typeface="Alata" panose="00000500000000000000"/>
                <a:ea typeface="Alata" panose="00000500000000000000"/>
                <a:cs typeface="Alata" panose="00000500000000000000"/>
                <a:sym typeface="Alata" panose="00000500000000000000"/>
              </a:defRPr>
            </a:lvl8pPr>
            <a:lvl9pPr marL="4114800" lvl="8" indent="-317500">
              <a:lnSpc>
                <a:spcPct val="100000"/>
              </a:lnSpc>
              <a:spcBef>
                <a:spcPts val="1600"/>
              </a:spcBef>
              <a:spcAft>
                <a:spcPts val="1600"/>
              </a:spcAft>
              <a:buClr>
                <a:schemeClr val="accent5"/>
              </a:buClr>
              <a:buSzPts val="1400"/>
              <a:buFont typeface="Alata" panose="00000500000000000000"/>
              <a:buChar char="■"/>
              <a:defRPr>
                <a:solidFill>
                  <a:schemeClr val="accent5"/>
                </a:solidFill>
                <a:latin typeface="Alata" panose="00000500000000000000"/>
                <a:ea typeface="Alata" panose="00000500000000000000"/>
                <a:cs typeface="Alata" panose="00000500000000000000"/>
                <a:sym typeface="Alata" panose="000005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4" r:id="rId3"/>
    <p:sldLayoutId id="2147483656" r:id="rId4"/>
    <p:sldLayoutId id="2147483659" r:id="rId5"/>
    <p:sldLayoutId id="2147483660" r:id="rId6"/>
    <p:sldLayoutId id="2147483661" r:id="rId7"/>
    <p:sldLayoutId id="2147483663" r:id="rId8"/>
    <p:sldLayoutId id="2147483666" r:id="rId9"/>
    <p:sldLayoutId id="2147483674" r:id="rId10"/>
    <p:sldLayoutId id="2147483675" r:id="rId11"/>
    <p:sldLayoutId id="2147483677" r:id="rId12"/>
    <p:sldLayoutId id="2147483678" r:id="rId13"/>
    <p:sldLayoutId id="2147483679" r:id="rId14"/>
  </p:sldLayoutIdLst>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10.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6.xml"/><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hyperlink" Target="https://www.giaithuatlaptrinh.com/?tag=master-theorem&amp;fbclid=IwAR28fg6OxGnoXBn2yw4eNHY7qMUw3sQdN5fh43ly9tUl1MC1ueGBr4PxbjI#prob-1"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hyperlink" Target="https://discrete.openmathbooks.org/dmoi2/sec_recurrence.html" TargetMode="External"/><Relationship Id="rId5" Type="http://schemas.openxmlformats.org/officeDocument/2006/relationships/hyperlink" Target="https://xemtailieu.net/tai-lieu/su-dung-ham-sinh-giai-bai-toan-to-hop-1840274.html?fbclid=IwAR3FjiGIpddy0rRXN8fCWR2NQciQBPw1bs9HPW2GFzZmqBM29eYxZ94V2i8" TargetMode="External"/><Relationship Id="rId4" Type="http://schemas.openxmlformats.org/officeDocument/2006/relationships/hyperlink" Target="https://www.academia.edu/23411749/Ph&#226;n_t&#237;ch_c&#225;c_ch&#432;&#417;ng_tr&#236;nh_&#273;&#7879;_quy?fbclid=IwAR3FjiGIpddy0rRXN8fCWR2NQciQBPw1bs9HPW2GFzZmqBM29eYxZ94V2i8"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38"/>
          <p:cNvSpPr txBox="1">
            <a:spLocks noGrp="1"/>
          </p:cNvSpPr>
          <p:nvPr>
            <p:ph type="ctrTitle"/>
          </p:nvPr>
        </p:nvSpPr>
        <p:spPr>
          <a:xfrm rot="-487460">
            <a:off x="2494700" y="2357988"/>
            <a:ext cx="4154601" cy="11646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400" dirty="0" err="1">
                <a:latin typeface="Roboto" panose="02000000000000000000" pitchFamily="2" charset="0"/>
                <a:ea typeface="Roboto" panose="02000000000000000000" pitchFamily="2" charset="0"/>
                <a:cs typeface="Roboto" panose="02000000000000000000" pitchFamily="2" charset="0"/>
              </a:rPr>
              <a:t>Độ</a:t>
            </a:r>
            <a:r>
              <a:rPr lang="en-GB" sz="4400" dirty="0">
                <a:latin typeface="Roboto" panose="02000000000000000000" pitchFamily="2" charset="0"/>
                <a:ea typeface="Roboto" panose="02000000000000000000" pitchFamily="2" charset="0"/>
                <a:cs typeface="Roboto" panose="02000000000000000000" pitchFamily="2" charset="0"/>
              </a:rPr>
              <a:t> </a:t>
            </a:r>
            <a:r>
              <a:rPr lang="en-GB" sz="4400" dirty="0" err="1">
                <a:latin typeface="Roboto" panose="02000000000000000000" pitchFamily="2" charset="0"/>
                <a:ea typeface="Roboto" panose="02000000000000000000" pitchFamily="2" charset="0"/>
                <a:cs typeface="Roboto" panose="02000000000000000000" pitchFamily="2" charset="0"/>
              </a:rPr>
              <a:t>phức</a:t>
            </a:r>
            <a:r>
              <a:rPr lang="en-GB" sz="4400" dirty="0">
                <a:latin typeface="Roboto" panose="02000000000000000000" pitchFamily="2" charset="0"/>
                <a:ea typeface="Roboto" panose="02000000000000000000" pitchFamily="2" charset="0"/>
                <a:cs typeface="Roboto" panose="02000000000000000000" pitchFamily="2" charset="0"/>
              </a:rPr>
              <a:t> </a:t>
            </a:r>
            <a:r>
              <a:rPr lang="en-GB" sz="4400" dirty="0" err="1">
                <a:latin typeface="Roboto" panose="02000000000000000000" pitchFamily="2" charset="0"/>
                <a:ea typeface="Roboto" panose="02000000000000000000" pitchFamily="2" charset="0"/>
                <a:cs typeface="Roboto" panose="02000000000000000000" pitchFamily="2" charset="0"/>
              </a:rPr>
              <a:t>tạp</a:t>
            </a:r>
            <a:r>
              <a:rPr lang="en-GB" sz="4400" dirty="0">
                <a:latin typeface="Roboto" panose="02000000000000000000" pitchFamily="2" charset="0"/>
                <a:ea typeface="Roboto" panose="02000000000000000000" pitchFamily="2" charset="0"/>
                <a:cs typeface="Roboto" panose="02000000000000000000" pitchFamily="2" charset="0"/>
              </a:rPr>
              <a:t> </a:t>
            </a:r>
            <a:r>
              <a:rPr lang="en-GB" sz="4400" dirty="0" err="1">
                <a:latin typeface="Roboto" panose="02000000000000000000" pitchFamily="2" charset="0"/>
                <a:ea typeface="Roboto" panose="02000000000000000000" pitchFamily="2" charset="0"/>
                <a:cs typeface="Roboto" panose="02000000000000000000" pitchFamily="2" charset="0"/>
              </a:rPr>
              <a:t>thuật</a:t>
            </a:r>
            <a:r>
              <a:rPr lang="en-GB" sz="4400" dirty="0">
                <a:latin typeface="Roboto" panose="02000000000000000000" pitchFamily="2" charset="0"/>
                <a:ea typeface="Roboto" panose="02000000000000000000" pitchFamily="2" charset="0"/>
                <a:cs typeface="Roboto" panose="02000000000000000000" pitchFamily="2" charset="0"/>
              </a:rPr>
              <a:t> </a:t>
            </a:r>
            <a:r>
              <a:rPr lang="en-GB" sz="4400" dirty="0" err="1">
                <a:latin typeface="Roboto" panose="02000000000000000000" pitchFamily="2" charset="0"/>
                <a:ea typeface="Roboto" panose="02000000000000000000" pitchFamily="2" charset="0"/>
                <a:cs typeface="Roboto" panose="02000000000000000000" pitchFamily="2" charset="0"/>
              </a:rPr>
              <a:t>toán</a:t>
            </a:r>
            <a:r>
              <a:rPr lang="en-GB" sz="4400" dirty="0">
                <a:latin typeface="Roboto" panose="02000000000000000000" pitchFamily="2" charset="0"/>
                <a:ea typeface="Roboto" panose="02000000000000000000" pitchFamily="2" charset="0"/>
                <a:cs typeface="Roboto" panose="02000000000000000000" pitchFamily="2" charset="0"/>
              </a:rPr>
              <a:t> </a:t>
            </a:r>
            <a:r>
              <a:rPr lang="en-GB" sz="4400" dirty="0" err="1">
                <a:latin typeface="Roboto" panose="02000000000000000000" pitchFamily="2" charset="0"/>
                <a:ea typeface="Roboto" panose="02000000000000000000" pitchFamily="2" charset="0"/>
                <a:cs typeface="Roboto" panose="02000000000000000000" pitchFamily="2" charset="0"/>
              </a:rPr>
              <a:t>đệ</a:t>
            </a:r>
            <a:r>
              <a:rPr lang="en-GB" sz="4400" dirty="0">
                <a:latin typeface="Roboto" panose="02000000000000000000" pitchFamily="2" charset="0"/>
                <a:ea typeface="Roboto" panose="02000000000000000000" pitchFamily="2" charset="0"/>
                <a:cs typeface="Roboto" panose="02000000000000000000" pitchFamily="2" charset="0"/>
              </a:rPr>
              <a:t> </a:t>
            </a:r>
            <a:r>
              <a:rPr lang="en-GB" sz="4400" dirty="0" err="1">
                <a:latin typeface="Roboto" panose="02000000000000000000" pitchFamily="2" charset="0"/>
                <a:ea typeface="Roboto" panose="02000000000000000000" pitchFamily="2" charset="0"/>
                <a:cs typeface="Roboto" panose="02000000000000000000" pitchFamily="2" charset="0"/>
              </a:rPr>
              <a:t>quy</a:t>
            </a:r>
            <a:endParaRPr lang="en-GB" sz="4400" dirty="0">
              <a:latin typeface="Roboto" panose="02000000000000000000" pitchFamily="2" charset="0"/>
              <a:ea typeface="Roboto" panose="02000000000000000000" pitchFamily="2" charset="0"/>
              <a:cs typeface="Roboto" panose="02000000000000000000" pitchFamily="2" charset="0"/>
            </a:endParaRPr>
          </a:p>
        </p:txBody>
      </p:sp>
      <p:sp>
        <p:nvSpPr>
          <p:cNvPr id="805" name="Google Shape;805;p38"/>
          <p:cNvSpPr txBox="1">
            <a:spLocks noGrp="1"/>
          </p:cNvSpPr>
          <p:nvPr>
            <p:ph type="subTitle" idx="1"/>
          </p:nvPr>
        </p:nvSpPr>
        <p:spPr>
          <a:xfrm rot="-487428">
            <a:off x="3646456" y="3519181"/>
            <a:ext cx="2698277" cy="7679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err="1"/>
              <a:t>Nhóm</a:t>
            </a:r>
            <a:r>
              <a:rPr lang="en-GB" dirty="0"/>
              <a:t> 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45"/>
          <p:cNvSpPr/>
          <p:nvPr/>
        </p:nvSpPr>
        <p:spPr>
          <a:xfrm rot="2802891">
            <a:off x="6197634" y="1785338"/>
            <a:ext cx="520193" cy="387229"/>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369912" y="1450949"/>
            <a:ext cx="7832018" cy="2958609"/>
          </a:xfrm>
          <a:prstGeom prst="roundRect">
            <a:avLst>
              <a:gd name="adj" fmla="val 785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317395" y="1322479"/>
            <a:ext cx="7832018" cy="3044021"/>
          </a:xfrm>
          <a:prstGeom prst="roundRect">
            <a:avLst>
              <a:gd name="adj" fmla="val 785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491207" y="1450949"/>
            <a:ext cx="7498476" cy="2762309"/>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Roboto" panose="02000000000000000000" pitchFamily="2" charset="0"/>
                <a:ea typeface="Roboto" panose="02000000000000000000" pitchFamily="2" charset="0"/>
                <a:cs typeface="Roboto" panose="02000000000000000000" pitchFamily="2" charset="0"/>
              </a:rPr>
              <a:t>Các bước phân tích </a:t>
            </a:r>
            <a:r>
              <a:rPr lang="en-US" dirty="0" err="1">
                <a:latin typeface="Roboto" panose="02000000000000000000" pitchFamily="2" charset="0"/>
                <a:ea typeface="Roboto" panose="02000000000000000000" pitchFamily="2" charset="0"/>
                <a:cs typeface="Roboto" panose="02000000000000000000" pitchFamily="2" charset="0"/>
              </a:rPr>
              <a:t>giải</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thuật</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đệ</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quy</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922" name="Google Shape;922;p45"/>
          <p:cNvSpPr txBox="1">
            <a:spLocks noGrp="1"/>
          </p:cNvSpPr>
          <p:nvPr>
            <p:ph type="subTitle" idx="2"/>
          </p:nvPr>
        </p:nvSpPr>
        <p:spPr>
          <a:xfrm>
            <a:off x="633939" y="1656867"/>
            <a:ext cx="7142240" cy="2355913"/>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arenR"/>
            </a:pPr>
            <a:r>
              <a:rPr lang="en-US" dirty="0"/>
              <a:t>Thành </a:t>
            </a:r>
            <a:r>
              <a:rPr lang="en-US" dirty="0" err="1"/>
              <a:t>lập</a:t>
            </a:r>
            <a:r>
              <a:rPr lang="en-US" dirty="0"/>
              <a:t> </a:t>
            </a:r>
            <a:r>
              <a:rPr lang="en-US" dirty="0" err="1"/>
              <a:t>phương</a:t>
            </a:r>
            <a:r>
              <a:rPr lang="en-US" dirty="0"/>
              <a:t> </a:t>
            </a:r>
            <a:r>
              <a:rPr lang="en-US" dirty="0" err="1"/>
              <a:t>trình</a:t>
            </a:r>
            <a:r>
              <a:rPr lang="en-US" dirty="0"/>
              <a:t> </a:t>
            </a:r>
            <a:r>
              <a:rPr lang="en-US" dirty="0" err="1"/>
              <a:t>đệ</a:t>
            </a:r>
            <a:r>
              <a:rPr lang="en-US" dirty="0"/>
              <a:t> </a:t>
            </a:r>
            <a:r>
              <a:rPr lang="en-US" dirty="0" err="1"/>
              <a:t>quy</a:t>
            </a:r>
            <a:endParaRPr lang="en-US" dirty="0"/>
          </a:p>
          <a:p>
            <a:pPr marL="342900" lvl="0" algn="l" rtl="0">
              <a:spcBef>
                <a:spcPts val="0"/>
              </a:spcBef>
              <a:spcAft>
                <a:spcPts val="1600"/>
              </a:spcAft>
              <a:buFont typeface="+mj-lt"/>
              <a:buAutoNum type="arabicParenR"/>
            </a:pPr>
            <a:r>
              <a:rPr lang="en-US" dirty="0" err="1"/>
              <a:t>Giải</a:t>
            </a:r>
            <a:r>
              <a:rPr lang="en-US" dirty="0"/>
              <a:t> </a:t>
            </a:r>
            <a:r>
              <a:rPr lang="en-US" dirty="0" err="1"/>
              <a:t>phương</a:t>
            </a:r>
            <a:r>
              <a:rPr lang="en-US" dirty="0"/>
              <a:t> </a:t>
            </a:r>
            <a:r>
              <a:rPr lang="en-US" dirty="0" err="1"/>
              <a:t>trình</a:t>
            </a:r>
            <a:r>
              <a:rPr lang="en-US" dirty="0"/>
              <a:t> </a:t>
            </a:r>
            <a:r>
              <a:rPr lang="en-US" dirty="0" err="1"/>
              <a:t>đệ</a:t>
            </a:r>
            <a:r>
              <a:rPr lang="en-US" dirty="0"/>
              <a:t> </a:t>
            </a:r>
            <a:r>
              <a:rPr lang="en-US" dirty="0" err="1"/>
              <a:t>quy</a:t>
            </a:r>
            <a:endParaRPr lang="en-US" dirty="0"/>
          </a:p>
          <a:p>
            <a:pPr marL="0" indent="0" algn="l">
              <a:spcAft>
                <a:spcPts val="1600"/>
              </a:spcAft>
            </a:pP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chương</a:t>
            </a:r>
            <a:r>
              <a:rPr lang="en-US" dirty="0"/>
              <a:t> </a:t>
            </a:r>
            <a:r>
              <a:rPr lang="en-US" dirty="0" err="1"/>
              <a:t>trình</a:t>
            </a:r>
            <a:r>
              <a:rPr lang="en-US" dirty="0"/>
              <a:t> </a:t>
            </a:r>
            <a:r>
              <a:rPr lang="en-US" dirty="0" err="1"/>
              <a:t>bằng</a:t>
            </a:r>
            <a:r>
              <a:rPr lang="en-US" dirty="0"/>
              <a:t> </a:t>
            </a:r>
            <a:r>
              <a:rPr lang="en-US" dirty="0" err="1"/>
              <a:t>nghiệm</a:t>
            </a:r>
            <a:r>
              <a:rPr lang="en-US" dirty="0"/>
              <a:t> </a:t>
            </a:r>
            <a:r>
              <a:rPr lang="en-US" dirty="0" err="1"/>
              <a:t>của</a:t>
            </a:r>
            <a:r>
              <a:rPr lang="en-US" dirty="0"/>
              <a:t> </a:t>
            </a:r>
            <a:r>
              <a:rPr lang="en-US" dirty="0" err="1"/>
              <a:t>phương</a:t>
            </a:r>
            <a:r>
              <a:rPr lang="en-US" dirty="0"/>
              <a:t> </a:t>
            </a:r>
            <a:r>
              <a:rPr lang="en-US" dirty="0" err="1"/>
              <a:t>trình</a:t>
            </a:r>
            <a:r>
              <a:rPr lang="en-US" dirty="0"/>
              <a:t> </a:t>
            </a:r>
            <a:r>
              <a:rPr lang="en-US" dirty="0" err="1"/>
              <a:t>đệ</a:t>
            </a:r>
            <a:r>
              <a:rPr lang="en-US" dirty="0"/>
              <a:t> </a:t>
            </a:r>
            <a:r>
              <a:rPr lang="en-US" dirty="0" err="1"/>
              <a:t>quy</a:t>
            </a:r>
            <a:endParaRPr lang="en-US" dirty="0"/>
          </a:p>
          <a:p>
            <a:pPr marL="0" indent="0" algn="l">
              <a:spcAft>
                <a:spcPts val="1600"/>
              </a:spcAft>
            </a:pPr>
            <a:r>
              <a:rPr lang="en-US" dirty="0"/>
              <a:t>3)    </a:t>
            </a:r>
            <a:r>
              <a:rPr lang="en-US" dirty="0" err="1"/>
              <a:t>Kết</a:t>
            </a:r>
            <a:r>
              <a:rPr lang="en-US" dirty="0"/>
              <a:t> </a:t>
            </a:r>
            <a:r>
              <a:rPr lang="en-US" dirty="0" err="1"/>
              <a:t>luận</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thuật</a:t>
            </a:r>
            <a:r>
              <a:rPr lang="en-US" dirty="0"/>
              <a:t> </a:t>
            </a:r>
            <a:r>
              <a:rPr lang="en-US" dirty="0" err="1"/>
              <a:t>toán</a:t>
            </a:r>
            <a:endParaRPr lang="en-US" dirty="0"/>
          </a:p>
          <a:p>
            <a:pPr marL="342900" lvl="0" algn="l" rtl="0">
              <a:spcBef>
                <a:spcPts val="0"/>
              </a:spcBef>
              <a:spcAft>
                <a:spcPts val="1600"/>
              </a:spcAft>
              <a:buFont typeface="+mj-lt"/>
              <a:buAutoNum type="arabicParenR"/>
            </a:pPr>
            <a:endParaRPr lang="en-US" dirty="0"/>
          </a:p>
        </p:txBody>
      </p:sp>
      <p:grpSp>
        <p:nvGrpSpPr>
          <p:cNvPr id="934" name="Google Shape;934;p45"/>
          <p:cNvGrpSpPr/>
          <p:nvPr/>
        </p:nvGrpSpPr>
        <p:grpSpPr>
          <a:xfrm>
            <a:off x="8110978" y="1149653"/>
            <a:ext cx="263669" cy="263588"/>
            <a:chOff x="4028549" y="3239505"/>
            <a:chExt cx="131381" cy="131321"/>
          </a:xfrm>
        </p:grpSpPr>
        <p:sp>
          <p:nvSpPr>
            <p:cNvPr id="935" name="Google Shape;935;p4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45"/>
          <p:cNvSpPr/>
          <p:nvPr/>
        </p:nvSpPr>
        <p:spPr>
          <a:xfrm rot="2802891">
            <a:off x="7581397" y="1329006"/>
            <a:ext cx="357342"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
                                            <p:txEl>
                                              <p:pRg st="0" end="0"/>
                                            </p:txEl>
                                          </p:spTgt>
                                        </p:tgtEl>
                                        <p:attrNameLst>
                                          <p:attrName>style.visibility</p:attrName>
                                        </p:attrNameLst>
                                      </p:cBhvr>
                                      <p:to>
                                        <p:strVal val="visible"/>
                                      </p:to>
                                    </p:set>
                                    <p:animEffect transition="in" filter="fade">
                                      <p:cBhvr>
                                        <p:cTn id="7" dur="500"/>
                                        <p:tgtEl>
                                          <p:spTgt spid="9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2">
                                            <p:txEl>
                                              <p:pRg st="1" end="1"/>
                                            </p:txEl>
                                          </p:spTgt>
                                        </p:tgtEl>
                                        <p:attrNameLst>
                                          <p:attrName>style.visibility</p:attrName>
                                        </p:attrNameLst>
                                      </p:cBhvr>
                                      <p:to>
                                        <p:strVal val="visible"/>
                                      </p:to>
                                    </p:set>
                                    <p:animEffect transition="in" filter="fade">
                                      <p:cBhvr>
                                        <p:cTn id="12" dur="500"/>
                                        <p:tgtEl>
                                          <p:spTgt spid="9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2">
                                            <p:txEl>
                                              <p:pRg st="2" end="2"/>
                                            </p:txEl>
                                          </p:spTgt>
                                        </p:tgtEl>
                                        <p:attrNameLst>
                                          <p:attrName>style.visibility</p:attrName>
                                        </p:attrNameLst>
                                      </p:cBhvr>
                                      <p:to>
                                        <p:strVal val="visible"/>
                                      </p:to>
                                    </p:set>
                                    <p:animEffect transition="in" filter="fade">
                                      <p:cBhvr>
                                        <p:cTn id="17" dur="500"/>
                                        <p:tgtEl>
                                          <p:spTgt spid="9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2">
                                            <p:txEl>
                                              <p:pRg st="3" end="3"/>
                                            </p:txEl>
                                          </p:spTgt>
                                        </p:tgtEl>
                                        <p:attrNameLst>
                                          <p:attrName>style.visibility</p:attrName>
                                        </p:attrNameLst>
                                      </p:cBhvr>
                                      <p:to>
                                        <p:strVal val="visible"/>
                                      </p:to>
                                    </p:set>
                                    <p:animEffect transition="in" filter="fade">
                                      <p:cBhvr>
                                        <p:cTn id="22" dur="500"/>
                                        <p:tgtEl>
                                          <p:spTgt spid="9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45"/>
          <p:cNvSpPr/>
          <p:nvPr/>
        </p:nvSpPr>
        <p:spPr>
          <a:xfrm rot="2802891">
            <a:off x="6197634" y="1785338"/>
            <a:ext cx="520193" cy="387229"/>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369912" y="1450949"/>
            <a:ext cx="7832018" cy="2958609"/>
          </a:xfrm>
          <a:prstGeom prst="roundRect">
            <a:avLst>
              <a:gd name="adj" fmla="val 785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317395" y="1322479"/>
            <a:ext cx="7832018" cy="3044021"/>
          </a:xfrm>
          <a:prstGeom prst="roundRect">
            <a:avLst>
              <a:gd name="adj" fmla="val 785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491207" y="1450949"/>
            <a:ext cx="7498476" cy="2762309"/>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Roboto" panose="02000000000000000000" pitchFamily="2" charset="0"/>
                <a:ea typeface="Roboto" panose="02000000000000000000" pitchFamily="2" charset="0"/>
                <a:cs typeface="Roboto" panose="02000000000000000000" pitchFamily="2" charset="0"/>
              </a:rPr>
              <a:t>Phương</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trình</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đệ</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quy</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922" name="Google Shape;922;p45"/>
          <p:cNvSpPr txBox="1">
            <a:spLocks noGrp="1"/>
          </p:cNvSpPr>
          <p:nvPr>
            <p:ph type="subTitle" idx="2"/>
          </p:nvPr>
        </p:nvSpPr>
        <p:spPr>
          <a:xfrm>
            <a:off x="633939" y="1656867"/>
            <a:ext cx="7142240" cy="2355913"/>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q"/>
            </a:pPr>
            <a:r>
              <a:rPr lang="en-US" dirty="0" err="1"/>
              <a:t>Dạng</a:t>
            </a:r>
            <a:r>
              <a:rPr lang="en-US" dirty="0"/>
              <a:t> </a:t>
            </a:r>
            <a:r>
              <a:rPr lang="en-US" dirty="0" err="1"/>
              <a:t>tổng</a:t>
            </a:r>
            <a:r>
              <a:rPr lang="en-US" dirty="0"/>
              <a:t> </a:t>
            </a:r>
            <a:r>
              <a:rPr lang="en-US" dirty="0" err="1"/>
              <a:t>quát</a:t>
            </a:r>
            <a:r>
              <a:rPr lang="en-US" dirty="0"/>
              <a:t>:</a:t>
            </a:r>
          </a:p>
          <a:p>
            <a:pPr marL="285750" lvl="0" indent="-285750" algn="l" rtl="0">
              <a:spcBef>
                <a:spcPts val="0"/>
              </a:spcBef>
              <a:spcAft>
                <a:spcPts val="1600"/>
              </a:spcAft>
              <a:buFont typeface="Wingdings" panose="05000000000000000000" pitchFamily="2" charset="2"/>
              <a:buChar char="q"/>
            </a:pPr>
            <a:r>
              <a:rPr lang="en-US" dirty="0"/>
              <a:t>Trong </a:t>
            </a:r>
            <a:r>
              <a:rPr lang="en-US" dirty="0" err="1"/>
              <a:t>đó</a:t>
            </a:r>
            <a:r>
              <a:rPr lang="en-US" dirty="0"/>
              <a:t>:</a:t>
            </a:r>
          </a:p>
          <a:p>
            <a:pPr marL="742950" lvl="1" indent="-285750" algn="l">
              <a:spcBef>
                <a:spcPts val="0"/>
              </a:spcBef>
              <a:spcAft>
                <a:spcPts val="1600"/>
              </a:spcAft>
              <a:buFont typeface="Arial" panose="020B0604020202020204" pitchFamily="34" charset="0"/>
              <a:buChar char="•"/>
            </a:pPr>
            <a:r>
              <a:rPr lang="en-US" dirty="0"/>
              <a:t>T(n): </a:t>
            </a:r>
            <a:r>
              <a:rPr lang="en-US" dirty="0" err="1"/>
              <a:t>Thời</a:t>
            </a:r>
            <a:r>
              <a:rPr lang="en-US" dirty="0"/>
              <a:t> </a:t>
            </a:r>
            <a:r>
              <a:rPr lang="en-US" dirty="0" err="1"/>
              <a:t>gian</a:t>
            </a:r>
            <a:r>
              <a:rPr lang="en-US" dirty="0"/>
              <a:t> </a:t>
            </a:r>
            <a:r>
              <a:rPr lang="en-US" dirty="0" err="1"/>
              <a:t>của</a:t>
            </a:r>
            <a:r>
              <a:rPr lang="en-US" dirty="0"/>
              <a:t> </a:t>
            </a:r>
            <a:r>
              <a:rPr lang="en-US" dirty="0" err="1"/>
              <a:t>thuật</a:t>
            </a:r>
            <a:r>
              <a:rPr lang="en-US" dirty="0"/>
              <a:t> </a:t>
            </a:r>
            <a:r>
              <a:rPr lang="en-US" dirty="0" err="1"/>
              <a:t>toán</a:t>
            </a:r>
            <a:r>
              <a:rPr lang="en-US" dirty="0"/>
              <a:t> </a:t>
            </a:r>
            <a:r>
              <a:rPr lang="en-US" dirty="0" err="1"/>
              <a:t>với</a:t>
            </a:r>
            <a:r>
              <a:rPr lang="en-US" dirty="0"/>
              <a:t> </a:t>
            </a:r>
            <a:r>
              <a:rPr lang="en-US" dirty="0" err="1"/>
              <a:t>kích</a:t>
            </a:r>
            <a:r>
              <a:rPr lang="en-US" dirty="0"/>
              <a:t> </a:t>
            </a:r>
            <a:r>
              <a:rPr lang="en-US" dirty="0" err="1"/>
              <a:t>thước</a:t>
            </a:r>
            <a:r>
              <a:rPr lang="en-US" dirty="0"/>
              <a:t> </a:t>
            </a:r>
            <a:r>
              <a:rPr lang="en-US" dirty="0" err="1"/>
              <a:t>dữ</a:t>
            </a:r>
            <a:r>
              <a:rPr lang="en-US" dirty="0"/>
              <a:t> </a:t>
            </a:r>
            <a:r>
              <a:rPr lang="en-US" dirty="0" err="1"/>
              <a:t>liệu</a:t>
            </a:r>
            <a:r>
              <a:rPr lang="en-US" dirty="0"/>
              <a:t> n</a:t>
            </a:r>
          </a:p>
          <a:p>
            <a:pPr marL="742950" lvl="1" indent="-285750" algn="l">
              <a:spcBef>
                <a:spcPts val="0"/>
              </a:spcBef>
              <a:spcAft>
                <a:spcPts val="1600"/>
              </a:spcAft>
              <a:buFont typeface="Arial" panose="020B0604020202020204" pitchFamily="34" charset="0"/>
              <a:buChar char="•"/>
            </a:pPr>
            <a:r>
              <a:rPr lang="en-US" dirty="0"/>
              <a:t>C(n):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chương</a:t>
            </a:r>
            <a:r>
              <a:rPr lang="en-US" dirty="0"/>
              <a:t> </a:t>
            </a:r>
            <a:r>
              <a:rPr lang="en-US" dirty="0" err="1"/>
              <a:t>trình</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dừng</a:t>
            </a:r>
            <a:endParaRPr lang="en-US" dirty="0"/>
          </a:p>
          <a:p>
            <a:pPr marL="742950" lvl="1" indent="-285750" algn="l">
              <a:spcBef>
                <a:spcPts val="0"/>
              </a:spcBef>
              <a:spcAft>
                <a:spcPts val="1600"/>
              </a:spcAft>
              <a:buFont typeface="Arial" panose="020B0604020202020204" pitchFamily="34" charset="0"/>
              <a:buChar char="•"/>
            </a:pPr>
            <a:r>
              <a:rPr lang="en-US" dirty="0"/>
              <a:t>g(T(k)): </a:t>
            </a:r>
            <a:r>
              <a:rPr lang="en-US" dirty="0" err="1"/>
              <a:t>là</a:t>
            </a:r>
            <a:r>
              <a:rPr lang="en-US" dirty="0"/>
              <a:t> </a:t>
            </a:r>
            <a:r>
              <a:rPr lang="en-US" dirty="0" err="1"/>
              <a:t>đa</a:t>
            </a:r>
            <a:r>
              <a:rPr lang="en-US" dirty="0"/>
              <a:t> </a:t>
            </a:r>
            <a:r>
              <a:rPr lang="en-US" dirty="0" err="1"/>
              <a:t>thức</a:t>
            </a:r>
            <a:r>
              <a:rPr lang="en-US" dirty="0"/>
              <a:t> </a:t>
            </a:r>
            <a:r>
              <a:rPr lang="en-US" dirty="0" err="1"/>
              <a:t>của</a:t>
            </a:r>
            <a:r>
              <a:rPr lang="en-US" dirty="0"/>
              <a:t> T(k)</a:t>
            </a:r>
          </a:p>
          <a:p>
            <a:pPr marL="742950" lvl="1" indent="-285750" algn="l">
              <a:spcBef>
                <a:spcPts val="0"/>
              </a:spcBef>
              <a:spcAft>
                <a:spcPts val="1600"/>
              </a:spcAft>
              <a:buFont typeface="Arial" panose="020B0604020202020204" pitchFamily="34" charset="0"/>
              <a:buChar char="•"/>
            </a:pPr>
            <a:r>
              <a:rPr lang="en-US" dirty="0"/>
              <a:t>f(n) </a:t>
            </a:r>
            <a:r>
              <a:rPr lang="en-US" dirty="0" err="1"/>
              <a:t>là</a:t>
            </a:r>
            <a:r>
              <a:rPr lang="en-US" dirty="0"/>
              <a:t> </a:t>
            </a:r>
            <a:r>
              <a:rPr lang="en-US" dirty="0" err="1"/>
              <a:t>thời</a:t>
            </a:r>
            <a:r>
              <a:rPr lang="en-US" dirty="0"/>
              <a:t> </a:t>
            </a:r>
            <a:r>
              <a:rPr lang="en-US" dirty="0" err="1"/>
              <a:t>gian</a:t>
            </a:r>
            <a:r>
              <a:rPr lang="en-US" dirty="0"/>
              <a:t> </a:t>
            </a:r>
            <a:r>
              <a:rPr lang="en-US" dirty="0" err="1"/>
              <a:t>phân</a:t>
            </a:r>
            <a:r>
              <a:rPr lang="en-US" dirty="0"/>
              <a:t> chia, </a:t>
            </a:r>
            <a:r>
              <a:rPr lang="en-US" dirty="0" err="1"/>
              <a:t>kết</a:t>
            </a:r>
            <a:r>
              <a:rPr lang="en-US" dirty="0"/>
              <a:t> </a:t>
            </a:r>
            <a:r>
              <a:rPr lang="en-US" dirty="0" err="1"/>
              <a:t>hợp</a:t>
            </a:r>
            <a:r>
              <a:rPr lang="en-US" dirty="0"/>
              <a:t> </a:t>
            </a:r>
            <a:r>
              <a:rPr lang="en-US" dirty="0" err="1"/>
              <a:t>các</a:t>
            </a:r>
            <a:r>
              <a:rPr lang="en-US" dirty="0"/>
              <a:t> </a:t>
            </a:r>
            <a:r>
              <a:rPr lang="en-US" dirty="0" err="1"/>
              <a:t>kết</a:t>
            </a:r>
            <a:r>
              <a:rPr lang="en-US" dirty="0"/>
              <a:t> </a:t>
            </a:r>
            <a:r>
              <a:rPr lang="en-US" dirty="0" err="1"/>
              <a:t>quả</a:t>
            </a:r>
            <a:endParaRPr lang="en-US" dirty="0"/>
          </a:p>
          <a:p>
            <a:pPr marL="1200150" lvl="2" indent="-285750" algn="l">
              <a:spcBef>
                <a:spcPts val="0"/>
              </a:spcBef>
              <a:spcAft>
                <a:spcPts val="1600"/>
              </a:spcAft>
              <a:buFont typeface="Courier New" panose="02070309020205020404" pitchFamily="49" charset="0"/>
              <a:buChar char="o"/>
            </a:pPr>
            <a:endParaRPr lang="en-US" dirty="0"/>
          </a:p>
        </p:txBody>
      </p:sp>
      <p:grpSp>
        <p:nvGrpSpPr>
          <p:cNvPr id="934" name="Google Shape;934;p45"/>
          <p:cNvGrpSpPr/>
          <p:nvPr/>
        </p:nvGrpSpPr>
        <p:grpSpPr>
          <a:xfrm>
            <a:off x="8110978" y="1149653"/>
            <a:ext cx="263669" cy="263588"/>
            <a:chOff x="4028549" y="3239505"/>
            <a:chExt cx="131381" cy="131321"/>
          </a:xfrm>
        </p:grpSpPr>
        <p:sp>
          <p:nvSpPr>
            <p:cNvPr id="935" name="Google Shape;935;p4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45"/>
          <p:cNvSpPr/>
          <p:nvPr/>
        </p:nvSpPr>
        <p:spPr>
          <a:xfrm rot="2802891">
            <a:off x="7581397" y="1329006"/>
            <a:ext cx="357342"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descr="Text, whiteboard&#10;&#10;Description automatically generated"/>
          <p:cNvPicPr>
            <a:picLocks noChangeAspect="1"/>
          </p:cNvPicPr>
          <p:nvPr/>
        </p:nvPicPr>
        <p:blipFill>
          <a:blip r:embed="rId3"/>
          <a:stretch>
            <a:fillRect/>
          </a:stretch>
        </p:blipFill>
        <p:spPr>
          <a:xfrm>
            <a:off x="2516415" y="1490320"/>
            <a:ext cx="2297410" cy="8107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2">
                                            <p:txEl>
                                              <p:pRg st="1" end="1"/>
                                            </p:txEl>
                                          </p:spTgt>
                                        </p:tgtEl>
                                        <p:attrNameLst>
                                          <p:attrName>style.visibility</p:attrName>
                                        </p:attrNameLst>
                                      </p:cBhvr>
                                      <p:to>
                                        <p:strVal val="visible"/>
                                      </p:to>
                                    </p:set>
                                    <p:animEffect transition="in" filter="fade">
                                      <p:cBhvr>
                                        <p:cTn id="7" dur="500"/>
                                        <p:tgtEl>
                                          <p:spTgt spid="9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2">
                                            <p:txEl>
                                              <p:pRg st="2" end="2"/>
                                            </p:txEl>
                                          </p:spTgt>
                                        </p:tgtEl>
                                        <p:attrNameLst>
                                          <p:attrName>style.visibility</p:attrName>
                                        </p:attrNameLst>
                                      </p:cBhvr>
                                      <p:to>
                                        <p:strVal val="visible"/>
                                      </p:to>
                                    </p:set>
                                    <p:animEffect transition="in" filter="fade">
                                      <p:cBhvr>
                                        <p:cTn id="12" dur="500"/>
                                        <p:tgtEl>
                                          <p:spTgt spid="92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22">
                                            <p:txEl>
                                              <p:pRg st="3" end="3"/>
                                            </p:txEl>
                                          </p:spTgt>
                                        </p:tgtEl>
                                        <p:attrNameLst>
                                          <p:attrName>style.visibility</p:attrName>
                                        </p:attrNameLst>
                                      </p:cBhvr>
                                      <p:to>
                                        <p:strVal val="visible"/>
                                      </p:to>
                                    </p:set>
                                    <p:animEffect transition="in" filter="fade">
                                      <p:cBhvr>
                                        <p:cTn id="15" dur="500"/>
                                        <p:tgtEl>
                                          <p:spTgt spid="92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2">
                                            <p:txEl>
                                              <p:pRg st="4" end="4"/>
                                            </p:txEl>
                                          </p:spTgt>
                                        </p:tgtEl>
                                        <p:attrNameLst>
                                          <p:attrName>style.visibility</p:attrName>
                                        </p:attrNameLst>
                                      </p:cBhvr>
                                      <p:to>
                                        <p:strVal val="visible"/>
                                      </p:to>
                                    </p:set>
                                    <p:animEffect transition="in" filter="fade">
                                      <p:cBhvr>
                                        <p:cTn id="18" dur="500"/>
                                        <p:tgtEl>
                                          <p:spTgt spid="92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2">
                                            <p:txEl>
                                              <p:pRg st="5" end="5"/>
                                            </p:txEl>
                                          </p:spTgt>
                                        </p:tgtEl>
                                        <p:attrNameLst>
                                          <p:attrName>style.visibility</p:attrName>
                                        </p:attrNameLst>
                                      </p:cBhvr>
                                      <p:to>
                                        <p:strVal val="visible"/>
                                      </p:to>
                                    </p:set>
                                    <p:animEffect transition="in" filter="fade">
                                      <p:cBhvr>
                                        <p:cTn id="21" dur="500"/>
                                        <p:tgtEl>
                                          <p:spTgt spid="9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4939532" y="1275240"/>
            <a:ext cx="4112399" cy="3348896"/>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4891421" y="1225281"/>
            <a:ext cx="4112399" cy="3348896"/>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5040671" y="1430684"/>
            <a:ext cx="3716402" cy="2944189"/>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5"/>
          <p:cNvSpPr/>
          <p:nvPr/>
        </p:nvSpPr>
        <p:spPr>
          <a:xfrm rot="4950743">
            <a:off x="8528119" y="1227271"/>
            <a:ext cx="357343" cy="26384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5"/>
          <p:cNvSpPr/>
          <p:nvPr/>
        </p:nvSpPr>
        <p:spPr>
          <a:xfrm rot="4950743">
            <a:off x="32037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5"/>
          <p:cNvSpPr/>
          <p:nvPr/>
        </p:nvSpPr>
        <p:spPr>
          <a:xfrm>
            <a:off x="433389" y="1314544"/>
            <a:ext cx="4112399" cy="3348896"/>
          </a:xfrm>
          <a:prstGeom prst="roundRect">
            <a:avLst>
              <a:gd name="adj" fmla="val 785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5"/>
          <p:cNvSpPr/>
          <p:nvPr/>
        </p:nvSpPr>
        <p:spPr>
          <a:xfrm>
            <a:off x="385278" y="1264585"/>
            <a:ext cx="4112399" cy="3348896"/>
          </a:xfrm>
          <a:prstGeom prst="roundRect">
            <a:avLst>
              <a:gd name="adj" fmla="val 7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5"/>
          <p:cNvSpPr/>
          <p:nvPr/>
        </p:nvSpPr>
        <p:spPr>
          <a:xfrm>
            <a:off x="534528" y="1469988"/>
            <a:ext cx="3716402" cy="2944189"/>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5"/>
          <p:cNvSpPr txBox="1">
            <a:spLocks noGrp="1"/>
          </p:cNvSpPr>
          <p:nvPr>
            <p:ph type="subTitle" idx="1"/>
          </p:nvPr>
        </p:nvSpPr>
        <p:spPr>
          <a:xfrm>
            <a:off x="588747" y="1939549"/>
            <a:ext cx="3602253" cy="89722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dirty="0"/>
              <a:t>F(1)=1; F(2)=1</a:t>
            </a:r>
            <a:endParaRPr dirty="0"/>
          </a:p>
          <a:p>
            <a:pPr marL="457200" lvl="0" indent="-317500" algn="l" rtl="0">
              <a:lnSpc>
                <a:spcPct val="150000"/>
              </a:lnSpc>
              <a:spcBef>
                <a:spcPts val="0"/>
              </a:spcBef>
              <a:spcAft>
                <a:spcPts val="0"/>
              </a:spcAft>
              <a:buSzPts val="1400"/>
              <a:buChar char="●"/>
            </a:pPr>
            <a:r>
              <a:rPr lang="en-GB" dirty="0"/>
              <a:t>F(n) = F(n-1) + F(n-2) khi </a:t>
            </a:r>
            <a:r>
              <a:rPr lang="en-GB"/>
              <a:t>n&gt;2</a:t>
            </a:r>
            <a:endParaRPr lang="en-GB" dirty="0"/>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VÍ dụ:</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847049" y="2988992"/>
            <a:ext cx="25650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a:solidFill>
                  <a:srgbClr val="FF0000"/>
                </a:solidFill>
              </a:rPr>
              <a:t>P</a:t>
            </a:r>
            <a:r>
              <a:rPr lang="en-GB" dirty="0">
                <a:solidFill>
                  <a:srgbClr val="FF0000"/>
                </a:solidFill>
              </a:rPr>
              <a:t>hương trình đệ quy:</a:t>
            </a:r>
            <a:endParaRPr dirty="0">
              <a:solidFill>
                <a:srgbClr val="FF0000"/>
              </a:solidFill>
            </a:endParaRPr>
          </a:p>
        </p:txBody>
      </p:sp>
      <p:sp>
        <p:nvSpPr>
          <p:cNvPr id="1309" name="Google Shape;1309;p55"/>
          <p:cNvSpPr/>
          <p:nvPr/>
        </p:nvSpPr>
        <p:spPr>
          <a:xfrm rot="4950743">
            <a:off x="4034903" y="1265016"/>
            <a:ext cx="357343" cy="26384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p:cNvSpPr>
            <a:spLocks noGrp="1"/>
          </p:cNvSpPr>
          <p:nvPr>
            <p:ph type="subTitle" idx="3"/>
          </p:nvPr>
        </p:nvSpPr>
        <p:spPr>
          <a:xfrm>
            <a:off x="835055" y="1541318"/>
            <a:ext cx="2565000" cy="403200"/>
          </a:xfrm>
        </p:spPr>
        <p:txBody>
          <a:bodyPr/>
          <a:lstStyle/>
          <a:p>
            <a:r>
              <a:rPr lang="en-US" dirty="0" err="1"/>
              <a:t>Dãy</a:t>
            </a:r>
            <a:r>
              <a:rPr lang="en-US" dirty="0"/>
              <a:t> </a:t>
            </a:r>
            <a:r>
              <a:rPr lang="en-US" dirty="0" err="1"/>
              <a:t>Fibonaci</a:t>
            </a:r>
            <a:r>
              <a:rPr lang="en-US" dirty="0"/>
              <a:t>:</a:t>
            </a:r>
          </a:p>
        </p:txBody>
      </p:sp>
      <p:sp>
        <p:nvSpPr>
          <p:cNvPr id="10" name="Google Shape;1240;p55">
            <a:extLst>
              <a:ext uri="{FF2B5EF4-FFF2-40B4-BE49-F238E27FC236}">
                <a16:creationId xmlns:a16="http://schemas.microsoft.com/office/drawing/2014/main" id="{35C1E078-A3E4-2FE1-ACE8-89FBA0458F41}"/>
              </a:ext>
            </a:extLst>
          </p:cNvPr>
          <p:cNvSpPr txBox="1">
            <a:spLocks/>
          </p:cNvSpPr>
          <p:nvPr/>
        </p:nvSpPr>
        <p:spPr>
          <a:xfrm>
            <a:off x="5047683" y="1428869"/>
            <a:ext cx="4015758" cy="2509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139700" indent="0">
              <a:lnSpc>
                <a:spcPct val="150000"/>
              </a:lnSpc>
            </a:pPr>
            <a:r>
              <a:rPr lang="en-US" sz="1800" b="1" dirty="0" err="1"/>
              <a:t>Hàm</a:t>
            </a:r>
            <a:r>
              <a:rPr lang="en-US" sz="1800" b="1" dirty="0"/>
              <a:t> </a:t>
            </a:r>
            <a:r>
              <a:rPr lang="en-US" sz="1800" b="1" dirty="0" err="1"/>
              <a:t>tính</a:t>
            </a:r>
            <a:r>
              <a:rPr lang="en-US" sz="1800" b="1" dirty="0"/>
              <a:t> </a:t>
            </a:r>
            <a:r>
              <a:rPr lang="en-US" sz="1800" b="1" dirty="0" err="1"/>
              <a:t>số</a:t>
            </a:r>
            <a:r>
              <a:rPr lang="en-US" sz="1800" b="1" dirty="0"/>
              <a:t> </a:t>
            </a:r>
            <a:r>
              <a:rPr lang="en-US" sz="1800" b="1" dirty="0" err="1"/>
              <a:t>Fibonaci</a:t>
            </a:r>
            <a:r>
              <a:rPr lang="en-US" sz="1800" b="1" dirty="0"/>
              <a:t> </a:t>
            </a:r>
            <a:r>
              <a:rPr lang="en-US" sz="1800" b="1" dirty="0" err="1"/>
              <a:t>trong</a:t>
            </a:r>
            <a:r>
              <a:rPr lang="en-US" sz="1800" b="1" dirty="0"/>
              <a:t> C++</a:t>
            </a:r>
          </a:p>
        </p:txBody>
      </p:sp>
      <p:sp>
        <p:nvSpPr>
          <p:cNvPr id="11" name="Google Shape;1240;p55">
            <a:extLst>
              <a:ext uri="{FF2B5EF4-FFF2-40B4-BE49-F238E27FC236}">
                <a16:creationId xmlns:a16="http://schemas.microsoft.com/office/drawing/2014/main" id="{7C7440C5-410B-354D-03A3-F1C2A7C34974}"/>
              </a:ext>
            </a:extLst>
          </p:cNvPr>
          <p:cNvSpPr txBox="1">
            <a:spLocks/>
          </p:cNvSpPr>
          <p:nvPr/>
        </p:nvSpPr>
        <p:spPr>
          <a:xfrm>
            <a:off x="5128242" y="1890023"/>
            <a:ext cx="4015758" cy="2509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139700" indent="0">
              <a:lnSpc>
                <a:spcPct val="150000"/>
              </a:lnSpc>
            </a:pPr>
            <a:r>
              <a:rPr lang="en-US" dirty="0"/>
              <a:t>int Fibonacci(int n)</a:t>
            </a:r>
          </a:p>
          <a:p>
            <a:pPr marL="139700" indent="0">
              <a:lnSpc>
                <a:spcPct val="150000"/>
              </a:lnSpc>
            </a:pPr>
            <a:r>
              <a:rPr lang="en-US" dirty="0"/>
              <a:t>{</a:t>
            </a:r>
          </a:p>
          <a:p>
            <a:pPr marL="139700" indent="0">
              <a:lnSpc>
                <a:spcPct val="150000"/>
              </a:lnSpc>
            </a:pPr>
            <a:r>
              <a:rPr lang="en-US" dirty="0"/>
              <a:t>    if (n == 1 || n == 2)</a:t>
            </a:r>
          </a:p>
          <a:p>
            <a:pPr marL="139700" indent="0">
              <a:lnSpc>
                <a:spcPct val="150000"/>
              </a:lnSpc>
            </a:pPr>
            <a:r>
              <a:rPr lang="en-US" dirty="0"/>
              <a:t>        return 1;</a:t>
            </a:r>
          </a:p>
          <a:p>
            <a:pPr marL="139700" indent="0">
              <a:lnSpc>
                <a:spcPct val="150000"/>
              </a:lnSpc>
            </a:pPr>
            <a:r>
              <a:rPr lang="en-US" dirty="0"/>
              <a:t>    return Fibonacci(n - 1) + Fibonacci(n - 2);</a:t>
            </a:r>
          </a:p>
          <a:p>
            <a:pPr marL="139700" indent="0">
              <a:lnSpc>
                <a:spcPct val="150000"/>
              </a:lnSpc>
            </a:pPr>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E14017-0EE0-35FD-E8DE-80255B836E0C}"/>
                  </a:ext>
                </a:extLst>
              </p:cNvPr>
              <p:cNvSpPr txBox="1"/>
              <p:nvPr/>
            </p:nvSpPr>
            <p:spPr>
              <a:xfrm>
                <a:off x="558584" y="3364632"/>
                <a:ext cx="3716402" cy="504305"/>
              </a:xfrm>
              <a:prstGeom prst="rect">
                <a:avLst/>
              </a:prstGeom>
              <a:noFill/>
            </p:spPr>
            <p:txBody>
              <a:bodyPr wrap="square">
                <a:spAutoFit/>
              </a:bodyPr>
              <a:lstStyle/>
              <a:p>
                <a:pPr marL="139700" marR="0" lvl="0" indent="0" algn="l" defTabSz="914400" rtl="0" eaLnBrk="1" fontAlgn="auto" latinLnBrk="0" hangingPunct="1">
                  <a:lnSpc>
                    <a:spcPct val="100000"/>
                  </a:lnSpc>
                  <a:spcBef>
                    <a:spcPts val="0"/>
                  </a:spcBef>
                  <a:spcAft>
                    <a:spcPts val="0"/>
                  </a:spcAft>
                  <a:buClr>
                    <a:srgbClr val="073763"/>
                  </a:buClr>
                  <a:buSzPts val="1400"/>
                  <a:buFont typeface="Alata" panose="00000500000000000000"/>
                  <a:buNone/>
                  <a:tabLst/>
                  <a:defRPr/>
                </a:pPr>
                <a14:m>
                  <m:oMathPara xmlns:m="http://schemas.openxmlformats.org/officeDocument/2006/math">
                    <m:oMathParaPr>
                      <m:jc m:val="centerGroup"/>
                    </m:oMathParaPr>
                    <m:oMath xmlns:m="http://schemas.openxmlformats.org/officeDocument/2006/math">
                      <m:r>
                        <a:rPr kumimoji="0" lang="en-US" sz="1200" b="1" i="1" u="none" strike="noStrike" kern="0" cap="none" spc="0" normalizeH="0" baseline="0" noProof="0" smtClean="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𝑻</m:t>
                      </m:r>
                      <m:d>
                        <m:dPr>
                          <m:ctrlP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ctrlPr>
                        </m:dPr>
                        <m:e>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𝒏</m:t>
                          </m:r>
                        </m:e>
                      </m:d>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m:t>
                      </m:r>
                      <m:d>
                        <m:dPr>
                          <m:begChr m:val="{"/>
                          <m:endChr m:val=""/>
                          <m:ctrlP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ctrlPr>
                        </m:dPr>
                        <m:e>
                          <m:eqArr>
                            <m:eqArrPr>
                              <m:ctrlP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ctrlPr>
                            </m:eqArrPr>
                            <m:e>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𝑪</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𝟏</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       </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𝒌𝒉𝒊</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 </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𝒏</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m:t>
                              </m:r>
                              <m:r>
                                <a:rPr kumimoji="0" lang="en-US" sz="1200" b="1" i="1" u="none" strike="noStrike" kern="0" cap="none" spc="0" normalizeH="0" baseline="0" noProof="0" smtClean="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𝟏</m:t>
                              </m:r>
                              <m:r>
                                <a:rPr kumimoji="0" lang="en-US" sz="1200" b="1" i="1" u="none" strike="noStrike" kern="0" cap="none" spc="0" normalizeH="0" baseline="0" noProof="0" smtClean="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 </m:t>
                              </m:r>
                              <m:r>
                                <a:rPr kumimoji="0" lang="en-US" sz="1200" b="1" i="1" u="none" strike="noStrike" kern="0" cap="none" spc="0" normalizeH="0" baseline="0" noProof="0" smtClean="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𝒏</m:t>
                              </m:r>
                              <m:r>
                                <a:rPr kumimoji="0" lang="en-US" sz="1200" b="1" i="1" u="none" strike="noStrike" kern="0" cap="none" spc="0" normalizeH="0" baseline="0" noProof="0" smtClean="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m:t>
                              </m:r>
                              <m:r>
                                <a:rPr kumimoji="0" lang="en-US" sz="1200" b="1" i="1" u="none" strike="noStrike" kern="0" cap="none" spc="0" normalizeH="0" baseline="0" noProof="0" smtClean="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𝟐</m:t>
                              </m:r>
                            </m:e>
                            <m:e>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𝑻</m:t>
                              </m:r>
                              <m:d>
                                <m:dPr>
                                  <m:ctrlP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ctrlPr>
                                </m:dPr>
                                <m:e>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𝒏</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𝟏</m:t>
                                  </m:r>
                                </m:e>
                              </m:d>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m:t>
                              </m:r>
                              <m:r>
                                <a:rPr kumimoji="0" lang="en-US" sz="1200" b="1" i="1" u="none" strike="noStrike" kern="0" cap="none" spc="0" normalizeH="0" baseline="0" noProof="0" smtClean="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𝑻</m:t>
                              </m:r>
                              <m:d>
                                <m:dPr>
                                  <m:ctrlPr>
                                    <a:rPr kumimoji="0" lang="en-US" sz="1200" b="1" i="1" u="none" strike="noStrike" kern="0" cap="none" spc="0" normalizeH="0" baseline="0" noProof="0" smtClean="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ctrlPr>
                                </m:dPr>
                                <m:e>
                                  <m:r>
                                    <a:rPr kumimoji="0" lang="en-US" sz="1200" b="1" i="1" u="none" strike="noStrike" kern="0" cap="none" spc="0" normalizeH="0" baseline="0" noProof="0" smtClean="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𝒏</m:t>
                                  </m:r>
                                  <m:r>
                                    <a:rPr kumimoji="0" lang="en-US" sz="1200" b="1" i="1" u="none" strike="noStrike" kern="0" cap="none" spc="0" normalizeH="0" baseline="0" noProof="0" smtClean="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m:t>
                                  </m:r>
                                  <m:r>
                                    <a:rPr kumimoji="0" lang="en-US" sz="1200" b="1" i="1" u="none" strike="noStrike" kern="0" cap="none" spc="0" normalizeH="0" baseline="0" noProof="0" smtClean="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𝟐</m:t>
                                  </m:r>
                                </m:e>
                              </m:d>
                              <m:r>
                                <a:rPr kumimoji="0" lang="en-US" sz="1200" b="1" i="1" u="none" strike="noStrike" kern="0" cap="none" spc="0" normalizeH="0" baseline="0" noProof="0" smtClean="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𝑪</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𝟐</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       </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𝒌𝒉𝒊</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 </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𝑵</m:t>
                              </m:r>
                              <m:r>
                                <a:rPr kumimoji="0" lang="en-US" sz="1200" b="1" i="1" u="none" strike="noStrike" kern="0" cap="none" spc="0" normalizeH="0" baseline="0" noProof="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&gt;</m:t>
                              </m:r>
                              <m:r>
                                <a:rPr kumimoji="0" lang="en-US" sz="1200" b="1" i="1" u="none" strike="noStrike" kern="0" cap="none" spc="0" normalizeH="0" baseline="0" noProof="0" smtClean="0">
                                  <a:ln>
                                    <a:noFill/>
                                  </a:ln>
                                  <a:solidFill>
                                    <a:srgbClr val="073763"/>
                                  </a:solidFill>
                                  <a:effectLst/>
                                  <a:uLnTx/>
                                  <a:uFillTx/>
                                  <a:latin typeface="Cambria Math" panose="02040503050406030204" pitchFamily="18" charset="0"/>
                                  <a:ea typeface="Calibri" panose="020F0502020204030204" pitchFamily="34" charset="0"/>
                                  <a:cs typeface="Times New Roman" panose="02020603050405020304" pitchFamily="18" charset="0"/>
                                  <a:sym typeface="Alata" panose="00000500000000000000"/>
                                </a:rPr>
                                <m:t>𝟐</m:t>
                              </m:r>
                            </m:e>
                          </m:eqArr>
                        </m:e>
                      </m:d>
                    </m:oMath>
                  </m:oMathPara>
                </a14:m>
                <a:endParaRPr kumimoji="0" lang="en-US" sz="1200" b="1" i="0" u="none" strike="noStrike" kern="0" cap="none" spc="0" normalizeH="0" baseline="0" noProof="0" dirty="0">
                  <a:ln>
                    <a:noFill/>
                  </a:ln>
                  <a:solidFill>
                    <a:srgbClr val="073763"/>
                  </a:solidFill>
                  <a:effectLst/>
                  <a:uLnTx/>
                  <a:uFillTx/>
                  <a:latin typeface="Calibri" panose="020F0502020204030204" pitchFamily="34" charset="0"/>
                  <a:ea typeface="Calibri" panose="020F0502020204030204" pitchFamily="34" charset="0"/>
                  <a:cs typeface="Times New Roman" panose="02020603050405020304" pitchFamily="18" charset="0"/>
                  <a:sym typeface="Alata" panose="00000500000000000000"/>
                </a:endParaRPr>
              </a:p>
            </p:txBody>
          </p:sp>
        </mc:Choice>
        <mc:Fallback xmlns="">
          <p:sp>
            <p:nvSpPr>
              <p:cNvPr id="15" name="TextBox 14">
                <a:extLst>
                  <a:ext uri="{FF2B5EF4-FFF2-40B4-BE49-F238E27FC236}">
                    <a16:creationId xmlns:a16="http://schemas.microsoft.com/office/drawing/2014/main" id="{D1E14017-0EE0-35FD-E8DE-80255B836E0C}"/>
                  </a:ext>
                </a:extLst>
              </p:cNvPr>
              <p:cNvSpPr txBox="1">
                <a:spLocks noRot="1" noChangeAspect="1" noMove="1" noResize="1" noEditPoints="1" noAdjustHandles="1" noChangeArrowheads="1" noChangeShapeType="1" noTextEdit="1"/>
              </p:cNvSpPr>
              <p:nvPr/>
            </p:nvSpPr>
            <p:spPr>
              <a:xfrm>
                <a:off x="558584" y="3364632"/>
                <a:ext cx="3716402" cy="504305"/>
              </a:xfrm>
              <a:prstGeom prst="rect">
                <a:avLst/>
              </a:prstGeom>
              <a:blipFill>
                <a:blip r:embed="rId3"/>
                <a:stretch>
                  <a:fillRect l="-657" t="-175904" b="-256627"/>
                </a:stretch>
              </a:blipFill>
            </p:spPr>
            <p:txBody>
              <a:bodyPr/>
              <a:lstStyle/>
              <a:p>
                <a:r>
                  <a:rPr 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40">
                                            <p:txEl>
                                              <p:pRg st="0" end="0"/>
                                            </p:txEl>
                                          </p:spTgt>
                                        </p:tgtEl>
                                        <p:attrNameLst>
                                          <p:attrName>style.visibility</p:attrName>
                                        </p:attrNameLst>
                                      </p:cBhvr>
                                      <p:to>
                                        <p:strVal val="visible"/>
                                      </p:to>
                                    </p:set>
                                    <p:animEffect transition="in" filter="fade">
                                      <p:cBhvr>
                                        <p:cTn id="11" dur="500"/>
                                        <p:tgtEl>
                                          <p:spTgt spid="124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40">
                                            <p:txEl>
                                              <p:pRg st="1" end="1"/>
                                            </p:txEl>
                                          </p:spTgt>
                                        </p:tgtEl>
                                        <p:attrNameLst>
                                          <p:attrName>style.visibility</p:attrName>
                                        </p:attrNameLst>
                                      </p:cBhvr>
                                      <p:to>
                                        <p:strVal val="visible"/>
                                      </p:to>
                                    </p:set>
                                    <p:animEffect transition="in" filter="fade">
                                      <p:cBhvr>
                                        <p:cTn id="15" dur="500"/>
                                        <p:tgtEl>
                                          <p:spTgt spid="124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08">
                                            <p:txEl>
                                              <p:pRg st="0" end="0"/>
                                            </p:txEl>
                                          </p:spTgt>
                                        </p:tgtEl>
                                        <p:attrNameLst>
                                          <p:attrName>style.visibility</p:attrName>
                                        </p:attrNameLst>
                                      </p:cBhvr>
                                      <p:to>
                                        <p:strVal val="visible"/>
                                      </p:to>
                                    </p:set>
                                    <p:animEffect transition="in" filter="fade">
                                      <p:cBhvr>
                                        <p:cTn id="29" dur="500"/>
                                        <p:tgtEl>
                                          <p:spTgt spid="1308">
                                            <p:txEl>
                                              <p:pRg st="0" end="0"/>
                                            </p:txEl>
                                          </p:spTgt>
                                        </p:tgtEl>
                                      </p:cBhvr>
                                    </p:animEffect>
                                  </p:childTnLst>
                                </p:cTn>
                              </p:par>
                            </p:childTnLst>
                          </p:cTn>
                        </p:par>
                        <p:par>
                          <p:cTn id="30" fill="hold">
                            <p:stCondLst>
                              <p:cond delay="500"/>
                            </p:stCondLst>
                            <p:childTnLst>
                              <p:par>
                                <p:cTn id="31" presetID="42"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par>
                                <p:cTn id="36" presetID="27" presetClass="emph" presetSubtype="0" fill="remove" grpId="1" nodeType="withEffect">
                                  <p:stCondLst>
                                    <p:cond delay="0"/>
                                  </p:stCondLst>
                                  <p:childTnLst>
                                    <p:animClr clrSpc="rgb" dir="cw">
                                      <p:cBhvr override="childStyle">
                                        <p:cTn id="37" dur="250" autoRev="1" fill="remove"/>
                                        <p:tgtEl>
                                          <p:spTgt spid="1308">
                                            <p:txEl>
                                              <p:pRg st="0" end="0"/>
                                            </p:txEl>
                                          </p:spTgt>
                                        </p:tgtEl>
                                        <p:attrNameLst>
                                          <p:attrName>style.color</p:attrName>
                                        </p:attrNameLst>
                                      </p:cBhvr>
                                      <p:to>
                                        <a:schemeClr val="bg1"/>
                                      </p:to>
                                    </p:animClr>
                                    <p:animClr clrSpc="rgb" dir="cw">
                                      <p:cBhvr>
                                        <p:cTn id="38" dur="250" autoRev="1" fill="remove"/>
                                        <p:tgtEl>
                                          <p:spTgt spid="1308">
                                            <p:txEl>
                                              <p:pRg st="0" end="0"/>
                                            </p:txEl>
                                          </p:spTgt>
                                        </p:tgtEl>
                                        <p:attrNameLst>
                                          <p:attrName>fillcolor</p:attrName>
                                        </p:attrNameLst>
                                      </p:cBhvr>
                                      <p:to>
                                        <a:schemeClr val="bg1"/>
                                      </p:to>
                                    </p:animClr>
                                    <p:set>
                                      <p:cBhvr>
                                        <p:cTn id="39" dur="250" autoRev="1" fill="remove"/>
                                        <p:tgtEl>
                                          <p:spTgt spid="1308">
                                            <p:txEl>
                                              <p:pRg st="0" end="0"/>
                                            </p:txEl>
                                          </p:spTgt>
                                        </p:tgtEl>
                                        <p:attrNameLst>
                                          <p:attrName>fill.type</p:attrName>
                                        </p:attrNameLst>
                                      </p:cBhvr>
                                      <p:to>
                                        <p:strVal val="solid"/>
                                      </p:to>
                                    </p:set>
                                    <p:set>
                                      <p:cBhvr>
                                        <p:cTn id="40" dur="250" autoRev="1" fill="remove"/>
                                        <p:tgtEl>
                                          <p:spTgt spid="1308">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 grpId="0" build="p"/>
      <p:bldP spid="1308" grpId="0" build="p"/>
      <p:bldP spid="1308" grpId="1" build="p"/>
      <p:bldP spid="3" grpId="0" build="p"/>
      <p:bldP spid="10" grpId="0"/>
      <p:bldP spid="11"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60"/>
          <p:cNvSpPr txBox="1">
            <a:spLocks noGrp="1"/>
          </p:cNvSpPr>
          <p:nvPr>
            <p:ph type="title" idx="2"/>
          </p:nvPr>
        </p:nvSpPr>
        <p:spPr>
          <a:xfrm>
            <a:off x="4995550" y="1187550"/>
            <a:ext cx="3435300" cy="27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p>
        </p:txBody>
      </p:sp>
      <p:sp>
        <p:nvSpPr>
          <p:cNvPr id="1483" name="Google Shape;1483;p60"/>
          <p:cNvSpPr txBox="1">
            <a:spLocks noGrp="1"/>
          </p:cNvSpPr>
          <p:nvPr>
            <p:ph type="title"/>
          </p:nvPr>
        </p:nvSpPr>
        <p:spPr>
          <a:xfrm rot="-537545">
            <a:off x="1270979" y="1650993"/>
            <a:ext cx="3234461" cy="12640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a:t>
            </a:r>
            <a:endParaRPr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6" name="Google Shape;1236;p55"/>
          <p:cNvSpPr/>
          <p:nvPr/>
        </p:nvSpPr>
        <p:spPr>
          <a:xfrm rot="4950743">
            <a:off x="32037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5"/>
          <p:cNvSpPr/>
          <p:nvPr/>
        </p:nvSpPr>
        <p:spPr>
          <a:xfrm>
            <a:off x="524829" y="1428869"/>
            <a:ext cx="8097735" cy="3103390"/>
          </a:xfrm>
          <a:prstGeom prst="roundRect">
            <a:avLst>
              <a:gd name="adj" fmla="val 785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5"/>
          <p:cNvSpPr/>
          <p:nvPr/>
        </p:nvSpPr>
        <p:spPr>
          <a:xfrm>
            <a:off x="476718" y="1378910"/>
            <a:ext cx="8097735" cy="3103390"/>
          </a:xfrm>
          <a:prstGeom prst="roundRect">
            <a:avLst>
              <a:gd name="adj" fmla="val 7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5"/>
          <p:cNvSpPr/>
          <p:nvPr/>
        </p:nvSpPr>
        <p:spPr>
          <a:xfrm>
            <a:off x="625967" y="1613959"/>
            <a:ext cx="7804757" cy="2690416"/>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55"/>
          <p:cNvSpPr txBox="1">
            <a:spLocks noGrp="1"/>
          </p:cNvSpPr>
          <p:nvPr>
            <p:ph type="subTitle" idx="1"/>
          </p:nvPr>
        </p:nvSpPr>
        <p:spPr>
          <a:xfrm>
            <a:off x="1608992" y="1878074"/>
            <a:ext cx="5431073" cy="1828765"/>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US" dirty="0" err="1"/>
              <a:t>Truy</a:t>
            </a:r>
            <a:r>
              <a:rPr lang="en-US" dirty="0"/>
              <a:t> </a:t>
            </a:r>
            <a:r>
              <a:rPr lang="en-US" dirty="0" err="1"/>
              <a:t>hồi</a:t>
            </a:r>
            <a:r>
              <a:rPr lang="en-US" dirty="0"/>
              <a:t>/ </a:t>
            </a:r>
            <a:r>
              <a:rPr lang="en-US" dirty="0" err="1"/>
              <a:t>Thay</a:t>
            </a:r>
            <a:r>
              <a:rPr lang="en-US" dirty="0"/>
              <a:t> </a:t>
            </a:r>
            <a:r>
              <a:rPr lang="en-US" dirty="0" err="1"/>
              <a:t>thế</a:t>
            </a:r>
            <a:endParaRPr lang="en-US" dirty="0"/>
          </a:p>
          <a:p>
            <a:pPr marL="457200" lvl="0" indent="-317500" algn="l" rtl="0">
              <a:lnSpc>
                <a:spcPct val="200000"/>
              </a:lnSpc>
              <a:spcBef>
                <a:spcPts val="0"/>
              </a:spcBef>
              <a:spcAft>
                <a:spcPts val="0"/>
              </a:spcAft>
              <a:buSzPts val="1400"/>
              <a:buChar char="●"/>
            </a:pPr>
            <a:r>
              <a:rPr lang="en-US" dirty="0" err="1"/>
              <a:t>Phương</a:t>
            </a:r>
            <a:r>
              <a:rPr lang="en-US" dirty="0"/>
              <a:t> </a:t>
            </a:r>
            <a:r>
              <a:rPr lang="en-US" dirty="0" err="1"/>
              <a:t>trình</a:t>
            </a:r>
            <a:r>
              <a:rPr lang="en-US" dirty="0"/>
              <a:t> </a:t>
            </a:r>
            <a:r>
              <a:rPr lang="en-US" dirty="0" err="1"/>
              <a:t>đặc</a:t>
            </a:r>
            <a:r>
              <a:rPr lang="en-US" dirty="0"/>
              <a:t> </a:t>
            </a:r>
            <a:r>
              <a:rPr lang="en-US" dirty="0" err="1"/>
              <a:t>trưng</a:t>
            </a:r>
            <a:endParaRPr lang="en-US" dirty="0"/>
          </a:p>
          <a:p>
            <a:pPr marL="457200" lvl="0" indent="-317500" algn="l" rtl="0">
              <a:lnSpc>
                <a:spcPct val="200000"/>
              </a:lnSpc>
              <a:spcBef>
                <a:spcPts val="0"/>
              </a:spcBef>
              <a:spcAft>
                <a:spcPts val="0"/>
              </a:spcAft>
              <a:buSzPts val="1400"/>
              <a:buChar char="●"/>
            </a:pPr>
            <a:r>
              <a:rPr lang="en-US" dirty="0" err="1"/>
              <a:t>Phương</a:t>
            </a:r>
            <a:r>
              <a:rPr lang="en-US" dirty="0"/>
              <a:t> </a:t>
            </a:r>
            <a:r>
              <a:rPr lang="en-US" dirty="0" err="1"/>
              <a:t>pháp</a:t>
            </a:r>
            <a:r>
              <a:rPr lang="en-US" dirty="0"/>
              <a:t> </a:t>
            </a:r>
            <a:r>
              <a:rPr lang="en-US" dirty="0" err="1"/>
              <a:t>hàm</a:t>
            </a:r>
            <a:r>
              <a:rPr lang="en-US" dirty="0"/>
              <a:t> </a:t>
            </a:r>
            <a:r>
              <a:rPr lang="en-US" dirty="0" err="1"/>
              <a:t>sinh</a:t>
            </a:r>
            <a:endParaRPr lang="en-US" dirty="0"/>
          </a:p>
          <a:p>
            <a:pPr marL="457200" lvl="0" indent="-317500" algn="l" rtl="0">
              <a:lnSpc>
                <a:spcPct val="200000"/>
              </a:lnSpc>
              <a:spcBef>
                <a:spcPts val="0"/>
              </a:spcBef>
              <a:spcAft>
                <a:spcPts val="0"/>
              </a:spcAft>
              <a:buSzPts val="1400"/>
              <a:buChar char="●"/>
            </a:pPr>
            <a:r>
              <a:rPr lang="en-US" dirty="0" err="1"/>
              <a:t>Đoán</a:t>
            </a:r>
            <a:r>
              <a:rPr lang="en-US" dirty="0"/>
              <a:t> </a:t>
            </a:r>
            <a:r>
              <a:rPr lang="en-US" dirty="0" err="1"/>
              <a:t>nghiệp</a:t>
            </a:r>
            <a:r>
              <a:rPr lang="en-US" dirty="0"/>
              <a:t> </a:t>
            </a:r>
            <a:r>
              <a:rPr lang="en-US" dirty="0" err="1"/>
              <a:t>và</a:t>
            </a:r>
            <a:r>
              <a:rPr lang="en-US" dirty="0"/>
              <a:t> </a:t>
            </a:r>
            <a:r>
              <a:rPr lang="en-US" dirty="0" err="1"/>
              <a:t>quy</a:t>
            </a:r>
            <a:r>
              <a:rPr lang="en-US" dirty="0"/>
              <a:t> </a:t>
            </a:r>
            <a:r>
              <a:rPr lang="en-US" dirty="0" err="1"/>
              <a:t>nạp</a:t>
            </a:r>
            <a:endParaRPr lang="en-US" dirty="0"/>
          </a:p>
          <a:p>
            <a:pPr indent="-317500">
              <a:lnSpc>
                <a:spcPct val="200000"/>
              </a:lnSpc>
              <a:buFont typeface="Alata" panose="00000500000000000000"/>
              <a:buChar char="●"/>
            </a:pPr>
            <a:r>
              <a:rPr lang="en-US" dirty="0" err="1"/>
              <a:t>Định</a:t>
            </a:r>
            <a:r>
              <a:rPr lang="en-US" dirty="0"/>
              <a:t> </a:t>
            </a:r>
            <a:r>
              <a:rPr lang="en-US" dirty="0" err="1"/>
              <a:t>lý</a:t>
            </a:r>
            <a:r>
              <a:rPr lang="en-US" dirty="0"/>
              <a:t> master (</a:t>
            </a:r>
            <a:r>
              <a:rPr lang="en-US" dirty="0" err="1"/>
              <a:t>Định</a:t>
            </a:r>
            <a:r>
              <a:rPr lang="en-US" dirty="0"/>
              <a:t> </a:t>
            </a:r>
            <a:r>
              <a:rPr lang="en-US" dirty="0" err="1"/>
              <a:t>lý</a:t>
            </a:r>
            <a:r>
              <a:rPr lang="en-US" dirty="0"/>
              <a:t> </a:t>
            </a:r>
            <a:r>
              <a:rPr lang="en-US" dirty="0" err="1"/>
              <a:t>thợ</a:t>
            </a:r>
            <a:r>
              <a:rPr lang="en-US" dirty="0"/>
              <a:t>)</a:t>
            </a: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9" name="Google Shape;1309;p55"/>
          <p:cNvSpPr/>
          <p:nvPr/>
        </p:nvSpPr>
        <p:spPr>
          <a:xfrm rot="4950743">
            <a:off x="8095200" y="1235847"/>
            <a:ext cx="499875" cy="541839"/>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p:cNvSpPr>
            <a:spLocks noGrp="1"/>
          </p:cNvSpPr>
          <p:nvPr>
            <p:ph type="subTitle" idx="3"/>
          </p:nvPr>
        </p:nvSpPr>
        <p:spPr>
          <a:xfrm>
            <a:off x="946662" y="1617134"/>
            <a:ext cx="3160994" cy="403200"/>
          </a:xfrm>
        </p:spPr>
        <p:txBody>
          <a:bodyPr/>
          <a:lstStyle/>
          <a:p>
            <a:r>
              <a:rPr lang="en-US" dirty="0"/>
              <a:t>Ta </a:t>
            </a:r>
            <a:r>
              <a:rPr lang="en-US" dirty="0" err="1"/>
              <a:t>tìm</a:t>
            </a:r>
            <a:r>
              <a:rPr lang="en-US" dirty="0"/>
              <a:t> </a:t>
            </a:r>
            <a:r>
              <a:rPr lang="en-US" dirty="0" err="1"/>
              <a:t>hiểu</a:t>
            </a:r>
            <a:r>
              <a:rPr lang="en-US" dirty="0"/>
              <a:t> 5 </a:t>
            </a:r>
            <a:r>
              <a:rPr lang="en-US" dirty="0" err="1"/>
              <a:t>phương</a:t>
            </a:r>
            <a:r>
              <a:rPr lang="en-US" dirty="0"/>
              <a:t> </a:t>
            </a:r>
            <a:r>
              <a:rPr lang="en-US" dirty="0" err="1"/>
              <a:t>pháp</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0">
                                            <p:txEl>
                                              <p:pRg st="0" end="0"/>
                                            </p:txEl>
                                          </p:spTgt>
                                        </p:tgtEl>
                                        <p:attrNameLst>
                                          <p:attrName>style.visibility</p:attrName>
                                        </p:attrNameLst>
                                      </p:cBhvr>
                                      <p:to>
                                        <p:strVal val="visible"/>
                                      </p:to>
                                    </p:set>
                                    <p:animEffect transition="in" filter="fade">
                                      <p:cBhvr>
                                        <p:cTn id="7" dur="500"/>
                                        <p:tgtEl>
                                          <p:spTgt spid="12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40">
                                            <p:txEl>
                                              <p:pRg st="1" end="1"/>
                                            </p:txEl>
                                          </p:spTgt>
                                        </p:tgtEl>
                                        <p:attrNameLst>
                                          <p:attrName>style.visibility</p:attrName>
                                        </p:attrNameLst>
                                      </p:cBhvr>
                                      <p:to>
                                        <p:strVal val="visible"/>
                                      </p:to>
                                    </p:set>
                                    <p:animEffect transition="in" filter="fade">
                                      <p:cBhvr>
                                        <p:cTn id="12" dur="500"/>
                                        <p:tgtEl>
                                          <p:spTgt spid="12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40">
                                            <p:txEl>
                                              <p:pRg st="2" end="2"/>
                                            </p:txEl>
                                          </p:spTgt>
                                        </p:tgtEl>
                                        <p:attrNameLst>
                                          <p:attrName>style.visibility</p:attrName>
                                        </p:attrNameLst>
                                      </p:cBhvr>
                                      <p:to>
                                        <p:strVal val="visible"/>
                                      </p:to>
                                    </p:set>
                                    <p:animEffect transition="in" filter="fade">
                                      <p:cBhvr>
                                        <p:cTn id="17" dur="500"/>
                                        <p:tgtEl>
                                          <p:spTgt spid="12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40">
                                            <p:txEl>
                                              <p:pRg st="3" end="3"/>
                                            </p:txEl>
                                          </p:spTgt>
                                        </p:tgtEl>
                                        <p:attrNameLst>
                                          <p:attrName>style.visibility</p:attrName>
                                        </p:attrNameLst>
                                      </p:cBhvr>
                                      <p:to>
                                        <p:strVal val="visible"/>
                                      </p:to>
                                    </p:set>
                                    <p:animEffect transition="in" filter="fade">
                                      <p:cBhvr>
                                        <p:cTn id="22" dur="500"/>
                                        <p:tgtEl>
                                          <p:spTgt spid="12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40">
                                            <p:txEl>
                                              <p:pRg st="4" end="4"/>
                                            </p:txEl>
                                          </p:spTgt>
                                        </p:tgtEl>
                                        <p:attrNameLst>
                                          <p:attrName>style.visibility</p:attrName>
                                        </p:attrNameLst>
                                      </p:cBhvr>
                                      <p:to>
                                        <p:strVal val="visible"/>
                                      </p:to>
                                    </p:set>
                                    <p:animEffect transition="in" filter="fade">
                                      <p:cBhvr>
                                        <p:cTn id="27" dur="500"/>
                                        <p:tgtEl>
                                          <p:spTgt spid="12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674079" y="1425338"/>
            <a:ext cx="8152526" cy="3106921"/>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625968" y="1375379"/>
            <a:ext cx="8152526" cy="3106921"/>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1186013" y="1572919"/>
            <a:ext cx="7367491" cy="2731456"/>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5"/>
          <p:cNvSpPr/>
          <p:nvPr/>
        </p:nvSpPr>
        <p:spPr>
          <a:xfrm rot="4950743">
            <a:off x="8150165" y="1220702"/>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1458505" y="1638021"/>
            <a:ext cx="5645033" cy="403200"/>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Truy</a:t>
            </a:r>
            <a:r>
              <a:rPr lang="en-US" dirty="0"/>
              <a:t> </a:t>
            </a:r>
            <a:r>
              <a:rPr lang="en-US" dirty="0" err="1"/>
              <a:t>hồi</a:t>
            </a:r>
            <a:r>
              <a:rPr lang="en-US" dirty="0"/>
              <a:t>/ </a:t>
            </a:r>
            <a:r>
              <a:rPr lang="en-US" dirty="0" err="1"/>
              <a:t>Thay</a:t>
            </a:r>
            <a:r>
              <a:rPr lang="en-US" dirty="0"/>
              <a:t> </a:t>
            </a:r>
            <a:r>
              <a:rPr lang="en-US" dirty="0" err="1"/>
              <a:t>thế</a:t>
            </a:r>
            <a:endParaRPr lang="en-US" dirty="0"/>
          </a:p>
        </p:txBody>
      </p:sp>
      <p:sp>
        <p:nvSpPr>
          <p:cNvPr id="10" name="Google Shape;1240;p55"/>
          <p:cNvSpPr txBox="1">
            <a:spLocks noGrp="1"/>
          </p:cNvSpPr>
          <p:nvPr>
            <p:ph type="subTitle" idx="1"/>
          </p:nvPr>
        </p:nvSpPr>
        <p:spPr>
          <a:xfrm>
            <a:off x="1666161" y="2106323"/>
            <a:ext cx="6476610" cy="2142263"/>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US" dirty="0" err="1"/>
              <a:t>Dùng</a:t>
            </a:r>
            <a:r>
              <a:rPr lang="en-US" dirty="0"/>
              <a:t> </a:t>
            </a:r>
            <a:r>
              <a:rPr lang="en-US" dirty="0" err="1"/>
              <a:t>đệ</a:t>
            </a:r>
            <a:r>
              <a:rPr lang="en-US" dirty="0"/>
              <a:t> </a:t>
            </a:r>
            <a:r>
              <a:rPr lang="en-US" dirty="0" err="1"/>
              <a:t>quy</a:t>
            </a:r>
            <a:r>
              <a:rPr lang="en-US" dirty="0"/>
              <a:t> </a:t>
            </a:r>
            <a:r>
              <a:rPr lang="en-US" dirty="0" err="1"/>
              <a:t>để</a:t>
            </a:r>
            <a:r>
              <a:rPr lang="en-US" dirty="0"/>
              <a:t> </a:t>
            </a:r>
            <a:r>
              <a:rPr lang="en-US" dirty="0" err="1"/>
              <a:t>thay</a:t>
            </a:r>
            <a:r>
              <a:rPr lang="en-US" dirty="0"/>
              <a:t> </a:t>
            </a:r>
            <a:r>
              <a:rPr lang="en-US" dirty="0" err="1"/>
              <a:t>thế</a:t>
            </a:r>
            <a:r>
              <a:rPr lang="en-US" dirty="0"/>
              <a:t>  </a:t>
            </a:r>
            <a:r>
              <a:rPr lang="en-US" dirty="0" err="1"/>
              <a:t>bất</a:t>
            </a:r>
            <a:r>
              <a:rPr lang="en-US" dirty="0"/>
              <a:t> </a:t>
            </a:r>
            <a:r>
              <a:rPr lang="en-US" dirty="0" err="1"/>
              <a:t>kỳ</a:t>
            </a:r>
            <a:r>
              <a:rPr lang="en-US" dirty="0"/>
              <a:t> T(k) (k&lt;n) </a:t>
            </a:r>
            <a:r>
              <a:rPr lang="en-US" dirty="0" err="1"/>
              <a:t>vào</a:t>
            </a:r>
            <a:r>
              <a:rPr lang="en-US" dirty="0"/>
              <a:t> </a:t>
            </a:r>
            <a:r>
              <a:rPr lang="en-US" dirty="0" err="1"/>
              <a:t>vế</a:t>
            </a:r>
            <a:r>
              <a:rPr lang="en-US" dirty="0"/>
              <a:t> </a:t>
            </a:r>
            <a:r>
              <a:rPr lang="en-US" dirty="0" err="1"/>
              <a:t>phải</a:t>
            </a:r>
            <a:r>
              <a:rPr lang="en-US" dirty="0"/>
              <a:t> </a:t>
            </a:r>
            <a:r>
              <a:rPr lang="en-US" dirty="0" err="1"/>
              <a:t>của</a:t>
            </a:r>
            <a:r>
              <a:rPr lang="en-US" dirty="0"/>
              <a:t> </a:t>
            </a:r>
            <a:r>
              <a:rPr lang="en-US" dirty="0" err="1"/>
              <a:t>phương</a:t>
            </a:r>
            <a:r>
              <a:rPr lang="en-US" dirty="0"/>
              <a:t> </a:t>
            </a:r>
            <a:r>
              <a:rPr lang="en-US" dirty="0" err="1"/>
              <a:t>trình</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tất</a:t>
            </a:r>
            <a:r>
              <a:rPr lang="en-US" dirty="0"/>
              <a:t> </a:t>
            </a:r>
            <a:r>
              <a:rPr lang="en-US" dirty="0" err="1"/>
              <a:t>cả</a:t>
            </a:r>
            <a:r>
              <a:rPr lang="en-US" dirty="0"/>
              <a:t> T(k) </a:t>
            </a:r>
            <a:r>
              <a:rPr lang="en-US" dirty="0" err="1"/>
              <a:t>được</a:t>
            </a:r>
            <a:r>
              <a:rPr lang="en-US" dirty="0"/>
              <a:t> </a:t>
            </a:r>
            <a:r>
              <a:rPr lang="en-US" dirty="0" err="1"/>
              <a:t>thay</a:t>
            </a:r>
            <a:r>
              <a:rPr lang="en-US" dirty="0"/>
              <a:t> </a:t>
            </a:r>
            <a:r>
              <a:rPr lang="en-US" dirty="0" err="1"/>
              <a:t>thế</a:t>
            </a:r>
            <a:r>
              <a:rPr lang="en-US" dirty="0"/>
              <a:t> </a:t>
            </a:r>
            <a:r>
              <a:rPr lang="en-US" dirty="0" err="1"/>
              <a:t>bởi</a:t>
            </a:r>
            <a:r>
              <a:rPr lang="en-US" dirty="0"/>
              <a:t> </a:t>
            </a:r>
            <a:r>
              <a:rPr lang="en-US" dirty="0" err="1"/>
              <a:t>các</a:t>
            </a:r>
            <a:r>
              <a:rPr lang="en-US" dirty="0"/>
              <a:t> </a:t>
            </a:r>
            <a:r>
              <a:rPr lang="en-US" dirty="0" err="1"/>
              <a:t>biểu</a:t>
            </a:r>
            <a:r>
              <a:rPr lang="en-US" dirty="0"/>
              <a:t> </a:t>
            </a:r>
            <a:r>
              <a:rPr lang="en-US" dirty="0" err="1"/>
              <a:t>thức</a:t>
            </a:r>
            <a:r>
              <a:rPr lang="en-US" dirty="0"/>
              <a:t> T(1) </a:t>
            </a:r>
            <a:r>
              <a:rPr lang="en-US" dirty="0" err="1"/>
              <a:t>hoặc</a:t>
            </a:r>
            <a:r>
              <a:rPr lang="en-US" dirty="0"/>
              <a:t> T(0).</a:t>
            </a:r>
          </a:p>
          <a:p>
            <a:pPr marL="457200" lvl="0" indent="-317500" algn="l" rtl="0">
              <a:lnSpc>
                <a:spcPct val="200000"/>
              </a:lnSpc>
              <a:spcBef>
                <a:spcPts val="0"/>
              </a:spcBef>
              <a:spcAft>
                <a:spcPts val="0"/>
              </a:spcAft>
              <a:buSzPts val="1400"/>
              <a:buChar char="●"/>
            </a:pPr>
            <a:r>
              <a:rPr lang="en-US" dirty="0" err="1"/>
              <a:t>Lúc</a:t>
            </a:r>
            <a:r>
              <a:rPr lang="en-US" dirty="0"/>
              <a:t> </a:t>
            </a:r>
            <a:r>
              <a:rPr lang="en-US" dirty="0" err="1"/>
              <a:t>đó</a:t>
            </a:r>
            <a:r>
              <a:rPr lang="en-US" dirty="0"/>
              <a:t> </a:t>
            </a:r>
            <a:r>
              <a:rPr lang="en-US" dirty="0" err="1"/>
              <a:t>công</a:t>
            </a:r>
            <a:r>
              <a:rPr lang="en-US" dirty="0"/>
              <a:t> </a:t>
            </a:r>
            <a:r>
              <a:rPr lang="en-US" dirty="0" err="1"/>
              <a:t>thức</a:t>
            </a:r>
            <a:r>
              <a:rPr lang="en-US" dirty="0"/>
              <a:t> T(n) </a:t>
            </a:r>
            <a:r>
              <a:rPr lang="en-US" dirty="0" err="1"/>
              <a:t>chỉ</a:t>
            </a:r>
            <a:r>
              <a:rPr lang="en-US" dirty="0"/>
              <a:t> </a:t>
            </a:r>
            <a:r>
              <a:rPr lang="en-US" dirty="0" err="1"/>
              <a:t>chứa</a:t>
            </a:r>
            <a:r>
              <a:rPr lang="en-US" dirty="0"/>
              <a:t> </a:t>
            </a:r>
            <a:r>
              <a:rPr lang="en-US" dirty="0" err="1"/>
              <a:t>số</a:t>
            </a:r>
            <a:r>
              <a:rPr lang="en-US" dirty="0"/>
              <a:t> </a:t>
            </a:r>
            <a:r>
              <a:rPr lang="en-US" dirty="0" err="1"/>
              <a:t>hạng</a:t>
            </a:r>
            <a:r>
              <a:rPr lang="en-US" dirty="0"/>
              <a:t> </a:t>
            </a:r>
            <a:r>
              <a:rPr lang="en-US" dirty="0" err="1"/>
              <a:t>liên</a:t>
            </a:r>
            <a:r>
              <a:rPr lang="en-US" dirty="0"/>
              <a:t> </a:t>
            </a:r>
            <a:r>
              <a:rPr lang="en-US" dirty="0" err="1"/>
              <a:t>quan</a:t>
            </a:r>
            <a:r>
              <a:rPr lang="en-US" dirty="0"/>
              <a:t> </a:t>
            </a:r>
            <a:r>
              <a:rPr lang="en-US" dirty="0" err="1"/>
              <a:t>đến</a:t>
            </a:r>
            <a:r>
              <a:rPr lang="en-US" dirty="0"/>
              <a:t> n </a:t>
            </a:r>
            <a:r>
              <a:rPr lang="en-US" dirty="0" err="1"/>
              <a:t>và</a:t>
            </a:r>
            <a:r>
              <a:rPr lang="en-US" dirty="0"/>
              <a:t> </a:t>
            </a:r>
            <a:r>
              <a:rPr lang="en-US" dirty="0" err="1"/>
              <a:t>hằng</a:t>
            </a:r>
            <a:r>
              <a:rPr lang="en-US" dirty="0"/>
              <a:t> </a:t>
            </a:r>
            <a:r>
              <a:rPr lang="en-US" dirty="0" err="1"/>
              <a:t>số</a:t>
            </a:r>
            <a:r>
              <a:rPr lang="en-US" dirty="0"/>
              <a:t>.</a:t>
            </a:r>
          </a:p>
          <a:p>
            <a:pPr marL="798830" lvl="0" indent="-285750" algn="l" rtl="0">
              <a:lnSpc>
                <a:spcPct val="200000"/>
              </a:lnSpc>
              <a:spcBef>
                <a:spcPts val="0"/>
              </a:spcBef>
              <a:spcAft>
                <a:spcPts val="0"/>
              </a:spcAft>
              <a:buSzPts val="1400"/>
              <a:buFont typeface="Wingdings" panose="05000000000000000000" pitchFamily="2" charset="2"/>
              <a:buChar char="Ø"/>
              <a:tabLst>
                <a:tab pos="628650" algn="l"/>
              </a:tabLst>
            </a:pPr>
            <a:r>
              <a:rPr lang="en-US" dirty="0" err="1"/>
              <a:t>Suy</a:t>
            </a:r>
            <a:r>
              <a:rPr lang="en-US" dirty="0"/>
              <a:t> </a:t>
            </a:r>
            <a:r>
              <a:rPr lang="en-US" dirty="0" err="1"/>
              <a:t>ra</a:t>
            </a:r>
            <a:r>
              <a:rPr lang="en-US" dirty="0"/>
              <a:t> T(n) </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7" y="1218816"/>
            <a:ext cx="8642468" cy="3313443"/>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6" y="1168857"/>
            <a:ext cx="8642468" cy="3313443"/>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17395" y="1314922"/>
            <a:ext cx="8236109" cy="2989453"/>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35" name="Google Shape;1235;p55"/>
          <p:cNvSpPr/>
          <p:nvPr/>
        </p:nvSpPr>
        <p:spPr>
          <a:xfrm rot="4950743">
            <a:off x="8150165" y="1220702"/>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65506" y="1335327"/>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Truy</a:t>
            </a:r>
            <a:r>
              <a:rPr lang="en-US" dirty="0"/>
              <a:t> </a:t>
            </a:r>
            <a:r>
              <a:rPr lang="en-US" dirty="0" err="1"/>
              <a:t>hồi</a:t>
            </a:r>
            <a:r>
              <a:rPr lang="en-US" dirty="0"/>
              <a:t>/ </a:t>
            </a:r>
            <a:r>
              <a:rPr lang="en-US" dirty="0" err="1"/>
              <a:t>Thay</a:t>
            </a:r>
            <a:r>
              <a:rPr lang="en-US" dirty="0"/>
              <a:t> </a:t>
            </a:r>
            <a:r>
              <a:rPr lang="en-US" dirty="0" err="1"/>
              <a:t>thế</a:t>
            </a:r>
            <a:endParaRPr lang="en-US" dirty="0"/>
          </a:p>
        </p:txBody>
      </p:sp>
      <p:sp>
        <p:nvSpPr>
          <p:cNvPr id="10" name="Google Shape;1240;p55"/>
          <p:cNvSpPr txBox="1">
            <a:spLocks noGrp="1"/>
          </p:cNvSpPr>
          <p:nvPr>
            <p:ph type="subTitle" idx="1"/>
          </p:nvPr>
        </p:nvSpPr>
        <p:spPr>
          <a:xfrm>
            <a:off x="533308" y="1784501"/>
            <a:ext cx="7552275" cy="421176"/>
          </a:xfrm>
          <a:prstGeom prst="rect">
            <a:avLst/>
          </a:prstGeom>
        </p:spPr>
        <p:txBody>
          <a:bodyPr spcFirstLastPara="1" wrap="square" lIns="91425" tIns="91425" rIns="91425" bIns="91425" anchor="t" anchorCtr="0">
            <a:noAutofit/>
          </a:bodyPr>
          <a:lstStyle/>
          <a:p>
            <a:pPr indent="-317500">
              <a:lnSpc>
                <a:spcPct val="100000"/>
              </a:lnSpc>
              <a:buFont typeface="Alata" panose="00000500000000000000"/>
              <a:buChar char="●"/>
            </a:pPr>
            <a:r>
              <a:rPr lang="en-US" dirty="0"/>
              <a:t>Vd1: </a:t>
            </a:r>
            <a:r>
              <a:rPr lang="en-US" dirty="0" err="1"/>
              <a:t>Tính</a:t>
            </a:r>
            <a:r>
              <a:rPr lang="en-US" dirty="0"/>
              <a:t> </a:t>
            </a:r>
            <a:r>
              <a:rPr lang="en-US" dirty="0" err="1"/>
              <a:t>độ</a:t>
            </a:r>
            <a:r>
              <a:rPr lang="en-US" dirty="0"/>
              <a:t> </a:t>
            </a:r>
            <a:r>
              <a:rPr lang="en-US" dirty="0" err="1"/>
              <a:t>phước</a:t>
            </a:r>
            <a:r>
              <a:rPr lang="en-US" dirty="0"/>
              <a:t> </a:t>
            </a:r>
            <a:r>
              <a:rPr lang="en-US" dirty="0" err="1"/>
              <a:t>tạp</a:t>
            </a:r>
            <a:r>
              <a:rPr lang="en-US" dirty="0"/>
              <a:t> </a:t>
            </a:r>
            <a:r>
              <a:rPr lang="en-US" dirty="0" err="1"/>
              <a:t>thuật</a:t>
            </a:r>
            <a:r>
              <a:rPr lang="en-US" dirty="0"/>
              <a:t> </a:t>
            </a:r>
            <a:r>
              <a:rPr lang="en-US" dirty="0" err="1"/>
              <a:t>toán</a:t>
            </a:r>
            <a:r>
              <a:rPr lang="en-US" dirty="0"/>
              <a:t> </a:t>
            </a:r>
            <a:r>
              <a:rPr lang="en-US" dirty="0" err="1"/>
              <a:t>của</a:t>
            </a:r>
            <a:r>
              <a:rPr lang="en-US" dirty="0"/>
              <a:t> </a:t>
            </a:r>
            <a:r>
              <a:rPr lang="en-US" dirty="0" err="1"/>
              <a:t>hàm</a:t>
            </a:r>
            <a:r>
              <a:rPr lang="en-US" dirty="0"/>
              <a:t> </a:t>
            </a:r>
            <a:r>
              <a:rPr lang="en-US" dirty="0" err="1"/>
              <a:t>tính</a:t>
            </a:r>
            <a:r>
              <a:rPr lang="en-US" dirty="0"/>
              <a:t> </a:t>
            </a:r>
            <a:r>
              <a:rPr lang="en-US" dirty="0" err="1"/>
              <a:t>tổng</a:t>
            </a:r>
            <a:r>
              <a:rPr lang="en-US" dirty="0"/>
              <a:t> </a:t>
            </a:r>
            <a:r>
              <a:rPr lang="en-US" dirty="0" err="1"/>
              <a:t>từ</a:t>
            </a:r>
            <a:r>
              <a:rPr lang="en-US" dirty="0"/>
              <a:t> 1 </a:t>
            </a:r>
            <a:r>
              <a:rPr lang="en-US" dirty="0" err="1"/>
              <a:t>đến</a:t>
            </a:r>
            <a:r>
              <a:rPr lang="en-US" dirty="0"/>
              <a:t> n</a:t>
            </a: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240;p55">
            <a:extLst>
              <a:ext uri="{FF2B5EF4-FFF2-40B4-BE49-F238E27FC236}">
                <a16:creationId xmlns:a16="http://schemas.microsoft.com/office/drawing/2014/main" id="{6AF1A7E8-A684-76D2-1944-8E791919A360}"/>
              </a:ext>
            </a:extLst>
          </p:cNvPr>
          <p:cNvSpPr txBox="1">
            <a:spLocks/>
          </p:cNvSpPr>
          <p:nvPr/>
        </p:nvSpPr>
        <p:spPr>
          <a:xfrm>
            <a:off x="338137" y="2208705"/>
            <a:ext cx="3925150" cy="20784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1200150" indent="-285750">
              <a:lnSpc>
                <a:spcPts val="1900"/>
              </a:lnSpc>
              <a:buFont typeface="Wingdings" panose="05000000000000000000" pitchFamily="2" charset="2"/>
              <a:buChar char="v"/>
            </a:pPr>
            <a:r>
              <a:rPr lang="en-US" dirty="0" err="1"/>
              <a:t>Hàm</a:t>
            </a:r>
            <a:r>
              <a:rPr lang="en-US" dirty="0"/>
              <a:t> </a:t>
            </a:r>
            <a:r>
              <a:rPr lang="en-US" dirty="0" err="1"/>
              <a:t>tính</a:t>
            </a:r>
            <a:r>
              <a:rPr lang="en-US" dirty="0"/>
              <a:t> </a:t>
            </a:r>
            <a:r>
              <a:rPr lang="en-US" dirty="0" err="1"/>
              <a:t>tổng</a:t>
            </a:r>
            <a:r>
              <a:rPr lang="en-US" dirty="0"/>
              <a:t> </a:t>
            </a:r>
            <a:r>
              <a:rPr lang="en-US" dirty="0" err="1"/>
              <a:t>từ</a:t>
            </a:r>
            <a:r>
              <a:rPr lang="en-US" dirty="0"/>
              <a:t> 1 -&gt; n:</a:t>
            </a:r>
          </a:p>
          <a:p>
            <a:pPr marL="1371600" indent="0">
              <a:lnSpc>
                <a:spcPts val="1900"/>
              </a:lnSpc>
            </a:pPr>
            <a:r>
              <a:rPr lang="vi-VN" dirty="0"/>
              <a:t>int sum(int n)</a:t>
            </a:r>
          </a:p>
          <a:p>
            <a:pPr marL="1371600" indent="0">
              <a:lnSpc>
                <a:spcPts val="1900"/>
              </a:lnSpc>
            </a:pPr>
            <a:r>
              <a:rPr lang="vi-VN" dirty="0"/>
              <a:t>{</a:t>
            </a:r>
          </a:p>
          <a:p>
            <a:pPr marL="1371600" indent="0">
              <a:lnSpc>
                <a:spcPts val="1900"/>
              </a:lnSpc>
            </a:pPr>
            <a:r>
              <a:rPr lang="vi-VN" dirty="0"/>
              <a:t>    if (n==</a:t>
            </a:r>
            <a:r>
              <a:rPr lang="en-US" dirty="0"/>
              <a:t>1</a:t>
            </a:r>
            <a:r>
              <a:rPr lang="vi-VN" dirty="0"/>
              <a:t>)</a:t>
            </a:r>
          </a:p>
          <a:p>
            <a:pPr marL="1371600" indent="0">
              <a:lnSpc>
                <a:spcPts val="1900"/>
              </a:lnSpc>
            </a:pPr>
            <a:r>
              <a:rPr lang="vi-VN" dirty="0"/>
              <a:t>        return </a:t>
            </a:r>
            <a:r>
              <a:rPr lang="en-US" dirty="0"/>
              <a:t>1</a:t>
            </a:r>
            <a:r>
              <a:rPr lang="vi-VN" dirty="0"/>
              <a:t>;</a:t>
            </a:r>
          </a:p>
          <a:p>
            <a:pPr marL="1371600" indent="0">
              <a:lnSpc>
                <a:spcPts val="1900"/>
              </a:lnSpc>
            </a:pPr>
            <a:r>
              <a:rPr lang="vi-VN" dirty="0"/>
              <a:t>    return n + sum(n-1);</a:t>
            </a:r>
          </a:p>
          <a:p>
            <a:pPr marL="1371600" indent="0">
              <a:lnSpc>
                <a:spcPts val="1900"/>
              </a:lnSpc>
            </a:pPr>
            <a:r>
              <a:rPr lang="vi-VN" dirty="0"/>
              <a:t>}</a:t>
            </a:r>
          </a:p>
          <a:p>
            <a:pPr marL="139700" indent="0">
              <a:lnSpc>
                <a:spcPts val="1900"/>
              </a:lnSpc>
            </a:pPr>
            <a:endParaRPr lang="vi-VN" i="1" dirty="0">
              <a:latin typeface="Cambria Math" panose="02040503050406030204" pitchFamily="18" charset="0"/>
              <a:ea typeface="Calibri" panose="020F0502020204030204" pitchFamily="34" charset="0"/>
              <a:cs typeface="Times New Roman" panose="02020603050405020304" pitchFamily="18" charset="0"/>
            </a:endParaRPr>
          </a:p>
          <a:p>
            <a:pPr marL="139700" indent="0">
              <a:lnSpc>
                <a:spcPts val="1900"/>
              </a:lnSpc>
            </a:pPr>
            <a:endParaRPr lang="ar-AE" dirty="0"/>
          </a:p>
        </p:txBody>
      </p:sp>
      <mc:AlternateContent xmlns:mc="http://schemas.openxmlformats.org/markup-compatibility/2006">
        <mc:Choice xmlns:a14="http://schemas.microsoft.com/office/drawing/2010/main" Requires="a14">
          <p:sp>
            <p:nvSpPr>
              <p:cNvPr id="6" name="Google Shape;1240;p55">
                <a:extLst>
                  <a:ext uri="{FF2B5EF4-FFF2-40B4-BE49-F238E27FC236}">
                    <a16:creationId xmlns:a16="http://schemas.microsoft.com/office/drawing/2014/main" id="{A7DC4071-FC08-2B41-A21B-4E9549DF6DAF}"/>
                  </a:ext>
                </a:extLst>
              </p:cNvPr>
              <p:cNvSpPr txBox="1">
                <a:spLocks/>
              </p:cNvSpPr>
              <p:nvPr/>
            </p:nvSpPr>
            <p:spPr>
              <a:xfrm>
                <a:off x="4571975" y="2226081"/>
                <a:ext cx="3993085" cy="18620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425450" indent="-285750">
                  <a:lnSpc>
                    <a:spcPct val="100000"/>
                  </a:lnSpc>
                  <a:buFont typeface="Wingdings" panose="05000000000000000000" pitchFamily="2" charset="2"/>
                  <a:buChar char="v"/>
                </a:pPr>
                <a:r>
                  <a:rPr lang="en-US" dirty="0">
                    <a:latin typeface="Alata" panose="020B0604020202020204" charset="0"/>
                    <a:ea typeface="Calibri" panose="020F0502020204030204" pitchFamily="34" charset="0"/>
                    <a:cs typeface="Times New Roman" panose="02020603050405020304" pitchFamily="18" charset="0"/>
                  </a:rPr>
                  <a:t>Phương </a:t>
                </a:r>
                <a:r>
                  <a:rPr lang="en-US" dirty="0" err="1">
                    <a:latin typeface="Alata" panose="020B0604020202020204" charset="0"/>
                    <a:ea typeface="Calibri" panose="020F0502020204030204" pitchFamily="34" charset="0"/>
                    <a:cs typeface="Times New Roman" panose="02020603050405020304" pitchFamily="18" charset="0"/>
                  </a:rPr>
                  <a:t>trình</a:t>
                </a:r>
                <a:r>
                  <a:rPr lang="en-US" dirty="0">
                    <a:latin typeface="Alata" panose="020B0604020202020204" charset="0"/>
                    <a:ea typeface="Calibri" panose="020F0502020204030204" pitchFamily="34" charset="0"/>
                    <a:cs typeface="Times New Roman" panose="02020603050405020304" pitchFamily="18" charset="0"/>
                  </a:rPr>
                  <a:t> </a:t>
                </a:r>
                <a:r>
                  <a:rPr lang="en-US" dirty="0" err="1">
                    <a:latin typeface="Alata" panose="020B0604020202020204" charset="0"/>
                    <a:ea typeface="Calibri" panose="020F0502020204030204" pitchFamily="34" charset="0"/>
                    <a:cs typeface="Times New Roman" panose="02020603050405020304" pitchFamily="18" charset="0"/>
                  </a:rPr>
                  <a:t>đệ</a:t>
                </a:r>
                <a:r>
                  <a:rPr lang="en-US" dirty="0">
                    <a:latin typeface="Alata" panose="020B0604020202020204" charset="0"/>
                    <a:ea typeface="Calibri" panose="020F0502020204030204" pitchFamily="34" charset="0"/>
                    <a:cs typeface="Times New Roman" panose="02020603050405020304" pitchFamily="18" charset="0"/>
                  </a:rPr>
                  <a:t> </a:t>
                </a:r>
                <a:r>
                  <a:rPr lang="en-US" dirty="0" err="1">
                    <a:latin typeface="Alata" panose="020B0604020202020204" charset="0"/>
                    <a:ea typeface="Calibri" panose="020F0502020204030204" pitchFamily="34" charset="0"/>
                    <a:cs typeface="Times New Roman" panose="02020603050405020304" pitchFamily="18" charset="0"/>
                  </a:rPr>
                  <a:t>quy</a:t>
                </a:r>
                <a:r>
                  <a:rPr lang="en-US" dirty="0">
                    <a:latin typeface="Alata" panose="020B0604020202020204" charset="0"/>
                    <a:ea typeface="Calibri" panose="020F0502020204030204" pitchFamily="34" charset="0"/>
                    <a:cs typeface="Times New Roman" panose="02020603050405020304" pitchFamily="18" charset="0"/>
                  </a:rPr>
                  <a:t>:</a:t>
                </a:r>
              </a:p>
              <a:p>
                <a:pPr marL="139700" indent="0">
                  <a:lnSpc>
                    <a:spcPct val="100000"/>
                  </a:lnSpc>
                </a:pPr>
                <a:endParaRPr lang="en-US" b="1" i="1" dirty="0">
                  <a:latin typeface="Cambria Math" panose="02040503050406030204" pitchFamily="18" charset="0"/>
                  <a:ea typeface="Calibri" panose="020F0502020204030204" pitchFamily="34" charset="0"/>
                  <a:cs typeface="Times New Roman" panose="02020603050405020304" pitchFamily="18" charset="0"/>
                </a:endParaRPr>
              </a:p>
              <a:p>
                <a:pPr marL="139700" indent="0">
                  <a:lnSpc>
                    <a:spcPct val="100000"/>
                  </a:lnSpc>
                </a:pPr>
                <a14:m>
                  <m:oMathPara xmlns:m="http://schemas.openxmlformats.org/officeDocument/2006/math">
                    <m:oMathParaPr>
                      <m:jc m:val="center"/>
                    </m:oMathParaPr>
                    <m:oMath xmlns:m="http://schemas.openxmlformats.org/officeDocument/2006/math">
                      <m:r>
                        <a:rPr lang="vi-VN" b="1" i="1" smtClean="0">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𝒏</m:t>
                          </m:r>
                        </m:e>
                      </m:d>
                      <m:r>
                        <a:rPr lang="ar-AE" b="1" i="1">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ar-AE" b="1" i="1">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ar-AE" b="1" i="1">
                                  <a:latin typeface="Cambria Math" panose="02040503050406030204" pitchFamily="18" charset="0"/>
                                  <a:ea typeface="Calibri" panose="020F0502020204030204" pitchFamily="34" charset="0"/>
                                  <a:cs typeface="Times New Roman" panose="02020603050405020304" pitchFamily="18" charset="0"/>
                                </a:rPr>
                              </m:ctrlPr>
                            </m:eqArrPr>
                            <m:e>
                              <m:r>
                                <a:rPr lang="ar-AE" b="1" i="1">
                                  <a:latin typeface="Cambria Math" panose="02040503050406030204" pitchFamily="18" charset="0"/>
                                  <a:ea typeface="Calibri" panose="020F0502020204030204" pitchFamily="34" charset="0"/>
                                  <a:cs typeface="Times New Roman" panose="02020603050405020304" pitchFamily="18" charset="0"/>
                                </a:rPr>
                                <m:t>𝑪</m:t>
                              </m:r>
                              <m:r>
                                <a:rPr lang="ar-AE" b="1" i="1">
                                  <a:latin typeface="Cambria Math" panose="02040503050406030204" pitchFamily="18" charset="0"/>
                                  <a:ea typeface="Calibri" panose="020F0502020204030204" pitchFamily="34" charset="0"/>
                                  <a:cs typeface="Times New Roman" panose="02020603050405020304" pitchFamily="18" charset="0"/>
                                </a:rPr>
                                <m:t>𝟏</m:t>
                              </m:r>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𝒌𝒉𝒊</m:t>
                              </m:r>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e>
                            <m:e>
                              <m:r>
                                <a:rPr lang="ar-AE"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m:t>
                                  </m:r>
                                  <m:r>
                                    <a:rPr lang="ar-AE" b="1" i="1">
                                      <a:latin typeface="Cambria Math" panose="02040503050406030204" pitchFamily="18" charset="0"/>
                                      <a:ea typeface="Calibri" panose="020F0502020204030204" pitchFamily="34" charset="0"/>
                                      <a:cs typeface="Times New Roman" panose="02020603050405020304" pitchFamily="18" charset="0"/>
                                    </a:rPr>
                                    <m:t>𝟏</m:t>
                                  </m:r>
                                </m:e>
                              </m:d>
                              <m:r>
                                <a:rPr lang="ar-AE" b="1" i="1">
                                  <a:latin typeface="Cambria Math" panose="02040503050406030204" pitchFamily="18" charset="0"/>
                                  <a:ea typeface="Calibri" panose="020F0502020204030204" pitchFamily="34" charset="0"/>
                                  <a:cs typeface="Times New Roman" panose="02020603050405020304" pitchFamily="18" charset="0"/>
                                </a:rPr>
                                <m:t>+</m:t>
                              </m:r>
                              <m:r>
                                <a:rPr lang="ar-AE" b="1" i="1">
                                  <a:latin typeface="Cambria Math" panose="02040503050406030204" pitchFamily="18" charset="0"/>
                                  <a:ea typeface="Calibri" panose="020F0502020204030204" pitchFamily="34" charset="0"/>
                                  <a:cs typeface="Times New Roman" panose="02020603050405020304" pitchFamily="18" charset="0"/>
                                </a:rPr>
                                <m:t>𝑪</m:t>
                              </m:r>
                              <m:r>
                                <a:rPr lang="ar-AE" b="1" i="1">
                                  <a:latin typeface="Cambria Math" panose="02040503050406030204" pitchFamily="18" charset="0"/>
                                  <a:ea typeface="Calibri" panose="020F0502020204030204" pitchFamily="34" charset="0"/>
                                  <a:cs typeface="Times New Roman" panose="02020603050405020304" pitchFamily="18" charset="0"/>
                                </a:rPr>
                                <m:t>𝟐</m:t>
                              </m:r>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𝒌𝒉𝒊</m:t>
                              </m:r>
                              <m:r>
                                <a:rPr lang="en-US" b="1" i="1" smtClean="0">
                                  <a:latin typeface="Cambria Math" panose="02040503050406030204" pitchFamily="18" charset="0"/>
                                  <a:ea typeface="Calibri" panose="020F0502020204030204" pitchFamily="34" charset="0"/>
                                  <a:cs typeface="Times New Roman" panose="02020603050405020304" pitchFamily="18" charset="0"/>
                                </a:rPr>
                                <m:t> </m:t>
                              </m:r>
                              <m:r>
                                <a:rPr lang="en-US" b="1" i="1" smtClean="0">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&gt;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e>
                          </m:eqArr>
                        </m:e>
                      </m:d>
                    </m:oMath>
                  </m:oMathPara>
                </a14:m>
                <a:endParaRPr lang="ar-AE" b="1" dirty="0">
                  <a:latin typeface="Alata" panose="020B0604020202020204" charset="0"/>
                  <a:ea typeface="Calibri" panose="020F0502020204030204" pitchFamily="34" charset="0"/>
                  <a:cs typeface="Times New Roman" panose="02020603050405020304" pitchFamily="18" charset="0"/>
                </a:endParaRPr>
              </a:p>
              <a:p>
                <a:pPr marL="139700" indent="0">
                  <a:lnSpc>
                    <a:spcPct val="150000"/>
                  </a:lnSpc>
                </a:pPr>
                <a:endParaRPr lang="ar-AE" b="1" dirty="0"/>
              </a:p>
            </p:txBody>
          </p:sp>
        </mc:Choice>
        <mc:Fallback>
          <p:sp>
            <p:nvSpPr>
              <p:cNvPr id="6" name="Google Shape;1240;p55">
                <a:extLst>
                  <a:ext uri="{FF2B5EF4-FFF2-40B4-BE49-F238E27FC236}">
                    <a16:creationId xmlns:a16="http://schemas.microsoft.com/office/drawing/2014/main" id="{A7DC4071-FC08-2B41-A21B-4E9549DF6DAF}"/>
                  </a:ext>
                </a:extLst>
              </p:cNvPr>
              <p:cNvSpPr txBox="1">
                <a:spLocks noRot="1" noChangeAspect="1" noMove="1" noResize="1" noEditPoints="1" noAdjustHandles="1" noChangeArrowheads="1" noChangeShapeType="1" noTextEdit="1"/>
              </p:cNvSpPr>
              <p:nvPr/>
            </p:nvSpPr>
            <p:spPr>
              <a:xfrm>
                <a:off x="4571975" y="2226081"/>
                <a:ext cx="3993085" cy="1862084"/>
              </a:xfrm>
              <a:prstGeom prst="rect">
                <a:avLst/>
              </a:prstGeom>
              <a:blipFill>
                <a:blip r:embed="rId4"/>
                <a:stretch>
                  <a:fillRect t="-29739" b="-37582"/>
                </a:stretch>
              </a:blipFill>
              <a:ln>
                <a:noFill/>
              </a:ln>
            </p:spPr>
            <p:txBody>
              <a:bodyPr/>
              <a:lstStyle/>
              <a:p>
                <a:r>
                  <a:rPr 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6" y="1154520"/>
            <a:ext cx="8762463" cy="3692476"/>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5" y="1104561"/>
            <a:ext cx="8762463" cy="3692476"/>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17395" y="1250626"/>
            <a:ext cx="8350462" cy="3331424"/>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35" name="Google Shape;1235;p55"/>
          <p:cNvSpPr/>
          <p:nvPr/>
        </p:nvSpPr>
        <p:spPr>
          <a:xfrm rot="4950743">
            <a:off x="8150165" y="1156406"/>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65506" y="1256743"/>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Truy</a:t>
            </a:r>
            <a:r>
              <a:rPr lang="en-US" dirty="0"/>
              <a:t> </a:t>
            </a:r>
            <a:r>
              <a:rPr lang="en-US" dirty="0" err="1"/>
              <a:t>hồi</a:t>
            </a:r>
            <a:r>
              <a:rPr lang="en-US" dirty="0"/>
              <a:t>/ </a:t>
            </a:r>
            <a:r>
              <a:rPr lang="en-US" dirty="0" err="1"/>
              <a:t>Thay</a:t>
            </a:r>
            <a:r>
              <a:rPr lang="en-US" dirty="0"/>
              <a:t> </a:t>
            </a:r>
            <a:r>
              <a:rPr lang="en-US" dirty="0" err="1"/>
              <a:t>thế</a:t>
            </a:r>
            <a:endParaRPr lang="en-US" dirty="0"/>
          </a:p>
        </p:txBody>
      </p:sp>
      <p:sp>
        <p:nvSpPr>
          <p:cNvPr id="10" name="Google Shape;1240;p55"/>
          <p:cNvSpPr txBox="1">
            <a:spLocks noGrp="1"/>
          </p:cNvSpPr>
          <p:nvPr>
            <p:ph type="subTitle" idx="1"/>
          </p:nvPr>
        </p:nvSpPr>
        <p:spPr>
          <a:xfrm>
            <a:off x="533308" y="1705917"/>
            <a:ext cx="7552275" cy="421176"/>
          </a:xfrm>
          <a:prstGeom prst="rect">
            <a:avLst/>
          </a:prstGeom>
        </p:spPr>
        <p:txBody>
          <a:bodyPr spcFirstLastPara="1" wrap="square" lIns="91425" tIns="91425" rIns="91425" bIns="91425" anchor="t" anchorCtr="0">
            <a:noAutofit/>
          </a:bodyPr>
          <a:lstStyle/>
          <a:p>
            <a:pPr indent="-317500">
              <a:lnSpc>
                <a:spcPct val="100000"/>
              </a:lnSpc>
              <a:buFont typeface="Alata" panose="00000500000000000000"/>
              <a:buChar char="●"/>
            </a:pPr>
            <a:r>
              <a:rPr lang="en-US" dirty="0"/>
              <a:t>Vd1: </a:t>
            </a:r>
            <a:r>
              <a:rPr lang="en-US" dirty="0" err="1"/>
              <a:t>Tính</a:t>
            </a:r>
            <a:r>
              <a:rPr lang="en-US" dirty="0"/>
              <a:t> </a:t>
            </a:r>
            <a:r>
              <a:rPr lang="en-US" dirty="0" err="1"/>
              <a:t>độ</a:t>
            </a:r>
            <a:r>
              <a:rPr lang="en-US" dirty="0"/>
              <a:t> </a:t>
            </a:r>
            <a:r>
              <a:rPr lang="en-US" dirty="0" err="1"/>
              <a:t>phước</a:t>
            </a:r>
            <a:r>
              <a:rPr lang="en-US" dirty="0"/>
              <a:t> </a:t>
            </a:r>
            <a:r>
              <a:rPr lang="en-US" dirty="0" err="1"/>
              <a:t>tạp</a:t>
            </a:r>
            <a:r>
              <a:rPr lang="en-US" dirty="0"/>
              <a:t> </a:t>
            </a:r>
            <a:r>
              <a:rPr lang="en-US" dirty="0" err="1"/>
              <a:t>thuật</a:t>
            </a:r>
            <a:r>
              <a:rPr lang="en-US" dirty="0"/>
              <a:t> </a:t>
            </a:r>
            <a:r>
              <a:rPr lang="en-US" dirty="0" err="1"/>
              <a:t>toán</a:t>
            </a:r>
            <a:r>
              <a:rPr lang="en-US" dirty="0"/>
              <a:t> </a:t>
            </a:r>
            <a:r>
              <a:rPr lang="en-US" dirty="0" err="1"/>
              <a:t>của</a:t>
            </a:r>
            <a:r>
              <a:rPr lang="en-US" dirty="0"/>
              <a:t> </a:t>
            </a:r>
            <a:r>
              <a:rPr lang="en-US" dirty="0" err="1"/>
              <a:t>hàm</a:t>
            </a:r>
            <a:r>
              <a:rPr lang="en-US" dirty="0"/>
              <a:t> </a:t>
            </a:r>
            <a:r>
              <a:rPr lang="en-US" dirty="0" err="1"/>
              <a:t>tính</a:t>
            </a:r>
            <a:r>
              <a:rPr lang="en-US" dirty="0"/>
              <a:t> </a:t>
            </a:r>
            <a:r>
              <a:rPr lang="en-US" dirty="0" err="1"/>
              <a:t>tổng</a:t>
            </a:r>
            <a:r>
              <a:rPr lang="en-US" dirty="0"/>
              <a:t> </a:t>
            </a:r>
            <a:r>
              <a:rPr lang="en-US" dirty="0" err="1"/>
              <a:t>từ</a:t>
            </a:r>
            <a:r>
              <a:rPr lang="en-US" dirty="0"/>
              <a:t> 1 </a:t>
            </a:r>
            <a:r>
              <a:rPr lang="en-US" dirty="0" err="1"/>
              <a:t>đến</a:t>
            </a:r>
            <a:r>
              <a:rPr lang="en-US" dirty="0"/>
              <a:t> n</a:t>
            </a: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0;p55">
            <a:extLst>
              <a:ext uri="{FF2B5EF4-FFF2-40B4-BE49-F238E27FC236}">
                <a16:creationId xmlns:a16="http://schemas.microsoft.com/office/drawing/2014/main" id="{A7DC4071-FC08-2B41-A21B-4E9549DF6DAF}"/>
              </a:ext>
            </a:extLst>
          </p:cNvPr>
          <p:cNvSpPr txBox="1">
            <a:spLocks/>
          </p:cNvSpPr>
          <p:nvPr/>
        </p:nvSpPr>
        <p:spPr>
          <a:xfrm>
            <a:off x="871513" y="2048263"/>
            <a:ext cx="4010203" cy="3502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425450" indent="-285750">
              <a:lnSpc>
                <a:spcPct val="100000"/>
              </a:lnSpc>
              <a:buFont typeface="Wingdings" panose="05000000000000000000" pitchFamily="2" charset="2"/>
              <a:buChar char="v"/>
            </a:pPr>
            <a:r>
              <a:rPr lang="en-US" dirty="0">
                <a:latin typeface="Alata" panose="020B0604020202020204" charset="0"/>
                <a:ea typeface="Calibri" panose="020F0502020204030204" pitchFamily="34" charset="0"/>
                <a:cs typeface="Times New Roman" panose="02020603050405020304" pitchFamily="18" charset="0"/>
              </a:rPr>
              <a:t>Phương </a:t>
            </a:r>
            <a:r>
              <a:rPr lang="en-US" dirty="0" err="1">
                <a:latin typeface="Alata" panose="020B0604020202020204" charset="0"/>
                <a:ea typeface="Calibri" panose="020F0502020204030204" pitchFamily="34" charset="0"/>
                <a:cs typeface="Times New Roman" panose="02020603050405020304" pitchFamily="18" charset="0"/>
              </a:rPr>
              <a:t>trình</a:t>
            </a:r>
            <a:r>
              <a:rPr lang="en-US" dirty="0">
                <a:latin typeface="Alata" panose="020B0604020202020204" charset="0"/>
                <a:ea typeface="Calibri" panose="020F0502020204030204" pitchFamily="34" charset="0"/>
                <a:cs typeface="Times New Roman" panose="02020603050405020304" pitchFamily="18" charset="0"/>
              </a:rPr>
              <a:t> </a:t>
            </a:r>
            <a:r>
              <a:rPr lang="en-US" dirty="0" err="1">
                <a:latin typeface="Alata" panose="020B0604020202020204" charset="0"/>
                <a:ea typeface="Calibri" panose="020F0502020204030204" pitchFamily="34" charset="0"/>
                <a:cs typeface="Times New Roman" panose="02020603050405020304" pitchFamily="18" charset="0"/>
              </a:rPr>
              <a:t>đệ</a:t>
            </a:r>
            <a:r>
              <a:rPr lang="en-US" dirty="0">
                <a:latin typeface="Alata" panose="020B0604020202020204" charset="0"/>
                <a:ea typeface="Calibri" panose="020F0502020204030204" pitchFamily="34" charset="0"/>
                <a:cs typeface="Times New Roman" panose="02020603050405020304" pitchFamily="18" charset="0"/>
              </a:rPr>
              <a:t> </a:t>
            </a:r>
            <a:r>
              <a:rPr lang="en-US" dirty="0" err="1">
                <a:latin typeface="Alata" panose="020B0604020202020204" charset="0"/>
                <a:ea typeface="Calibri" panose="020F0502020204030204" pitchFamily="34" charset="0"/>
                <a:cs typeface="Times New Roman" panose="02020603050405020304" pitchFamily="18" charset="0"/>
              </a:rPr>
              <a:t>quy</a:t>
            </a:r>
            <a:r>
              <a:rPr lang="en-US" dirty="0">
                <a:latin typeface="Alata" panose="020B0604020202020204" charset="0"/>
                <a:ea typeface="Calibri" panose="020F0502020204030204" pitchFamily="34" charset="0"/>
                <a:cs typeface="Times New Roman" panose="02020603050405020304" pitchFamily="18" charset="0"/>
              </a:rPr>
              <a:t>:</a:t>
            </a: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ar-AE" b="1" dirty="0">
              <a:latin typeface="Alata" panose="020B0604020202020204" charset="0"/>
              <a:ea typeface="Calibri" panose="020F0502020204030204" pitchFamily="34" charset="0"/>
              <a:cs typeface="Times New Roman" panose="02020603050405020304" pitchFamily="18" charset="0"/>
            </a:endParaRPr>
          </a:p>
          <a:p>
            <a:pPr marL="139700" indent="0">
              <a:lnSpc>
                <a:spcPct val="150000"/>
              </a:lnSpc>
            </a:pPr>
            <a:endParaRPr lang="ar-AE" b="1" dirty="0"/>
          </a:p>
        </p:txBody>
      </p:sp>
      <mc:AlternateContent xmlns:mc="http://schemas.openxmlformats.org/markup-compatibility/2006">
        <mc:Choice xmlns:a14="http://schemas.microsoft.com/office/drawing/2010/main" Requires="a14">
          <p:sp>
            <p:nvSpPr>
              <p:cNvPr id="3" name="Google Shape;1240;p55">
                <a:extLst>
                  <a:ext uri="{FF2B5EF4-FFF2-40B4-BE49-F238E27FC236}">
                    <a16:creationId xmlns:a16="http://schemas.microsoft.com/office/drawing/2014/main" id="{D1ED036B-C66B-B2F1-5F75-E076220B87F6}"/>
                  </a:ext>
                </a:extLst>
              </p:cNvPr>
              <p:cNvSpPr txBox="1">
                <a:spLocks/>
              </p:cNvSpPr>
              <p:nvPr/>
            </p:nvSpPr>
            <p:spPr>
              <a:xfrm>
                <a:off x="714492" y="2078670"/>
                <a:ext cx="5779318" cy="8647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139700" indent="0">
                  <a:lnSpc>
                    <a:spcPct val="100000"/>
                  </a:lnSpc>
                </a:pPr>
                <a:endParaRPr lang="en-US" b="1" i="1" dirty="0">
                  <a:latin typeface="Cambria Math" panose="02040503050406030204" pitchFamily="18" charset="0"/>
                  <a:ea typeface="Calibri" panose="020F0502020204030204" pitchFamily="34" charset="0"/>
                  <a:cs typeface="Times New Roman" panose="02020603050405020304" pitchFamily="18" charset="0"/>
                </a:endParaRPr>
              </a:p>
              <a:p>
                <a:pPr marL="139700" indent="0">
                  <a:lnSpc>
                    <a:spcPct val="100000"/>
                  </a:lnSpc>
                </a:pPr>
                <a14:m>
                  <m:oMathPara xmlns:m="http://schemas.openxmlformats.org/officeDocument/2006/math">
                    <m:oMathParaPr>
                      <m:jc m:val="center"/>
                    </m:oMathParaPr>
                    <m:oMath xmlns:m="http://schemas.openxmlformats.org/officeDocument/2006/math">
                      <m:r>
                        <a:rPr lang="vi-VN" b="1" i="1" smtClean="0">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𝒏</m:t>
                          </m:r>
                        </m:e>
                      </m:d>
                      <m:r>
                        <a:rPr lang="ar-AE" b="1" i="1">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ar-AE" b="1" i="1">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ar-AE" b="1" i="1">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𝟏</m:t>
                                  </m:r>
                                </m:sub>
                              </m:sSub>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𝒌𝒉𝒊</m:t>
                              </m:r>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e>
                            <m:e>
                              <m:r>
                                <a:rPr lang="ar-AE"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m:t>
                                  </m:r>
                                  <m:r>
                                    <a:rPr lang="ar-AE" b="1" i="1">
                                      <a:latin typeface="Cambria Math" panose="02040503050406030204" pitchFamily="18" charset="0"/>
                                      <a:ea typeface="Calibri" panose="020F0502020204030204" pitchFamily="34" charset="0"/>
                                      <a:cs typeface="Times New Roman" panose="02020603050405020304" pitchFamily="18" charset="0"/>
                                    </a:rPr>
                                    <m:t>𝟏</m:t>
                                  </m:r>
                                </m:e>
                              </m:d>
                              <m:r>
                                <a:rPr lang="ar-AE" b="1" i="1">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𝒌𝒉𝒊</m:t>
                              </m:r>
                              <m:r>
                                <a:rPr lang="en-US" b="1" i="1" smtClean="0">
                                  <a:latin typeface="Cambria Math" panose="02040503050406030204" pitchFamily="18" charset="0"/>
                                  <a:ea typeface="Calibri" panose="020F0502020204030204" pitchFamily="34" charset="0"/>
                                  <a:cs typeface="Times New Roman" panose="02020603050405020304" pitchFamily="18" charset="0"/>
                                </a:rPr>
                                <m:t> </m:t>
                              </m:r>
                              <m:r>
                                <a:rPr lang="en-US" b="1" i="1" smtClean="0">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&gt;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e>
                          </m:eqArr>
                        </m:e>
                      </m:d>
                    </m:oMath>
                  </m:oMathPara>
                </a14:m>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ar-AE" b="1" dirty="0">
                  <a:latin typeface="Alata" panose="020B0604020202020204" charset="0"/>
                  <a:ea typeface="Calibri" panose="020F0502020204030204" pitchFamily="34" charset="0"/>
                  <a:cs typeface="Times New Roman" panose="02020603050405020304" pitchFamily="18" charset="0"/>
                </a:endParaRPr>
              </a:p>
              <a:p>
                <a:pPr marL="139700" indent="0">
                  <a:lnSpc>
                    <a:spcPct val="150000"/>
                  </a:lnSpc>
                </a:pPr>
                <a:endParaRPr lang="ar-AE" b="1" dirty="0"/>
              </a:p>
            </p:txBody>
          </p:sp>
        </mc:Choice>
        <mc:Fallback>
          <p:sp>
            <p:nvSpPr>
              <p:cNvPr id="3" name="Google Shape;1240;p55">
                <a:extLst>
                  <a:ext uri="{FF2B5EF4-FFF2-40B4-BE49-F238E27FC236}">
                    <a16:creationId xmlns:a16="http://schemas.microsoft.com/office/drawing/2014/main" id="{D1ED036B-C66B-B2F1-5F75-E076220B87F6}"/>
                  </a:ext>
                </a:extLst>
              </p:cNvPr>
              <p:cNvSpPr txBox="1">
                <a:spLocks noRot="1" noChangeAspect="1" noMove="1" noResize="1" noEditPoints="1" noAdjustHandles="1" noChangeArrowheads="1" noChangeShapeType="1" noTextEdit="1"/>
              </p:cNvSpPr>
              <p:nvPr/>
            </p:nvSpPr>
            <p:spPr>
              <a:xfrm>
                <a:off x="714492" y="2078670"/>
                <a:ext cx="5779318" cy="864732"/>
              </a:xfrm>
              <a:prstGeom prst="rect">
                <a:avLst/>
              </a:prstGeom>
              <a:blipFill>
                <a:blip r:embed="rId4"/>
                <a:stretch>
                  <a:fillRect t="-89437" b="-17112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Google Shape;1240;p55">
                <a:extLst>
                  <a:ext uri="{FF2B5EF4-FFF2-40B4-BE49-F238E27FC236}">
                    <a16:creationId xmlns:a16="http://schemas.microsoft.com/office/drawing/2014/main" id="{5CBD2378-41C8-2E32-5903-AA627B12A709}"/>
                  </a:ext>
                </a:extLst>
              </p:cNvPr>
              <p:cNvSpPr txBox="1">
                <a:spLocks/>
              </p:cNvSpPr>
              <p:nvPr/>
            </p:nvSpPr>
            <p:spPr>
              <a:xfrm>
                <a:off x="1419786" y="3108983"/>
                <a:ext cx="5779318" cy="1523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596900" lvl="1" indent="0">
                  <a:lnSpc>
                    <a:spcPts val="600"/>
                  </a:lnSpc>
                </a:pPr>
                <a14:m>
                  <m:oMathPara xmlns:m="http://schemas.openxmlformats.org/officeDocument/2006/math">
                    <m:oMathParaPr>
                      <m:jc m:val="left"/>
                    </m:oMathParaPr>
                    <m:oMath xmlns:m="http://schemas.openxmlformats.org/officeDocument/2006/math">
                      <m:r>
                        <a:rPr lang="vi-VN" b="1" i="1" smtClean="0">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𝒏</m:t>
                          </m:r>
                        </m:e>
                      </m:d>
                      <m:r>
                        <a:rPr lang="ar-AE"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𝑻</m:t>
                      </m:r>
                      <m:d>
                        <m:d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dPr>
                        <m:e>
                          <m:r>
                            <a:rPr lang="en-US" b="1" i="1" smtClean="0">
                              <a:latin typeface="Cambria Math" panose="02040503050406030204" pitchFamily="18" charset="0"/>
                              <a:ea typeface="Calibri" panose="020F0502020204030204" pitchFamily="34" charset="0"/>
                              <a:cs typeface="Times New Roman" panose="02020603050405020304" pitchFamily="18" charset="0"/>
                            </a:rPr>
                            <m:t>𝒏</m:t>
                          </m:r>
                          <m:r>
                            <a:rPr lang="en-US" b="1" i="1" smtClean="0">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e>
                      </m:d>
                      <m:r>
                        <a:rPr lang="en-US" b="1"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a:latin typeface="Cambria Math" panose="02040503050406030204" pitchFamily="18" charset="0"/>
                              <a:ea typeface="Calibri" panose="020F0502020204030204" pitchFamily="34" charset="0"/>
                              <a:cs typeface="Times New Roman" panose="02020603050405020304" pitchFamily="18" charset="0"/>
                            </a:rPr>
                            <m:t>𝟐</m:t>
                          </m:r>
                        </m:sub>
                      </m:sSub>
                    </m:oMath>
                  </m:oMathPara>
                </a14:m>
                <a:endParaRPr lang="en-US" b="1" dirty="0">
                  <a:latin typeface="Alata" panose="020B0604020202020204" charset="0"/>
                  <a:ea typeface="Calibri" panose="020F0502020204030204" pitchFamily="34" charset="0"/>
                  <a:cs typeface="Times New Roman" panose="02020603050405020304" pitchFamily="18" charset="0"/>
                </a:endParaRPr>
              </a:p>
              <a:p>
                <a:pPr marL="1028700" lvl="1" indent="0">
                  <a:lnSpc>
                    <a:spcPts val="600"/>
                  </a:lnSpc>
                </a:pPr>
                <a14:m>
                  <m:oMath xmlns:m="http://schemas.openxmlformats.org/officeDocument/2006/math">
                    <m:r>
                      <a:rPr lang="en-US" b="1" i="1" smtClean="0">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b="1" i="1" smtClean="0">
                            <a:latin typeface="Cambria Math" panose="02040503050406030204" pitchFamily="18" charset="0"/>
                            <a:ea typeface="Calibri" panose="020F0502020204030204" pitchFamily="34" charset="0"/>
                            <a:cs typeface="Times New Roman" panose="02020603050405020304" pitchFamily="18" charset="0"/>
                          </a:rPr>
                        </m:ctrlPr>
                      </m:dPr>
                      <m:e>
                        <m:r>
                          <a:rPr lang="en-US" b="1" i="1">
                            <a:latin typeface="Cambria Math" panose="02040503050406030204" pitchFamily="18" charset="0"/>
                            <a:ea typeface="Calibri" panose="020F0502020204030204" pitchFamily="34" charset="0"/>
                            <a:cs typeface="Times New Roman" panose="02020603050405020304" pitchFamily="18" charset="0"/>
                          </a:rPr>
                          <m:t>𝑻</m:t>
                        </m:r>
                        <m:d>
                          <m:dPr>
                            <m:ctrlPr>
                              <a:rPr lang="en-US" b="1" i="1">
                                <a:latin typeface="Cambria Math" panose="02040503050406030204" pitchFamily="18" charset="0"/>
                                <a:ea typeface="Calibri" panose="020F0502020204030204" pitchFamily="34" charset="0"/>
                                <a:cs typeface="Times New Roman" panose="02020603050405020304" pitchFamily="18" charset="0"/>
                              </a:rPr>
                            </m:ctrlPr>
                          </m:dPr>
                          <m:e>
                            <m:r>
                              <a:rPr lang="en-US" b="1" i="1">
                                <a:latin typeface="Cambria Math" panose="02040503050406030204" pitchFamily="18" charset="0"/>
                                <a:ea typeface="Calibri" panose="020F0502020204030204" pitchFamily="34" charset="0"/>
                                <a:cs typeface="Times New Roman" panose="02020603050405020304" pitchFamily="18" charset="0"/>
                              </a:rPr>
                              <m:t>𝒏</m:t>
                            </m:r>
                            <m:r>
                              <a:rPr lang="en-US"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𝟐</m:t>
                            </m:r>
                          </m:e>
                        </m:d>
                        <m:r>
                          <a:rPr lang="en-US" b="1"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a:latin typeface="Cambria Math" panose="02040503050406030204" pitchFamily="18" charset="0"/>
                                <a:ea typeface="Calibri" panose="020F0502020204030204" pitchFamily="34" charset="0"/>
                                <a:cs typeface="Times New Roman" panose="02020603050405020304" pitchFamily="18" charset="0"/>
                              </a:rPr>
                              <m:t>𝟐</m:t>
                            </m:r>
                          </m:sub>
                        </m:sSub>
                      </m:e>
                    </m:d>
                    <m:r>
                      <a:rPr lang="en-US" b="1" i="1">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a:latin typeface="Cambria Math" panose="02040503050406030204" pitchFamily="18" charset="0"/>
                            <a:ea typeface="Calibri" panose="020F0502020204030204" pitchFamily="34" charset="0"/>
                            <a:cs typeface="Times New Roman" panose="02020603050405020304" pitchFamily="18" charset="0"/>
                          </a:rPr>
                          <m:t>𝟐</m:t>
                        </m:r>
                      </m:sub>
                    </m:sSub>
                    <m:r>
                      <a:rPr lang="en-US" b="1" i="1" smtClean="0">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𝑻</m:t>
                    </m:r>
                    <m:d>
                      <m:d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dPr>
                      <m:e>
                        <m:r>
                          <a:rPr lang="en-US" b="1" i="1" smtClean="0">
                            <a:latin typeface="Cambria Math" panose="02040503050406030204" pitchFamily="18" charset="0"/>
                            <a:ea typeface="Calibri" panose="020F0502020204030204" pitchFamily="34" charset="0"/>
                            <a:cs typeface="Times New Roman" panose="02020603050405020304" pitchFamily="18" charset="0"/>
                          </a:rPr>
                          <m:t>𝒏</m:t>
                        </m:r>
                        <m:r>
                          <a:rPr lang="en-US" b="1" i="1" smtClean="0">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𝟐</m:t>
                        </m:r>
                      </m:e>
                    </m:d>
                    <m:r>
                      <a:rPr lang="en-US" b="1" i="1" smtClean="0">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𝟐</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b="1" i="1" smtClean="0">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oMath>
                </a14:m>
                <a:r>
                  <a:rPr lang="en-US" b="1" dirty="0">
                    <a:latin typeface="Alata" panose="020B0604020202020204" charset="0"/>
                    <a:ea typeface="Calibri" panose="020F0502020204030204" pitchFamily="34" charset="0"/>
                    <a:cs typeface="Times New Roman" panose="02020603050405020304" pitchFamily="18" charset="0"/>
                  </a:rPr>
                  <a:t> </a:t>
                </a:r>
              </a:p>
              <a:p>
                <a:pPr marL="1028700" lvl="1" indent="0">
                  <a:lnSpc>
                    <a:spcPts val="600"/>
                  </a:lnSpc>
                </a:pPr>
                <a14:m>
                  <m:oMath xmlns:m="http://schemas.openxmlformats.org/officeDocument/2006/math">
                    <m:r>
                      <a:rPr lang="en-US" b="1" i="1" smtClean="0">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b="1" i="1">
                            <a:latin typeface="Cambria Math" panose="02040503050406030204" pitchFamily="18" charset="0"/>
                            <a:ea typeface="Calibri" panose="020F0502020204030204" pitchFamily="34" charset="0"/>
                            <a:cs typeface="Times New Roman" panose="02020603050405020304" pitchFamily="18" charset="0"/>
                          </a:rPr>
                        </m:ctrlPr>
                      </m:dPr>
                      <m:e>
                        <m:r>
                          <a:rPr lang="en-US" b="1" i="1">
                            <a:latin typeface="Cambria Math" panose="02040503050406030204" pitchFamily="18" charset="0"/>
                            <a:ea typeface="Calibri" panose="020F0502020204030204" pitchFamily="34" charset="0"/>
                            <a:cs typeface="Times New Roman" panose="02020603050405020304" pitchFamily="18" charset="0"/>
                          </a:rPr>
                          <m:t>𝑻</m:t>
                        </m:r>
                        <m:d>
                          <m:dPr>
                            <m:ctrlPr>
                              <a:rPr lang="en-US" b="1" i="1">
                                <a:latin typeface="Cambria Math" panose="02040503050406030204" pitchFamily="18" charset="0"/>
                                <a:ea typeface="Calibri" panose="020F0502020204030204" pitchFamily="34" charset="0"/>
                                <a:cs typeface="Times New Roman" panose="02020603050405020304" pitchFamily="18" charset="0"/>
                              </a:rPr>
                            </m:ctrlPr>
                          </m:dPr>
                          <m:e>
                            <m:r>
                              <a:rPr lang="en-US" b="1" i="1">
                                <a:latin typeface="Cambria Math" panose="02040503050406030204" pitchFamily="18" charset="0"/>
                                <a:ea typeface="Calibri" panose="020F0502020204030204" pitchFamily="34" charset="0"/>
                                <a:cs typeface="Times New Roman" panose="02020603050405020304" pitchFamily="18" charset="0"/>
                              </a:rPr>
                              <m:t>𝒏</m:t>
                            </m:r>
                            <m:r>
                              <a:rPr lang="en-US"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𝟑</m:t>
                            </m:r>
                          </m:e>
                        </m:d>
                        <m:r>
                          <a:rPr lang="en-US" b="1" i="1">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b="1" i="1" smtClean="0">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e>
                    </m:d>
                    <m:r>
                      <a:rPr lang="en-US" b="1" i="1">
                        <a:latin typeface="Cambria Math" panose="02040503050406030204" pitchFamily="18" charset="0"/>
                        <a:ea typeface="Calibri" panose="020F0502020204030204" pitchFamily="34" charset="0"/>
                        <a:cs typeface="Times New Roman" panose="02020603050405020304" pitchFamily="18" charset="0"/>
                      </a:rPr>
                      <m:t>+</m:t>
                    </m:r>
                    <m:r>
                      <a:rPr lang="en-US" b="1" i="1">
                        <a:latin typeface="Cambria Math" panose="02040503050406030204" pitchFamily="18" charset="0"/>
                        <a:ea typeface="Calibri" panose="020F0502020204030204" pitchFamily="34" charset="0"/>
                        <a:cs typeface="Times New Roman" panose="02020603050405020304" pitchFamily="18" charset="0"/>
                      </a:rPr>
                      <m:t>𝟐</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r>
                      <a:rPr lang="en-US" b="1" i="1">
                        <a:latin typeface="Cambria Math" panose="02040503050406030204" pitchFamily="18" charset="0"/>
                        <a:ea typeface="Calibri" panose="020F0502020204030204" pitchFamily="34" charset="0"/>
                        <a:cs typeface="Times New Roman" panose="02020603050405020304" pitchFamily="18" charset="0"/>
                      </a:rPr>
                      <m:t>=</m:t>
                    </m:r>
                    <m:r>
                      <a:rPr lang="en-US" b="1" i="1">
                        <a:latin typeface="Cambria Math" panose="02040503050406030204" pitchFamily="18" charset="0"/>
                        <a:ea typeface="Calibri" panose="020F0502020204030204" pitchFamily="34" charset="0"/>
                        <a:cs typeface="Times New Roman" panose="02020603050405020304" pitchFamily="18" charset="0"/>
                      </a:rPr>
                      <m:t>𝑻</m:t>
                    </m:r>
                    <m:d>
                      <m:dPr>
                        <m:ctrlPr>
                          <a:rPr lang="en-US" b="1" i="1">
                            <a:latin typeface="Cambria Math" panose="02040503050406030204" pitchFamily="18" charset="0"/>
                            <a:ea typeface="Calibri" panose="020F0502020204030204" pitchFamily="34" charset="0"/>
                            <a:cs typeface="Times New Roman" panose="02020603050405020304" pitchFamily="18" charset="0"/>
                          </a:rPr>
                        </m:ctrlPr>
                      </m:dPr>
                      <m:e>
                        <m:r>
                          <a:rPr lang="en-US" b="1" i="1">
                            <a:latin typeface="Cambria Math" panose="02040503050406030204" pitchFamily="18" charset="0"/>
                            <a:ea typeface="Calibri" panose="020F0502020204030204" pitchFamily="34" charset="0"/>
                            <a:cs typeface="Times New Roman" panose="02020603050405020304" pitchFamily="18" charset="0"/>
                          </a:rPr>
                          <m:t>𝒏</m:t>
                        </m:r>
                        <m:r>
                          <a:rPr lang="en-US"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𝟑</m:t>
                        </m:r>
                      </m:e>
                    </m:d>
                    <m:r>
                      <a:rPr lang="en-US"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𝟑</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oMath>
                </a14:m>
                <a:r>
                  <a:rPr lang="en-US" b="1" dirty="0">
                    <a:latin typeface="Alata" panose="020B0604020202020204" charset="0"/>
                    <a:ea typeface="Calibri" panose="020F0502020204030204" pitchFamily="34" charset="0"/>
                    <a:cs typeface="Times New Roman" panose="02020603050405020304" pitchFamily="18" charset="0"/>
                  </a:rPr>
                  <a:t> </a:t>
                </a:r>
              </a:p>
              <a:p>
                <a:pPr marL="596900" lvl="1" indent="0">
                  <a:lnSpc>
                    <a:spcPct val="150000"/>
                  </a:lnSpc>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b="1" dirty="0">
                  <a:solidFill>
                    <a:srgbClr val="FF0000"/>
                  </a:solidFill>
                  <a:ea typeface="Calibri" panose="020F0502020204030204" pitchFamily="34" charset="0"/>
                  <a:cs typeface="Times New Roman" panose="02020603050405020304" pitchFamily="18" charset="0"/>
                </a:endParaRPr>
              </a:p>
              <a:p>
                <a:pPr marL="403225" lvl="1" indent="0">
                  <a:lnSpc>
                    <a:spcPts val="300"/>
                  </a:lnSpc>
                </a:pPr>
                <a:r>
                  <a:rPr lang="en-US" b="1" dirty="0">
                    <a:solidFill>
                      <a:srgbClr val="FF0000"/>
                    </a:solidFill>
                    <a:ea typeface="Calibri" panose="020F0502020204030204" pitchFamily="34" charset="0"/>
                    <a:cs typeface="Times New Roman" panose="02020603050405020304" pitchFamily="18" charset="0"/>
                  </a:rPr>
                  <a:t> </a:t>
                </a:r>
                <a14:m>
                  <m:oMath xmlns:m="http://schemas.openxmlformats.org/officeDocument/2006/math">
                    <m:r>
                      <a:rPr lang="vi-VN"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vi-VN"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ar-AE"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𝒏</m:t>
                        </m:r>
                      </m:e>
                    </m:d>
                    <m:r>
                      <a:rPr lang="ar-AE"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𝑻</m:t>
                    </m:r>
                    <m:d>
                      <m:dPr>
                        <m:ctrlPr>
                          <a:rPr lang="en-US"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𝒏</m:t>
                        </m:r>
                        <m:r>
                          <a:rPr lang="en-US"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𝒊</m:t>
                        </m:r>
                      </m:e>
                    </m:d>
                    <m:r>
                      <a:rPr lang="en-US"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𝒊</m:t>
                    </m:r>
                    <m:sSub>
                      <m:sSubPr>
                        <m:ctrlPr>
                          <a:rPr lang="en-US"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𝟐</m:t>
                        </m:r>
                      </m:sub>
                    </m:sSub>
                  </m:oMath>
                </a14:m>
                <a:endParaRPr lang="en-US" b="1" dirty="0">
                  <a:solidFill>
                    <a:srgbClr val="FF0000"/>
                  </a:solidFill>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ar-AE" b="1" dirty="0">
                  <a:latin typeface="Alata" panose="020B0604020202020204" charset="0"/>
                  <a:ea typeface="Calibri" panose="020F0502020204030204" pitchFamily="34" charset="0"/>
                  <a:cs typeface="Times New Roman" panose="02020603050405020304" pitchFamily="18" charset="0"/>
                </a:endParaRPr>
              </a:p>
              <a:p>
                <a:pPr marL="139700" indent="0">
                  <a:lnSpc>
                    <a:spcPct val="150000"/>
                  </a:lnSpc>
                </a:pPr>
                <a:endParaRPr lang="ar-AE" b="1" dirty="0"/>
              </a:p>
            </p:txBody>
          </p:sp>
        </mc:Choice>
        <mc:Fallback xmlns="">
          <p:sp>
            <p:nvSpPr>
              <p:cNvPr id="7" name="Google Shape;1240;p55">
                <a:extLst>
                  <a:ext uri="{FF2B5EF4-FFF2-40B4-BE49-F238E27FC236}">
                    <a16:creationId xmlns:a16="http://schemas.microsoft.com/office/drawing/2014/main" id="{5CBD2378-41C8-2E32-5903-AA627B12A709}"/>
                  </a:ext>
                </a:extLst>
              </p:cNvPr>
              <p:cNvSpPr txBox="1">
                <a:spLocks noRot="1" noChangeAspect="1" noMove="1" noResize="1" noEditPoints="1" noAdjustHandles="1" noChangeArrowheads="1" noChangeShapeType="1" noTextEdit="1"/>
              </p:cNvSpPr>
              <p:nvPr/>
            </p:nvSpPr>
            <p:spPr>
              <a:xfrm>
                <a:off x="1419786" y="3108983"/>
                <a:ext cx="5779318" cy="1523026"/>
              </a:xfrm>
              <a:prstGeom prst="rect">
                <a:avLst/>
              </a:prstGeom>
              <a:blipFill>
                <a:blip r:embed="rId5"/>
                <a:stretch>
                  <a:fillRect b="-6640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609941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6" y="1154520"/>
            <a:ext cx="8762463" cy="3692476"/>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5" y="1104561"/>
            <a:ext cx="8762463" cy="3692476"/>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17395" y="1250626"/>
            <a:ext cx="8350462" cy="3331424"/>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35" name="Google Shape;1235;p55"/>
          <p:cNvSpPr/>
          <p:nvPr/>
        </p:nvSpPr>
        <p:spPr>
          <a:xfrm rot="4950743">
            <a:off x="8150165" y="1156406"/>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65506" y="1256743"/>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Truy</a:t>
            </a:r>
            <a:r>
              <a:rPr lang="en-US" dirty="0"/>
              <a:t> </a:t>
            </a:r>
            <a:r>
              <a:rPr lang="en-US" dirty="0" err="1"/>
              <a:t>hồi</a:t>
            </a:r>
            <a:r>
              <a:rPr lang="en-US" dirty="0"/>
              <a:t>/ </a:t>
            </a:r>
            <a:r>
              <a:rPr lang="en-US" dirty="0" err="1"/>
              <a:t>Thay</a:t>
            </a:r>
            <a:r>
              <a:rPr lang="en-US" dirty="0"/>
              <a:t> </a:t>
            </a:r>
            <a:r>
              <a:rPr lang="en-US" dirty="0" err="1"/>
              <a:t>thế</a:t>
            </a:r>
            <a:endParaRPr lang="en-US" dirty="0"/>
          </a:p>
        </p:txBody>
      </p:sp>
      <p:sp>
        <p:nvSpPr>
          <p:cNvPr id="10" name="Google Shape;1240;p55"/>
          <p:cNvSpPr txBox="1">
            <a:spLocks noGrp="1"/>
          </p:cNvSpPr>
          <p:nvPr>
            <p:ph type="subTitle" idx="1"/>
          </p:nvPr>
        </p:nvSpPr>
        <p:spPr>
          <a:xfrm>
            <a:off x="533308" y="1705917"/>
            <a:ext cx="7552275" cy="421176"/>
          </a:xfrm>
          <a:prstGeom prst="rect">
            <a:avLst/>
          </a:prstGeom>
        </p:spPr>
        <p:txBody>
          <a:bodyPr spcFirstLastPara="1" wrap="square" lIns="91425" tIns="91425" rIns="91425" bIns="91425" anchor="t" anchorCtr="0">
            <a:noAutofit/>
          </a:bodyPr>
          <a:lstStyle/>
          <a:p>
            <a:pPr indent="-317500">
              <a:lnSpc>
                <a:spcPct val="100000"/>
              </a:lnSpc>
              <a:buFont typeface="Alata" panose="00000500000000000000"/>
              <a:buChar char="●"/>
            </a:pPr>
            <a:r>
              <a:rPr lang="en-US" dirty="0"/>
              <a:t>Vd1: </a:t>
            </a:r>
            <a:r>
              <a:rPr lang="en-US" dirty="0" err="1"/>
              <a:t>Tính</a:t>
            </a:r>
            <a:r>
              <a:rPr lang="en-US" dirty="0"/>
              <a:t> </a:t>
            </a:r>
            <a:r>
              <a:rPr lang="en-US" dirty="0" err="1"/>
              <a:t>độ</a:t>
            </a:r>
            <a:r>
              <a:rPr lang="en-US" dirty="0"/>
              <a:t> </a:t>
            </a:r>
            <a:r>
              <a:rPr lang="en-US" dirty="0" err="1"/>
              <a:t>phước</a:t>
            </a:r>
            <a:r>
              <a:rPr lang="en-US" dirty="0"/>
              <a:t> </a:t>
            </a:r>
            <a:r>
              <a:rPr lang="en-US" dirty="0" err="1"/>
              <a:t>tạp</a:t>
            </a:r>
            <a:r>
              <a:rPr lang="en-US" dirty="0"/>
              <a:t> </a:t>
            </a:r>
            <a:r>
              <a:rPr lang="en-US" dirty="0" err="1"/>
              <a:t>thuật</a:t>
            </a:r>
            <a:r>
              <a:rPr lang="en-US" dirty="0"/>
              <a:t> </a:t>
            </a:r>
            <a:r>
              <a:rPr lang="en-US" dirty="0" err="1"/>
              <a:t>toán</a:t>
            </a:r>
            <a:r>
              <a:rPr lang="en-US" dirty="0"/>
              <a:t> </a:t>
            </a:r>
            <a:r>
              <a:rPr lang="en-US" dirty="0" err="1"/>
              <a:t>của</a:t>
            </a:r>
            <a:r>
              <a:rPr lang="en-US" dirty="0"/>
              <a:t> </a:t>
            </a:r>
            <a:r>
              <a:rPr lang="en-US" dirty="0" err="1"/>
              <a:t>hàm</a:t>
            </a:r>
            <a:r>
              <a:rPr lang="en-US" dirty="0"/>
              <a:t> </a:t>
            </a:r>
            <a:r>
              <a:rPr lang="en-US" dirty="0" err="1"/>
              <a:t>tính</a:t>
            </a:r>
            <a:r>
              <a:rPr lang="en-US" dirty="0"/>
              <a:t> </a:t>
            </a:r>
            <a:r>
              <a:rPr lang="en-US" dirty="0" err="1"/>
              <a:t>tổng</a:t>
            </a:r>
            <a:r>
              <a:rPr lang="en-US" dirty="0"/>
              <a:t> </a:t>
            </a:r>
            <a:r>
              <a:rPr lang="en-US" dirty="0" err="1"/>
              <a:t>từ</a:t>
            </a:r>
            <a:r>
              <a:rPr lang="en-US" dirty="0"/>
              <a:t> 1 </a:t>
            </a:r>
            <a:r>
              <a:rPr lang="en-US" dirty="0" err="1"/>
              <a:t>đến</a:t>
            </a:r>
            <a:r>
              <a:rPr lang="en-US" dirty="0"/>
              <a:t> n</a:t>
            </a: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0;p55">
            <a:extLst>
              <a:ext uri="{FF2B5EF4-FFF2-40B4-BE49-F238E27FC236}">
                <a16:creationId xmlns:a16="http://schemas.microsoft.com/office/drawing/2014/main" id="{A7DC4071-FC08-2B41-A21B-4E9549DF6DAF}"/>
              </a:ext>
            </a:extLst>
          </p:cNvPr>
          <p:cNvSpPr txBox="1">
            <a:spLocks/>
          </p:cNvSpPr>
          <p:nvPr/>
        </p:nvSpPr>
        <p:spPr>
          <a:xfrm>
            <a:off x="871513" y="2048263"/>
            <a:ext cx="4010203" cy="3502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425450" indent="-285750">
              <a:lnSpc>
                <a:spcPct val="100000"/>
              </a:lnSpc>
              <a:buFont typeface="Wingdings" panose="05000000000000000000" pitchFamily="2" charset="2"/>
              <a:buChar char="v"/>
            </a:pPr>
            <a:r>
              <a:rPr lang="en-US" dirty="0">
                <a:latin typeface="Alata" panose="020B0604020202020204" charset="0"/>
                <a:ea typeface="Calibri" panose="020F0502020204030204" pitchFamily="34" charset="0"/>
                <a:cs typeface="Times New Roman" panose="02020603050405020304" pitchFamily="18" charset="0"/>
              </a:rPr>
              <a:t>Phương </a:t>
            </a:r>
            <a:r>
              <a:rPr lang="en-US" dirty="0" err="1">
                <a:latin typeface="Alata" panose="020B0604020202020204" charset="0"/>
                <a:ea typeface="Calibri" panose="020F0502020204030204" pitchFamily="34" charset="0"/>
                <a:cs typeface="Times New Roman" panose="02020603050405020304" pitchFamily="18" charset="0"/>
              </a:rPr>
              <a:t>trình</a:t>
            </a:r>
            <a:r>
              <a:rPr lang="en-US" dirty="0">
                <a:latin typeface="Alata" panose="020B0604020202020204" charset="0"/>
                <a:ea typeface="Calibri" panose="020F0502020204030204" pitchFamily="34" charset="0"/>
                <a:cs typeface="Times New Roman" panose="02020603050405020304" pitchFamily="18" charset="0"/>
              </a:rPr>
              <a:t> </a:t>
            </a:r>
            <a:r>
              <a:rPr lang="en-US" dirty="0" err="1">
                <a:latin typeface="Alata" panose="020B0604020202020204" charset="0"/>
                <a:ea typeface="Calibri" panose="020F0502020204030204" pitchFamily="34" charset="0"/>
                <a:cs typeface="Times New Roman" panose="02020603050405020304" pitchFamily="18" charset="0"/>
              </a:rPr>
              <a:t>đệ</a:t>
            </a:r>
            <a:r>
              <a:rPr lang="en-US" dirty="0">
                <a:latin typeface="Alata" panose="020B0604020202020204" charset="0"/>
                <a:ea typeface="Calibri" panose="020F0502020204030204" pitchFamily="34" charset="0"/>
                <a:cs typeface="Times New Roman" panose="02020603050405020304" pitchFamily="18" charset="0"/>
              </a:rPr>
              <a:t> </a:t>
            </a:r>
            <a:r>
              <a:rPr lang="en-US" dirty="0" err="1">
                <a:latin typeface="Alata" panose="020B0604020202020204" charset="0"/>
                <a:ea typeface="Calibri" panose="020F0502020204030204" pitchFamily="34" charset="0"/>
                <a:cs typeface="Times New Roman" panose="02020603050405020304" pitchFamily="18" charset="0"/>
              </a:rPr>
              <a:t>quy</a:t>
            </a:r>
            <a:r>
              <a:rPr lang="en-US" dirty="0">
                <a:latin typeface="Alata" panose="020B0604020202020204" charset="0"/>
                <a:ea typeface="Calibri" panose="020F0502020204030204" pitchFamily="34" charset="0"/>
                <a:cs typeface="Times New Roman" panose="02020603050405020304" pitchFamily="18" charset="0"/>
              </a:rPr>
              <a:t>:</a:t>
            </a: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ar-AE" b="1" dirty="0">
              <a:latin typeface="Alata" panose="020B0604020202020204" charset="0"/>
              <a:ea typeface="Calibri" panose="020F0502020204030204" pitchFamily="34" charset="0"/>
              <a:cs typeface="Times New Roman" panose="02020603050405020304" pitchFamily="18" charset="0"/>
            </a:endParaRPr>
          </a:p>
          <a:p>
            <a:pPr marL="139700" indent="0">
              <a:lnSpc>
                <a:spcPct val="150000"/>
              </a:lnSpc>
            </a:pPr>
            <a:endParaRPr lang="ar-AE" b="1" dirty="0"/>
          </a:p>
        </p:txBody>
      </p:sp>
      <mc:AlternateContent xmlns:mc="http://schemas.openxmlformats.org/markup-compatibility/2006">
        <mc:Choice xmlns:a14="http://schemas.microsoft.com/office/drawing/2010/main" Requires="a14">
          <p:sp>
            <p:nvSpPr>
              <p:cNvPr id="3" name="Google Shape;1240;p55">
                <a:extLst>
                  <a:ext uri="{FF2B5EF4-FFF2-40B4-BE49-F238E27FC236}">
                    <a16:creationId xmlns:a16="http://schemas.microsoft.com/office/drawing/2014/main" id="{D1ED036B-C66B-B2F1-5F75-E076220B87F6}"/>
                  </a:ext>
                </a:extLst>
              </p:cNvPr>
              <p:cNvSpPr txBox="1">
                <a:spLocks/>
              </p:cNvSpPr>
              <p:nvPr/>
            </p:nvSpPr>
            <p:spPr>
              <a:xfrm>
                <a:off x="714492" y="2078670"/>
                <a:ext cx="5779318" cy="8647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139700" indent="0">
                  <a:lnSpc>
                    <a:spcPct val="100000"/>
                  </a:lnSpc>
                </a:pPr>
                <a:endParaRPr lang="en-US" b="1" i="1" dirty="0">
                  <a:latin typeface="Cambria Math" panose="02040503050406030204" pitchFamily="18" charset="0"/>
                  <a:ea typeface="Calibri" panose="020F0502020204030204" pitchFamily="34" charset="0"/>
                  <a:cs typeface="Times New Roman" panose="02020603050405020304" pitchFamily="18" charset="0"/>
                </a:endParaRPr>
              </a:p>
              <a:p>
                <a:pPr marL="139700" indent="0">
                  <a:lnSpc>
                    <a:spcPct val="100000"/>
                  </a:lnSpc>
                </a:pPr>
                <a14:m>
                  <m:oMathPara xmlns:m="http://schemas.openxmlformats.org/officeDocument/2006/math">
                    <m:oMathParaPr>
                      <m:jc m:val="center"/>
                    </m:oMathParaPr>
                    <m:oMath xmlns:m="http://schemas.openxmlformats.org/officeDocument/2006/math">
                      <m:r>
                        <a:rPr lang="vi-VN"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𝒏</m:t>
                          </m:r>
                        </m:e>
                      </m:d>
                      <m:r>
                        <a:rPr lang="ar-AE" b="1" i="1">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ar-AE" b="1" i="1">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ar-AE" b="1" i="1">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a:latin typeface="Cambria Math" panose="02040503050406030204" pitchFamily="18" charset="0"/>
                                      <a:ea typeface="Calibri" panose="020F0502020204030204" pitchFamily="34" charset="0"/>
                                      <a:cs typeface="Times New Roman" panose="02020603050405020304" pitchFamily="18" charset="0"/>
                                    </a:rPr>
                                    <m:t>𝟏</m:t>
                                  </m:r>
                                </m:sub>
                              </m:sSub>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𝒌𝒉𝒊</m:t>
                              </m:r>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e>
                            <m:e>
                              <m:r>
                                <a:rPr lang="ar-AE"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m:t>
                                  </m:r>
                                  <m:r>
                                    <a:rPr lang="ar-AE" b="1" i="1">
                                      <a:latin typeface="Cambria Math" panose="02040503050406030204" pitchFamily="18" charset="0"/>
                                      <a:ea typeface="Calibri" panose="020F0502020204030204" pitchFamily="34" charset="0"/>
                                      <a:cs typeface="Times New Roman" panose="02020603050405020304" pitchFamily="18" charset="0"/>
                                    </a:rPr>
                                    <m:t>𝟏</m:t>
                                  </m:r>
                                </m:e>
                              </m:d>
                              <m:r>
                                <a:rPr lang="ar-AE" b="1" i="1">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a:latin typeface="Cambria Math" panose="02040503050406030204" pitchFamily="18" charset="0"/>
                                      <a:ea typeface="Calibri" panose="020F0502020204030204" pitchFamily="34" charset="0"/>
                                      <a:cs typeface="Times New Roman" panose="02020603050405020304" pitchFamily="18" charset="0"/>
                                    </a:rPr>
                                    <m:t>𝟐</m:t>
                                  </m:r>
                                </m:sub>
                              </m:sSub>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𝒌𝒉𝒊</m:t>
                              </m:r>
                              <m:r>
                                <a:rPr lang="en-US" b="1" i="1">
                                  <a:latin typeface="Cambria Math" panose="02040503050406030204" pitchFamily="18" charset="0"/>
                                  <a:ea typeface="Calibri" panose="020F0502020204030204" pitchFamily="34" charset="0"/>
                                  <a:cs typeface="Times New Roman" panose="02020603050405020304" pitchFamily="18" charset="0"/>
                                </a:rPr>
                                <m:t> </m:t>
                              </m:r>
                              <m:r>
                                <a:rPr lang="en-US" b="1" i="1">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&gt;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e>
                          </m:eqArr>
                        </m:e>
                      </m:d>
                    </m:oMath>
                  </m:oMathPara>
                </a14:m>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ar-AE" b="1" dirty="0">
                  <a:latin typeface="Alata" panose="020B0604020202020204" charset="0"/>
                  <a:ea typeface="Calibri" panose="020F0502020204030204" pitchFamily="34" charset="0"/>
                  <a:cs typeface="Times New Roman" panose="02020603050405020304" pitchFamily="18" charset="0"/>
                </a:endParaRPr>
              </a:p>
              <a:p>
                <a:pPr marL="139700" indent="0">
                  <a:lnSpc>
                    <a:spcPct val="150000"/>
                  </a:lnSpc>
                </a:pPr>
                <a:endParaRPr lang="ar-AE" b="1" dirty="0"/>
              </a:p>
            </p:txBody>
          </p:sp>
        </mc:Choice>
        <mc:Fallback>
          <p:sp>
            <p:nvSpPr>
              <p:cNvPr id="3" name="Google Shape;1240;p55">
                <a:extLst>
                  <a:ext uri="{FF2B5EF4-FFF2-40B4-BE49-F238E27FC236}">
                    <a16:creationId xmlns:a16="http://schemas.microsoft.com/office/drawing/2014/main" id="{D1ED036B-C66B-B2F1-5F75-E076220B87F6}"/>
                  </a:ext>
                </a:extLst>
              </p:cNvPr>
              <p:cNvSpPr txBox="1">
                <a:spLocks noRot="1" noChangeAspect="1" noMove="1" noResize="1" noEditPoints="1" noAdjustHandles="1" noChangeArrowheads="1" noChangeShapeType="1" noTextEdit="1"/>
              </p:cNvSpPr>
              <p:nvPr/>
            </p:nvSpPr>
            <p:spPr>
              <a:xfrm>
                <a:off x="714492" y="2078670"/>
                <a:ext cx="5779318" cy="864732"/>
              </a:xfrm>
              <a:prstGeom prst="rect">
                <a:avLst/>
              </a:prstGeom>
              <a:blipFill>
                <a:blip r:embed="rId4"/>
                <a:stretch>
                  <a:fillRect t="-89437" b="-171127"/>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Google Shape;1240;p55">
                <a:extLst>
                  <a:ext uri="{FF2B5EF4-FFF2-40B4-BE49-F238E27FC236}">
                    <a16:creationId xmlns:a16="http://schemas.microsoft.com/office/drawing/2014/main" id="{5CBD2378-41C8-2E32-5903-AA627B12A709}"/>
                  </a:ext>
                </a:extLst>
              </p:cNvPr>
              <p:cNvSpPr txBox="1">
                <a:spLocks/>
              </p:cNvSpPr>
              <p:nvPr/>
            </p:nvSpPr>
            <p:spPr>
              <a:xfrm>
                <a:off x="1084506" y="3108983"/>
                <a:ext cx="5779318" cy="15691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596900" lvl="1" indent="0">
                  <a:lnSpc>
                    <a:spcPts val="600"/>
                  </a:lnSpc>
                </a:pPr>
                <a14:m>
                  <m:oMathPara xmlns:m="http://schemas.openxmlformats.org/officeDocument/2006/math">
                    <m:oMathParaPr>
                      <m:jc m:val="left"/>
                    </m:oMathParaPr>
                    <m:oMath xmlns:m="http://schemas.openxmlformats.org/officeDocument/2006/math">
                      <m:r>
                        <a:rPr lang="vi-VN"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ar-AE"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𝒏</m:t>
                          </m:r>
                        </m:e>
                      </m:d>
                      <m:r>
                        <a:rPr lang="ar-AE"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𝑻</m:t>
                      </m:r>
                      <m:d>
                        <m:dPr>
                          <m:ctrlPr>
                            <a:rPr lang="en-US"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𝒏</m:t>
                          </m:r>
                          <m:r>
                            <a:rPr lang="en-US"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𝒊</m:t>
                          </m:r>
                        </m:e>
                      </m:d>
                      <m:r>
                        <a:rPr lang="en-US"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𝒊</m:t>
                      </m:r>
                      <m:sSub>
                        <m:sSubPr>
                          <m:ctrlPr>
                            <a:rPr lang="en-US"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𝟐</m:t>
                          </m:r>
                        </m:sub>
                      </m:sSub>
                    </m:oMath>
                  </m:oMathPara>
                </a14:m>
                <a:endParaRPr lang="en-US" b="1" dirty="0">
                  <a:solidFill>
                    <a:srgbClr val="FF0000"/>
                  </a:solidFill>
                  <a:latin typeface="Alata" panose="020B0604020202020204" charset="0"/>
                  <a:ea typeface="Calibri" panose="020F0502020204030204" pitchFamily="34" charset="0"/>
                  <a:cs typeface="Times New Roman" panose="02020603050405020304" pitchFamily="18" charset="0"/>
                </a:endParaRPr>
              </a:p>
              <a:p>
                <a:pPr marL="882650" lvl="1" indent="-285750">
                  <a:lnSpc>
                    <a:spcPts val="600"/>
                  </a:lnSpc>
                  <a:buFont typeface="Wingdings" panose="05000000000000000000" pitchFamily="2" charset="2"/>
                  <a:buChar char="Ø"/>
                </a:pPr>
                <a:r>
                  <a:rPr lang="en-US" dirty="0" err="1">
                    <a:solidFill>
                      <a:srgbClr val="073763"/>
                    </a:solidFill>
                    <a:latin typeface="Alata" panose="020B0604020202020204" charset="0"/>
                    <a:ea typeface="Calibri" panose="020F0502020204030204" pitchFamily="34" charset="0"/>
                    <a:cs typeface="Times New Roman" panose="02020603050405020304" pitchFamily="18" charset="0"/>
                  </a:rPr>
                  <a:t>Quá</a:t>
                </a:r>
                <a:r>
                  <a:rPr lang="en-US" dirty="0">
                    <a:solidFill>
                      <a:srgbClr val="073763"/>
                    </a:solidFill>
                    <a:latin typeface="Alata" panose="020B0604020202020204" charset="0"/>
                    <a:ea typeface="Calibri" panose="020F0502020204030204" pitchFamily="34" charset="0"/>
                    <a:cs typeface="Times New Roman" panose="02020603050405020304" pitchFamily="18" charset="0"/>
                  </a:rPr>
                  <a:t> </a:t>
                </a:r>
                <a:r>
                  <a:rPr lang="en-US" dirty="0" err="1">
                    <a:solidFill>
                      <a:srgbClr val="073763"/>
                    </a:solidFill>
                    <a:latin typeface="Alata" panose="020B0604020202020204" charset="0"/>
                    <a:ea typeface="Calibri" panose="020F0502020204030204" pitchFamily="34" charset="0"/>
                    <a:cs typeface="Times New Roman" panose="02020603050405020304" pitchFamily="18" charset="0"/>
                  </a:rPr>
                  <a:t>trình</a:t>
                </a:r>
                <a:r>
                  <a:rPr lang="en-US" dirty="0">
                    <a:solidFill>
                      <a:srgbClr val="073763"/>
                    </a:solidFill>
                    <a:latin typeface="Alata" panose="020B0604020202020204" charset="0"/>
                    <a:ea typeface="Calibri" panose="020F0502020204030204" pitchFamily="34" charset="0"/>
                    <a:cs typeface="Times New Roman" panose="02020603050405020304" pitchFamily="18" charset="0"/>
                  </a:rPr>
                  <a:t> </a:t>
                </a:r>
                <a:r>
                  <a:rPr lang="en-US" dirty="0" err="1">
                    <a:solidFill>
                      <a:srgbClr val="073763"/>
                    </a:solidFill>
                    <a:latin typeface="Alata" panose="020B0604020202020204" charset="0"/>
                    <a:ea typeface="Calibri" panose="020F0502020204030204" pitchFamily="34" charset="0"/>
                    <a:cs typeface="Times New Roman" panose="02020603050405020304" pitchFamily="18" charset="0"/>
                  </a:rPr>
                  <a:t>dừng</a:t>
                </a:r>
                <a:r>
                  <a:rPr lang="en-US" dirty="0">
                    <a:solidFill>
                      <a:srgbClr val="073763"/>
                    </a:solidFill>
                    <a:latin typeface="Alata" panose="020B0604020202020204" charset="0"/>
                    <a:ea typeface="Calibri" panose="020F0502020204030204" pitchFamily="34" charset="0"/>
                    <a:cs typeface="Times New Roman" panose="02020603050405020304" pitchFamily="18" charset="0"/>
                  </a:rPr>
                  <a:t> </a:t>
                </a:r>
                <a:r>
                  <a:rPr lang="en-US" dirty="0" err="1">
                    <a:solidFill>
                      <a:srgbClr val="073763"/>
                    </a:solidFill>
                    <a:latin typeface="Alata" panose="020B0604020202020204" charset="0"/>
                    <a:ea typeface="Calibri" panose="020F0502020204030204" pitchFamily="34" charset="0"/>
                    <a:cs typeface="Times New Roman" panose="02020603050405020304" pitchFamily="18" charset="0"/>
                  </a:rPr>
                  <a:t>lại</a:t>
                </a:r>
                <a:r>
                  <a:rPr lang="en-US" dirty="0">
                    <a:solidFill>
                      <a:srgbClr val="073763"/>
                    </a:solidFill>
                    <a:latin typeface="Alata" panose="020B0604020202020204" charset="0"/>
                    <a:ea typeface="Calibri" panose="020F0502020204030204" pitchFamily="34" charset="0"/>
                    <a:cs typeface="Times New Roman" panose="02020603050405020304" pitchFamily="18" charset="0"/>
                  </a:rPr>
                  <a:t> </a:t>
                </a:r>
                <a:r>
                  <a:rPr lang="en-US" dirty="0" err="1">
                    <a:solidFill>
                      <a:srgbClr val="073763"/>
                    </a:solidFill>
                    <a:latin typeface="Alata" panose="020B0604020202020204" charset="0"/>
                    <a:ea typeface="Calibri" panose="020F0502020204030204" pitchFamily="34" charset="0"/>
                    <a:cs typeface="Times New Roman" panose="02020603050405020304" pitchFamily="18" charset="0"/>
                  </a:rPr>
                  <a:t>khi</a:t>
                </a:r>
                <a:r>
                  <a:rPr lang="en-US" dirty="0">
                    <a:solidFill>
                      <a:srgbClr val="073763"/>
                    </a:solidFill>
                    <a:latin typeface="Alata" panose="020B0604020202020204" charset="0"/>
                    <a:ea typeface="Calibri" panose="020F0502020204030204" pitchFamily="34" charset="0"/>
                    <a:cs typeface="Times New Roman" panose="02020603050405020304" pitchFamily="18" charset="0"/>
                  </a:rPr>
                  <a:t>: </a:t>
                </a:r>
                <a14:m>
                  <m:oMath xmlns:m="http://schemas.openxmlformats.org/officeDocument/2006/math">
                    <m:r>
                      <a:rPr lang="ar-AE" b="1" i="1">
                        <a:latin typeface="Cambria Math" panose="02040503050406030204" pitchFamily="18" charset="0"/>
                        <a:ea typeface="Calibri" panose="020F0502020204030204" pitchFamily="34" charset="0"/>
                        <a:cs typeface="Times New Roman" panose="02020603050405020304" pitchFamily="18" charset="0"/>
                      </a:rPr>
                      <m:t>𝒏</m:t>
                    </m:r>
                    <m:r>
                      <a:rPr lang="en-US" b="1" i="1" smtClean="0">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𝒊</m:t>
                    </m:r>
                    <m:r>
                      <a:rPr lang="ar-AE"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r>
                      <a:rPr lang="ar-AE" b="1" i="1" smtClean="0">
                        <a:latin typeface="Cambria Math" panose="02040503050406030204" pitchFamily="18" charset="0"/>
                        <a:ea typeface="Cambria Math" panose="02040503050406030204" pitchFamily="18" charset="0"/>
                        <a:cs typeface="Times New Roman" panose="02020603050405020304" pitchFamily="18" charset="0"/>
                      </a:rPr>
                      <m:t>↔</m:t>
                    </m:r>
                    <m:r>
                      <a:rPr lang="en-US" b="1" i="1" smtClean="0">
                        <a:latin typeface="Cambria Math" panose="02040503050406030204" pitchFamily="18" charset="0"/>
                        <a:ea typeface="Cambria Math" panose="02040503050406030204" pitchFamily="18" charset="0"/>
                        <a:cs typeface="Times New Roman" panose="02020603050405020304" pitchFamily="18" charset="0"/>
                      </a:rPr>
                      <m:t>𝒊</m:t>
                    </m:r>
                    <m:r>
                      <a:rPr lang="en-US" b="1" i="1" smtClean="0">
                        <a:latin typeface="Cambria Math" panose="02040503050406030204" pitchFamily="18" charset="0"/>
                        <a:ea typeface="Cambria Math" panose="02040503050406030204" pitchFamily="18" charset="0"/>
                        <a:cs typeface="Times New Roman" panose="02020603050405020304" pitchFamily="18" charset="0"/>
                      </a:rPr>
                      <m:t>=</m:t>
                    </m:r>
                    <m:r>
                      <a:rPr lang="en-US" b="1" i="1" smtClean="0">
                        <a:latin typeface="Cambria Math" panose="02040503050406030204" pitchFamily="18" charset="0"/>
                        <a:ea typeface="Cambria Math" panose="02040503050406030204" pitchFamily="18" charset="0"/>
                        <a:cs typeface="Times New Roman" panose="02020603050405020304" pitchFamily="18" charset="0"/>
                      </a:rPr>
                      <m:t>𝒏</m:t>
                    </m:r>
                    <m:r>
                      <a:rPr lang="en-US" b="1" i="1" smtClean="0">
                        <a:latin typeface="Cambria Math" panose="02040503050406030204" pitchFamily="18" charset="0"/>
                        <a:ea typeface="Cambria Math" panose="02040503050406030204" pitchFamily="18" charset="0"/>
                        <a:cs typeface="Times New Roman" panose="02020603050405020304" pitchFamily="18" charset="0"/>
                      </a:rPr>
                      <m:t>−</m:t>
                    </m:r>
                    <m:r>
                      <a:rPr lang="en-US" b="1" i="1" smtClean="0">
                        <a:latin typeface="Cambria Math" panose="02040503050406030204" pitchFamily="18" charset="0"/>
                        <a:ea typeface="Cambria Math" panose="02040503050406030204" pitchFamily="18" charset="0"/>
                        <a:cs typeface="Times New Roman" panose="02020603050405020304" pitchFamily="18" charset="0"/>
                      </a:rPr>
                      <m:t>𝟏</m:t>
                    </m:r>
                  </m:oMath>
                </a14:m>
                <a:endParaRPr lang="en-US" b="1" dirty="0">
                  <a:latin typeface="Alata" panose="020B0604020202020204" charset="0"/>
                  <a:ea typeface="Cambria Math" panose="02040503050406030204" pitchFamily="18" charset="0"/>
                  <a:cs typeface="Times New Roman" panose="02020603050405020304" pitchFamily="18" charset="0"/>
                </a:endParaRPr>
              </a:p>
              <a:p>
                <a:pPr marL="882650" lvl="1" indent="-285750">
                  <a:lnSpc>
                    <a:spcPts val="600"/>
                  </a:lnSpc>
                  <a:buFont typeface="Wingdings" panose="05000000000000000000" pitchFamily="2" charset="2"/>
                  <a:buChar char="Ø"/>
                </a:pPr>
                <a:r>
                  <a:rPr lang="en-US" dirty="0" err="1">
                    <a:solidFill>
                      <a:srgbClr val="073763"/>
                    </a:solidFill>
                    <a:latin typeface="Alata" panose="020B0604020202020204" charset="0"/>
                    <a:ea typeface="Calibri" panose="020F0502020204030204" pitchFamily="34" charset="0"/>
                    <a:cs typeface="Times New Roman" panose="02020603050405020304" pitchFamily="18" charset="0"/>
                  </a:rPr>
                  <a:t>Suy</a:t>
                </a:r>
                <a:r>
                  <a:rPr lang="en-US" dirty="0">
                    <a:solidFill>
                      <a:srgbClr val="073763"/>
                    </a:solidFill>
                    <a:latin typeface="Alata" panose="020B0604020202020204" charset="0"/>
                    <a:ea typeface="Calibri" panose="020F0502020204030204" pitchFamily="34" charset="0"/>
                    <a:cs typeface="Times New Roman" panose="02020603050405020304" pitchFamily="18" charset="0"/>
                  </a:rPr>
                  <a:t> </a:t>
                </a:r>
                <a:r>
                  <a:rPr lang="en-US" dirty="0" err="1">
                    <a:solidFill>
                      <a:srgbClr val="073763"/>
                    </a:solidFill>
                    <a:latin typeface="Alata" panose="020B0604020202020204" charset="0"/>
                    <a:ea typeface="Calibri" panose="020F0502020204030204" pitchFamily="34" charset="0"/>
                    <a:cs typeface="Times New Roman" panose="02020603050405020304" pitchFamily="18" charset="0"/>
                  </a:rPr>
                  <a:t>ra</a:t>
                </a:r>
                <a:r>
                  <a:rPr lang="en-US" dirty="0">
                    <a:solidFill>
                      <a:srgbClr val="073763"/>
                    </a:solidFill>
                    <a:latin typeface="Alata" panose="020B0604020202020204" charset="0"/>
                    <a:ea typeface="Calibri" panose="020F0502020204030204" pitchFamily="34" charset="0"/>
                    <a:cs typeface="Times New Roman" panose="02020603050405020304" pitchFamily="18" charset="0"/>
                  </a:rPr>
                  <a:t> </a:t>
                </a:r>
                <a:endParaRPr lang="en-US" b="1" i="1" dirty="0">
                  <a:solidFill>
                    <a:srgbClr val="073763"/>
                  </a:solidFill>
                  <a:latin typeface="Cambria Math" panose="02040503050406030204" pitchFamily="18" charset="0"/>
                  <a:ea typeface="Calibri" panose="020F0502020204030204" pitchFamily="34" charset="0"/>
                  <a:cs typeface="Times New Roman" panose="02020603050405020304" pitchFamily="18" charset="0"/>
                </a:endParaRPr>
              </a:p>
              <a:p>
                <a:pPr marL="800100" lvl="1" indent="-422275">
                  <a:lnSpc>
                    <a:spcPts val="600"/>
                  </a:lnSpc>
                </a:pPr>
                <a:r>
                  <a:rPr lang="en-US" b="1" i="1" dirty="0">
                    <a:solidFill>
                      <a:srgbClr val="073763"/>
                    </a:solidFill>
                    <a:latin typeface="Cambria Math" panose="02040503050406030204" pitchFamily="18" charset="0"/>
                    <a:ea typeface="Calibri" panose="020F0502020204030204" pitchFamily="34" charset="0"/>
                    <a:cs typeface="Times New Roman" panose="02020603050405020304" pitchFamily="18" charset="0"/>
                  </a:rPr>
                  <a:t>	</a:t>
                </a:r>
                <a14:m>
                  <m:oMath xmlns:m="http://schemas.openxmlformats.org/officeDocument/2006/math">
                    <m:r>
                      <a:rPr lang="vi-VN"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dPr>
                      <m:e>
                        <m:r>
                          <a:rPr lang="ar-AE"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𝒏</m:t>
                        </m:r>
                      </m:e>
                    </m:d>
                    <m:r>
                      <a:rPr lang="ar-AE"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r>
                      <a:rPr lang="en-US"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𝑻</m:t>
                    </m:r>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𝟎</m:t>
                    </m:r>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𝒏</m:t>
                    </m:r>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𝟏</m:t>
                    </m:r>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𝟐</m:t>
                        </m:r>
                      </m:sub>
                    </m:sSub>
                  </m:oMath>
                </a14:m>
                <a:endParaRPr lang="en-US" b="1" dirty="0">
                  <a:solidFill>
                    <a:srgbClr val="073763"/>
                  </a:solidFill>
                  <a:latin typeface="Alata" panose="020B0604020202020204" charset="0"/>
                  <a:ea typeface="Calibri" panose="020F0502020204030204" pitchFamily="34" charset="0"/>
                  <a:cs typeface="Times New Roman" panose="02020603050405020304" pitchFamily="18" charset="0"/>
                </a:endParaRPr>
              </a:p>
              <a:p>
                <a:pPr marL="1203325" lvl="1" indent="-228600">
                  <a:lnSpc>
                    <a:spcPts val="600"/>
                  </a:lnSpc>
                </a:pPr>
                <a:r>
                  <a:rPr lang="en-US" b="1" dirty="0">
                    <a:solidFill>
                      <a:srgbClr val="073763"/>
                    </a:solidFill>
                    <a:ea typeface="Calibri" panose="020F0502020204030204" pitchFamily="34" charset="0"/>
                    <a:cs typeface="Times New Roman" panose="02020603050405020304" pitchFamily="18" charset="0"/>
                  </a:rPr>
                  <a:t>	</a:t>
                </a:r>
                <a14:m>
                  <m:oMath xmlns:m="http://schemas.openxmlformats.org/officeDocument/2006/math">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𝟏</m:t>
                        </m:r>
                      </m:sub>
                    </m:sSub>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r>
                      <a:rPr lang="en-US"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r>
                      <a:rPr lang="en-US"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𝒏</m:t>
                    </m:r>
                    <m:r>
                      <a:rPr lang="en-US"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r>
                      <a:rPr lang="en-US"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𝟏</m:t>
                    </m:r>
                    <m:r>
                      <a:rPr lang="en-US"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𝟐</m:t>
                        </m:r>
                      </m:sub>
                    </m:sSub>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b="1" dirty="0">
                    <a:solidFill>
                      <a:srgbClr val="073763"/>
                    </a:solidFill>
                    <a:latin typeface="Alata" panose="020B0604020202020204" charset="0"/>
                    <a:ea typeface="Calibri" panose="020F0502020204030204" pitchFamily="34" charset="0"/>
                    <a:cs typeface="Times New Roman" panose="02020603050405020304" pitchFamily="18" charset="0"/>
                  </a:rPr>
                  <a:t> </a:t>
                </a:r>
                <a:r>
                  <a:rPr lang="en-US" b="1" dirty="0">
                    <a:solidFill>
                      <a:srgbClr val="FF0000"/>
                    </a:solidFill>
                    <a:latin typeface="Alata" panose="020B0604020202020204" charset="0"/>
                    <a:ea typeface="Calibri" panose="020F0502020204030204" pitchFamily="34" charset="0"/>
                    <a:cs typeface="Times New Roman" panose="02020603050405020304" pitchFamily="18" charset="0"/>
                  </a:rPr>
                  <a:t>-&gt; </a:t>
                </a:r>
                <a:r>
                  <a:rPr lang="en-US" dirty="0" err="1">
                    <a:solidFill>
                      <a:srgbClr val="FF0000"/>
                    </a:solidFill>
                    <a:latin typeface="Alata" panose="020B0604020202020204" charset="0"/>
                    <a:ea typeface="Calibri" panose="020F0502020204030204" pitchFamily="34" charset="0"/>
                    <a:cs typeface="Times New Roman" panose="02020603050405020304" pitchFamily="18" charset="0"/>
                  </a:rPr>
                  <a:t>Độ</a:t>
                </a:r>
                <a:r>
                  <a:rPr lang="en-US" dirty="0">
                    <a:solidFill>
                      <a:srgbClr val="FF0000"/>
                    </a:solidFill>
                    <a:latin typeface="Alata" panose="020B0604020202020204" charset="0"/>
                    <a:ea typeface="Calibri" panose="020F0502020204030204" pitchFamily="34" charset="0"/>
                    <a:cs typeface="Times New Roman" panose="02020603050405020304" pitchFamily="18" charset="0"/>
                  </a:rPr>
                  <a:t> </a:t>
                </a:r>
                <a:r>
                  <a:rPr lang="en-US" dirty="0" err="1">
                    <a:solidFill>
                      <a:srgbClr val="FF0000"/>
                    </a:solidFill>
                    <a:latin typeface="Alata" panose="020B0604020202020204" charset="0"/>
                    <a:ea typeface="Calibri" panose="020F0502020204030204" pitchFamily="34" charset="0"/>
                    <a:cs typeface="Times New Roman" panose="02020603050405020304" pitchFamily="18" charset="0"/>
                  </a:rPr>
                  <a:t>phức</a:t>
                </a:r>
                <a:r>
                  <a:rPr lang="en-US" dirty="0">
                    <a:solidFill>
                      <a:srgbClr val="FF0000"/>
                    </a:solidFill>
                    <a:latin typeface="Alata" panose="020B0604020202020204" charset="0"/>
                    <a:ea typeface="Calibri" panose="020F0502020204030204" pitchFamily="34" charset="0"/>
                    <a:cs typeface="Times New Roman" panose="02020603050405020304" pitchFamily="18" charset="0"/>
                  </a:rPr>
                  <a:t> </a:t>
                </a:r>
                <a:r>
                  <a:rPr lang="en-US" dirty="0" err="1">
                    <a:solidFill>
                      <a:srgbClr val="FF0000"/>
                    </a:solidFill>
                    <a:latin typeface="Alata" panose="020B0604020202020204" charset="0"/>
                    <a:ea typeface="Calibri" panose="020F0502020204030204" pitchFamily="34" charset="0"/>
                    <a:cs typeface="Times New Roman" panose="02020603050405020304" pitchFamily="18" charset="0"/>
                  </a:rPr>
                  <a:t>tạp</a:t>
                </a:r>
                <a:r>
                  <a:rPr lang="en-US" dirty="0">
                    <a:solidFill>
                      <a:srgbClr val="FF0000"/>
                    </a:solidFill>
                    <a:latin typeface="Alata" panose="020B0604020202020204" charset="0"/>
                    <a:ea typeface="Calibri" panose="020F0502020204030204" pitchFamily="34" charset="0"/>
                    <a:cs typeface="Times New Roman" panose="02020603050405020304" pitchFamily="18" charset="0"/>
                  </a:rPr>
                  <a:t> O(n)</a:t>
                </a:r>
                <a:endParaRPr lang="en-US" b="1" dirty="0">
                  <a:solidFill>
                    <a:srgbClr val="FF0000"/>
                  </a:solidFill>
                  <a:latin typeface="Alata" panose="020B0604020202020204" charset="0"/>
                  <a:ea typeface="Calibri" panose="020F0502020204030204" pitchFamily="34" charset="0"/>
                  <a:cs typeface="Times New Roman" panose="02020603050405020304" pitchFamily="18" charset="0"/>
                </a:endParaRPr>
              </a:p>
              <a:p>
                <a:pPr marL="882650" lvl="1" indent="-285750">
                  <a:lnSpc>
                    <a:spcPts val="600"/>
                  </a:lnSpc>
                  <a:buFont typeface="Wingdings" panose="05000000000000000000" pitchFamily="2" charset="2"/>
                  <a:buChar char="Ø"/>
                </a:pPr>
                <a:endParaRPr lang="en-US" dirty="0">
                  <a:solidFill>
                    <a:srgbClr val="073763"/>
                  </a:solidFill>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ar-AE" b="1" dirty="0">
                  <a:latin typeface="Alata" panose="020B0604020202020204" charset="0"/>
                  <a:ea typeface="Calibri" panose="020F0502020204030204" pitchFamily="34" charset="0"/>
                  <a:cs typeface="Times New Roman" panose="02020603050405020304" pitchFamily="18" charset="0"/>
                </a:endParaRPr>
              </a:p>
              <a:p>
                <a:pPr marL="139700" indent="0">
                  <a:lnSpc>
                    <a:spcPct val="150000"/>
                  </a:lnSpc>
                </a:pPr>
                <a:endParaRPr lang="ar-AE" b="1" dirty="0"/>
              </a:p>
            </p:txBody>
          </p:sp>
        </mc:Choice>
        <mc:Fallback>
          <p:sp>
            <p:nvSpPr>
              <p:cNvPr id="7" name="Google Shape;1240;p55">
                <a:extLst>
                  <a:ext uri="{FF2B5EF4-FFF2-40B4-BE49-F238E27FC236}">
                    <a16:creationId xmlns:a16="http://schemas.microsoft.com/office/drawing/2014/main" id="{5CBD2378-41C8-2E32-5903-AA627B12A709}"/>
                  </a:ext>
                </a:extLst>
              </p:cNvPr>
              <p:cNvSpPr txBox="1">
                <a:spLocks noRot="1" noChangeAspect="1" noMove="1" noResize="1" noEditPoints="1" noAdjustHandles="1" noChangeArrowheads="1" noChangeShapeType="1" noTextEdit="1"/>
              </p:cNvSpPr>
              <p:nvPr/>
            </p:nvSpPr>
            <p:spPr>
              <a:xfrm>
                <a:off x="1084506" y="3108983"/>
                <a:ext cx="5779318" cy="1569173"/>
              </a:xfrm>
              <a:prstGeom prst="rect">
                <a:avLst/>
              </a:prstGeom>
              <a:blipFill>
                <a:blip r:embed="rId5"/>
                <a:stretch>
                  <a:fillRect t="-389" b="-7937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08905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6" y="1154520"/>
            <a:ext cx="8799844" cy="3859440"/>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5" y="1104561"/>
            <a:ext cx="8799844" cy="3859440"/>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42024" y="1250626"/>
            <a:ext cx="8386085" cy="3482062"/>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35" name="Google Shape;1235;p55"/>
          <p:cNvSpPr/>
          <p:nvPr/>
        </p:nvSpPr>
        <p:spPr>
          <a:xfrm rot="4950743">
            <a:off x="8150165" y="1156406"/>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65506" y="1256743"/>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Truy</a:t>
            </a:r>
            <a:r>
              <a:rPr lang="en-US" dirty="0"/>
              <a:t> </a:t>
            </a:r>
            <a:r>
              <a:rPr lang="en-US" dirty="0" err="1"/>
              <a:t>hồi</a:t>
            </a:r>
            <a:r>
              <a:rPr lang="en-US" dirty="0"/>
              <a:t>/ </a:t>
            </a:r>
            <a:r>
              <a:rPr lang="en-US" dirty="0" err="1"/>
              <a:t>Thay</a:t>
            </a:r>
            <a:r>
              <a:rPr lang="en-US" dirty="0"/>
              <a:t> </a:t>
            </a:r>
            <a:r>
              <a:rPr lang="en-US" dirty="0" err="1"/>
              <a:t>thế</a:t>
            </a:r>
            <a:endParaRPr lang="en-US" dirty="0"/>
          </a:p>
        </p:txBody>
      </p:sp>
      <p:sp>
        <p:nvSpPr>
          <p:cNvPr id="10" name="Google Shape;1240;p55"/>
          <p:cNvSpPr txBox="1">
            <a:spLocks noGrp="1"/>
          </p:cNvSpPr>
          <p:nvPr>
            <p:ph type="subTitle" idx="1"/>
          </p:nvPr>
        </p:nvSpPr>
        <p:spPr>
          <a:xfrm>
            <a:off x="533308" y="1705917"/>
            <a:ext cx="7552275" cy="421176"/>
          </a:xfrm>
          <a:prstGeom prst="rect">
            <a:avLst/>
          </a:prstGeom>
        </p:spPr>
        <p:txBody>
          <a:bodyPr spcFirstLastPara="1" wrap="square" lIns="91425" tIns="91425" rIns="91425" bIns="91425" anchor="t" anchorCtr="0">
            <a:noAutofit/>
          </a:bodyPr>
          <a:lstStyle/>
          <a:p>
            <a:pPr indent="-317500">
              <a:lnSpc>
                <a:spcPct val="100000"/>
              </a:lnSpc>
              <a:buFont typeface="Alata" panose="00000500000000000000"/>
              <a:buChar char="●"/>
            </a:pPr>
            <a:r>
              <a:rPr lang="en-US" dirty="0"/>
              <a:t>Vd2: </a:t>
            </a:r>
            <a:r>
              <a:rPr lang="en-US" dirty="0" err="1"/>
              <a:t>Tìm</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bài</a:t>
            </a:r>
            <a:r>
              <a:rPr lang="en-US" dirty="0"/>
              <a:t> </a:t>
            </a:r>
            <a:r>
              <a:rPr lang="en-US" dirty="0" err="1"/>
              <a:t>toán</a:t>
            </a:r>
            <a:r>
              <a:rPr lang="en-US" dirty="0"/>
              <a:t> Binary Search</a:t>
            </a: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240;p55">
            <a:extLst>
              <a:ext uri="{FF2B5EF4-FFF2-40B4-BE49-F238E27FC236}">
                <a16:creationId xmlns:a16="http://schemas.microsoft.com/office/drawing/2014/main" id="{CB397711-1C68-C07F-AD13-CCAE5CA38EA7}"/>
              </a:ext>
            </a:extLst>
          </p:cNvPr>
          <p:cNvSpPr txBox="1">
            <a:spLocks/>
          </p:cNvSpPr>
          <p:nvPr/>
        </p:nvSpPr>
        <p:spPr>
          <a:xfrm>
            <a:off x="160020" y="2126202"/>
            <a:ext cx="7902195" cy="27760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1200150" indent="-285750">
              <a:lnSpc>
                <a:spcPts val="1900"/>
              </a:lnSpc>
              <a:buFont typeface="Wingdings" panose="05000000000000000000" pitchFamily="2" charset="2"/>
              <a:buChar char="v"/>
            </a:pPr>
            <a:r>
              <a:rPr lang="en-US" dirty="0" err="1"/>
              <a:t>Hàm</a:t>
            </a:r>
            <a:r>
              <a:rPr lang="en-US" dirty="0"/>
              <a:t> Binary Search:</a:t>
            </a:r>
          </a:p>
          <a:p>
            <a:pPr marL="1371600" indent="0">
              <a:lnSpc>
                <a:spcPts val="1900"/>
              </a:lnSpc>
            </a:pPr>
            <a:r>
              <a:rPr lang="vi-VN" dirty="0"/>
              <a:t>int </a:t>
            </a:r>
            <a:r>
              <a:rPr lang="en-US" dirty="0"/>
              <a:t>Binary Search</a:t>
            </a:r>
            <a:r>
              <a:rPr lang="vi-VN" dirty="0"/>
              <a:t>(int </a:t>
            </a:r>
            <a:r>
              <a:rPr lang="en-US" dirty="0"/>
              <a:t>a[],int L, int R, int X</a:t>
            </a:r>
            <a:r>
              <a:rPr lang="vi-VN" dirty="0"/>
              <a:t>){</a:t>
            </a:r>
            <a:endParaRPr lang="en-US" dirty="0"/>
          </a:p>
          <a:p>
            <a:pPr marL="1371600" indent="0">
              <a:lnSpc>
                <a:spcPts val="1900"/>
              </a:lnSpc>
            </a:pPr>
            <a:r>
              <a:rPr lang="en-US" dirty="0"/>
              <a:t>	if( R&gt;=L){</a:t>
            </a:r>
          </a:p>
          <a:p>
            <a:pPr marL="1371600" indent="0">
              <a:lnSpc>
                <a:spcPts val="1900"/>
              </a:lnSpc>
            </a:pPr>
            <a:r>
              <a:rPr lang="en-US" dirty="0"/>
              <a:t>		int mid=(L+R)/2;</a:t>
            </a:r>
          </a:p>
          <a:p>
            <a:pPr marL="1371600" indent="0">
              <a:lnSpc>
                <a:spcPts val="1900"/>
              </a:lnSpc>
            </a:pPr>
            <a:r>
              <a:rPr lang="en-US" dirty="0"/>
              <a:t>		if(a[mid]==X)</a:t>
            </a:r>
          </a:p>
          <a:p>
            <a:pPr marL="1371600" indent="0">
              <a:lnSpc>
                <a:spcPts val="1900"/>
              </a:lnSpc>
            </a:pPr>
            <a:r>
              <a:rPr lang="en-US" dirty="0"/>
              <a:t>			return mid;</a:t>
            </a:r>
          </a:p>
          <a:p>
            <a:pPr marL="1371600" indent="0">
              <a:lnSpc>
                <a:spcPts val="1900"/>
              </a:lnSpc>
            </a:pPr>
            <a:r>
              <a:rPr lang="en-US" dirty="0"/>
              <a:t>		if(a[mid]&gt;X)</a:t>
            </a:r>
          </a:p>
          <a:p>
            <a:pPr marL="1371600" indent="0">
              <a:lnSpc>
                <a:spcPts val="1900"/>
              </a:lnSpc>
            </a:pPr>
            <a:r>
              <a:rPr lang="en-US" dirty="0"/>
              <a:t>			return Binary Search</a:t>
            </a:r>
            <a:r>
              <a:rPr lang="vi-VN" dirty="0"/>
              <a:t>(</a:t>
            </a:r>
            <a:r>
              <a:rPr lang="en-US" dirty="0"/>
              <a:t>a[], L, mid-1, x</a:t>
            </a:r>
            <a:r>
              <a:rPr lang="vi-VN" dirty="0"/>
              <a:t>)</a:t>
            </a:r>
            <a:r>
              <a:rPr lang="en-US" dirty="0"/>
              <a:t>;</a:t>
            </a:r>
          </a:p>
          <a:p>
            <a:pPr marL="1371600" indent="0">
              <a:lnSpc>
                <a:spcPts val="1900"/>
              </a:lnSpc>
            </a:pPr>
            <a:r>
              <a:rPr lang="en-US" dirty="0"/>
              <a:t>		return Binary Search</a:t>
            </a:r>
            <a:r>
              <a:rPr lang="vi-VN" dirty="0"/>
              <a:t>(</a:t>
            </a:r>
            <a:r>
              <a:rPr lang="en-US" dirty="0"/>
              <a:t>a[], mid+1, R, X</a:t>
            </a:r>
            <a:r>
              <a:rPr lang="vi-VN" dirty="0"/>
              <a:t>)</a:t>
            </a:r>
            <a:r>
              <a:rPr lang="en-US" dirty="0"/>
              <a:t>;		</a:t>
            </a:r>
          </a:p>
          <a:p>
            <a:pPr marL="1371600" indent="0">
              <a:lnSpc>
                <a:spcPts val="1900"/>
              </a:lnSpc>
            </a:pPr>
            <a:r>
              <a:rPr lang="en-US" dirty="0"/>
              <a:t>	}		</a:t>
            </a:r>
          </a:p>
          <a:p>
            <a:pPr marL="1371600" indent="0">
              <a:lnSpc>
                <a:spcPts val="1900"/>
              </a:lnSpc>
            </a:pPr>
            <a:r>
              <a:rPr lang="vi-VN" dirty="0"/>
              <a:t>}</a:t>
            </a:r>
          </a:p>
          <a:p>
            <a:pPr marL="139700" indent="0">
              <a:lnSpc>
                <a:spcPts val="1900"/>
              </a:lnSpc>
            </a:pPr>
            <a:endParaRPr lang="vi-VN" i="1" dirty="0">
              <a:latin typeface="Cambria Math" panose="02040503050406030204" pitchFamily="18" charset="0"/>
              <a:ea typeface="Calibri" panose="020F0502020204030204" pitchFamily="34" charset="0"/>
              <a:cs typeface="Times New Roman" panose="02020603050405020304" pitchFamily="18" charset="0"/>
            </a:endParaRPr>
          </a:p>
          <a:p>
            <a:pPr marL="139700" indent="0">
              <a:lnSpc>
                <a:spcPts val="1900"/>
              </a:lnSpc>
            </a:pPr>
            <a:endParaRPr lang="ar-AE" dirty="0"/>
          </a:p>
        </p:txBody>
      </p:sp>
    </p:spTree>
    <p:extLst>
      <p:ext uri="{BB962C8B-B14F-4D97-AF65-F5344CB8AC3E}">
        <p14:creationId xmlns:p14="http://schemas.microsoft.com/office/powerpoint/2010/main" val="483983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42"/>
          <p:cNvSpPr txBox="1">
            <a:spLocks noGrp="1"/>
          </p:cNvSpPr>
          <p:nvPr>
            <p:ph type="subTitle" idx="1"/>
          </p:nvPr>
        </p:nvSpPr>
        <p:spPr>
          <a:xfrm>
            <a:off x="2465850" y="1903282"/>
            <a:ext cx="4326600" cy="98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Nguyễn Tô Thiên Bảo - 21521857</a:t>
            </a:r>
          </a:p>
          <a:p>
            <a:pPr marL="0" lvl="0" indent="0" algn="l" rtl="0">
              <a:spcBef>
                <a:spcPts val="0"/>
              </a:spcBef>
              <a:spcAft>
                <a:spcPts val="1600"/>
              </a:spcAft>
              <a:buNone/>
            </a:pPr>
            <a:r>
              <a:rPr lang="en-GB" dirty="0" err="1"/>
              <a:t>Hồ</a:t>
            </a:r>
            <a:r>
              <a:rPr lang="en-GB" dirty="0"/>
              <a:t> Trung </a:t>
            </a:r>
            <a:r>
              <a:rPr lang="en-GB" dirty="0" err="1"/>
              <a:t>Tín</a:t>
            </a:r>
            <a:r>
              <a:rPr lang="en-GB" dirty="0"/>
              <a:t> - 21521536</a:t>
            </a:r>
          </a:p>
          <a:p>
            <a:pPr marL="0" lvl="0" indent="0" algn="l" rtl="0">
              <a:spcBef>
                <a:spcPts val="0"/>
              </a:spcBef>
              <a:spcAft>
                <a:spcPts val="1600"/>
              </a:spcAft>
              <a:buNone/>
            </a:pPr>
            <a:r>
              <a:rPr lang="en-GB" dirty="0" err="1"/>
              <a:t>Trần</a:t>
            </a:r>
            <a:r>
              <a:rPr lang="en-GB" dirty="0"/>
              <a:t> </a:t>
            </a:r>
            <a:r>
              <a:rPr lang="en-GB" dirty="0" err="1"/>
              <a:t>Đình</a:t>
            </a:r>
            <a:r>
              <a:rPr lang="en-GB" dirty="0"/>
              <a:t> </a:t>
            </a:r>
            <a:r>
              <a:rPr lang="en-GB" dirty="0" err="1"/>
              <a:t>Phú</a:t>
            </a:r>
            <a:r>
              <a:rPr lang="en-GB" dirty="0"/>
              <a:t> - 18521249</a:t>
            </a:r>
          </a:p>
        </p:txBody>
      </p:sp>
      <p:sp>
        <p:nvSpPr>
          <p:cNvPr id="839" name="Google Shape;839;p42"/>
          <p:cNvSpPr txBox="1">
            <a:spLocks noGrp="1"/>
          </p:cNvSpPr>
          <p:nvPr>
            <p:ph type="title"/>
          </p:nvPr>
        </p:nvSpPr>
        <p:spPr>
          <a:xfrm>
            <a:off x="2408700" y="1145168"/>
            <a:ext cx="4326600" cy="4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5">
                    <a:lumMod val="75000"/>
                  </a:schemeClr>
                </a:solidFill>
              </a:rPr>
              <a:t>Thành </a:t>
            </a:r>
            <a:r>
              <a:rPr lang="en-GB" dirty="0" err="1">
                <a:solidFill>
                  <a:schemeClr val="accent5">
                    <a:lumMod val="75000"/>
                  </a:schemeClr>
                </a:solidFill>
              </a:rPr>
              <a:t>viên</a:t>
            </a:r>
            <a:endParaRPr lang="en-GB" dirty="0">
              <a:solidFill>
                <a:schemeClr val="accent5">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6" y="1154520"/>
            <a:ext cx="8799844" cy="3859440"/>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5" y="1104561"/>
            <a:ext cx="8799844" cy="3859440"/>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42024" y="1250626"/>
            <a:ext cx="8386085" cy="3482062"/>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35" name="Google Shape;1235;p55"/>
          <p:cNvSpPr/>
          <p:nvPr/>
        </p:nvSpPr>
        <p:spPr>
          <a:xfrm rot="4950743">
            <a:off x="8150165" y="1156406"/>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65506" y="1256743"/>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Truy</a:t>
            </a:r>
            <a:r>
              <a:rPr lang="en-US" dirty="0"/>
              <a:t> </a:t>
            </a:r>
            <a:r>
              <a:rPr lang="en-US" dirty="0" err="1"/>
              <a:t>hồi</a:t>
            </a:r>
            <a:r>
              <a:rPr lang="en-US" dirty="0"/>
              <a:t>/ </a:t>
            </a:r>
            <a:r>
              <a:rPr lang="en-US" dirty="0" err="1"/>
              <a:t>Thay</a:t>
            </a:r>
            <a:r>
              <a:rPr lang="en-US" dirty="0"/>
              <a:t> </a:t>
            </a:r>
            <a:r>
              <a:rPr lang="en-US" dirty="0" err="1"/>
              <a:t>thế</a:t>
            </a:r>
            <a:endParaRPr lang="en-US" dirty="0"/>
          </a:p>
        </p:txBody>
      </p:sp>
      <p:sp>
        <p:nvSpPr>
          <p:cNvPr id="10" name="Google Shape;1240;p55"/>
          <p:cNvSpPr txBox="1">
            <a:spLocks noGrp="1"/>
          </p:cNvSpPr>
          <p:nvPr>
            <p:ph type="subTitle" idx="1"/>
          </p:nvPr>
        </p:nvSpPr>
        <p:spPr>
          <a:xfrm>
            <a:off x="533308" y="1705917"/>
            <a:ext cx="7552275" cy="421176"/>
          </a:xfrm>
          <a:prstGeom prst="rect">
            <a:avLst/>
          </a:prstGeom>
        </p:spPr>
        <p:txBody>
          <a:bodyPr spcFirstLastPara="1" wrap="square" lIns="91425" tIns="91425" rIns="91425" bIns="91425" anchor="t" anchorCtr="0">
            <a:noAutofit/>
          </a:bodyPr>
          <a:lstStyle/>
          <a:p>
            <a:pPr indent="-317500">
              <a:lnSpc>
                <a:spcPct val="100000"/>
              </a:lnSpc>
              <a:buFont typeface="Alata" panose="00000500000000000000"/>
              <a:buChar char="●"/>
            </a:pPr>
            <a:r>
              <a:rPr lang="en-US" dirty="0"/>
              <a:t>Vd2: </a:t>
            </a:r>
            <a:r>
              <a:rPr lang="en-US" dirty="0" err="1"/>
              <a:t>Tìm</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bài</a:t>
            </a:r>
            <a:r>
              <a:rPr lang="en-US" dirty="0"/>
              <a:t> </a:t>
            </a:r>
            <a:r>
              <a:rPr lang="en-US" dirty="0" err="1"/>
              <a:t>toán</a:t>
            </a:r>
            <a:r>
              <a:rPr lang="en-US" dirty="0"/>
              <a:t> Binary Search</a:t>
            </a: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240;p55">
            <a:extLst>
              <a:ext uri="{FF2B5EF4-FFF2-40B4-BE49-F238E27FC236}">
                <a16:creationId xmlns:a16="http://schemas.microsoft.com/office/drawing/2014/main" id="{CD8643F2-15C1-7296-0BB7-435C864885BB}"/>
              </a:ext>
            </a:extLst>
          </p:cNvPr>
          <p:cNvSpPr txBox="1">
            <a:spLocks/>
          </p:cNvSpPr>
          <p:nvPr/>
        </p:nvSpPr>
        <p:spPr>
          <a:xfrm>
            <a:off x="1234415" y="1971231"/>
            <a:ext cx="3993085" cy="5389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425450" indent="-285750">
              <a:lnSpc>
                <a:spcPct val="100000"/>
              </a:lnSpc>
              <a:buFont typeface="Wingdings" panose="05000000000000000000" pitchFamily="2" charset="2"/>
              <a:buChar char="v"/>
            </a:pPr>
            <a:r>
              <a:rPr lang="en-US" dirty="0">
                <a:latin typeface="Alata" panose="020B0604020202020204" charset="0"/>
                <a:ea typeface="Calibri" panose="020F0502020204030204" pitchFamily="34" charset="0"/>
                <a:cs typeface="Times New Roman" panose="02020603050405020304" pitchFamily="18" charset="0"/>
              </a:rPr>
              <a:t>Phương </a:t>
            </a:r>
            <a:r>
              <a:rPr lang="en-US" dirty="0" err="1">
                <a:latin typeface="Alata" panose="020B0604020202020204" charset="0"/>
                <a:ea typeface="Calibri" panose="020F0502020204030204" pitchFamily="34" charset="0"/>
                <a:cs typeface="Times New Roman" panose="02020603050405020304" pitchFamily="18" charset="0"/>
              </a:rPr>
              <a:t>trình</a:t>
            </a:r>
            <a:r>
              <a:rPr lang="en-US" dirty="0">
                <a:latin typeface="Alata" panose="020B0604020202020204" charset="0"/>
                <a:ea typeface="Calibri" panose="020F0502020204030204" pitchFamily="34" charset="0"/>
                <a:cs typeface="Times New Roman" panose="02020603050405020304" pitchFamily="18" charset="0"/>
              </a:rPr>
              <a:t> </a:t>
            </a:r>
            <a:r>
              <a:rPr lang="en-US" dirty="0" err="1">
                <a:latin typeface="Alata" panose="020B0604020202020204" charset="0"/>
                <a:ea typeface="Calibri" panose="020F0502020204030204" pitchFamily="34" charset="0"/>
                <a:cs typeface="Times New Roman" panose="02020603050405020304" pitchFamily="18" charset="0"/>
              </a:rPr>
              <a:t>đệ</a:t>
            </a:r>
            <a:r>
              <a:rPr lang="en-US" dirty="0">
                <a:latin typeface="Alata" panose="020B0604020202020204" charset="0"/>
                <a:ea typeface="Calibri" panose="020F0502020204030204" pitchFamily="34" charset="0"/>
                <a:cs typeface="Times New Roman" panose="02020603050405020304" pitchFamily="18" charset="0"/>
              </a:rPr>
              <a:t> </a:t>
            </a:r>
            <a:r>
              <a:rPr lang="en-US" dirty="0" err="1">
                <a:latin typeface="Alata" panose="020B0604020202020204" charset="0"/>
                <a:ea typeface="Calibri" panose="020F0502020204030204" pitchFamily="34" charset="0"/>
                <a:cs typeface="Times New Roman" panose="02020603050405020304" pitchFamily="18" charset="0"/>
              </a:rPr>
              <a:t>quy</a:t>
            </a:r>
            <a:r>
              <a:rPr lang="en-US" dirty="0">
                <a:latin typeface="Alata" panose="020B0604020202020204" charset="0"/>
                <a:ea typeface="Calibri" panose="020F0502020204030204" pitchFamily="34" charset="0"/>
                <a:cs typeface="Times New Roman" panose="02020603050405020304" pitchFamily="18" charset="0"/>
              </a:rPr>
              <a:t>:</a:t>
            </a:r>
          </a:p>
          <a:p>
            <a:pPr marL="139700" indent="0">
              <a:lnSpc>
                <a:spcPct val="100000"/>
              </a:lnSpc>
            </a:pPr>
            <a:endParaRPr lang="ar-AE" b="1" dirty="0"/>
          </a:p>
        </p:txBody>
      </p:sp>
      <mc:AlternateContent xmlns:mc="http://schemas.openxmlformats.org/markup-compatibility/2006" xmlns:a14="http://schemas.microsoft.com/office/drawing/2010/main">
        <mc:Choice Requires="a14">
          <p:sp>
            <p:nvSpPr>
              <p:cNvPr id="6" name="Google Shape;1240;p55">
                <a:extLst>
                  <a:ext uri="{FF2B5EF4-FFF2-40B4-BE49-F238E27FC236}">
                    <a16:creationId xmlns:a16="http://schemas.microsoft.com/office/drawing/2014/main" id="{760AAB37-DC14-5D49-66B3-00B15CB1AA4A}"/>
                  </a:ext>
                </a:extLst>
              </p:cNvPr>
              <p:cNvSpPr txBox="1">
                <a:spLocks/>
              </p:cNvSpPr>
              <p:nvPr/>
            </p:nvSpPr>
            <p:spPr>
              <a:xfrm>
                <a:off x="1909261" y="2916292"/>
                <a:ext cx="3993085" cy="1890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139700" indent="0">
                  <a:lnSpc>
                    <a:spcPct val="100000"/>
                  </a:lnSpc>
                </a:pPr>
                <a14:m>
                  <m:oMathPara xmlns:m="http://schemas.openxmlformats.org/officeDocument/2006/math">
                    <m:oMathParaPr>
                      <m:jc m:val="left"/>
                    </m:oMathParaPr>
                    <m:oMath xmlns:m="http://schemas.openxmlformats.org/officeDocument/2006/math">
                      <m:r>
                        <a:rPr lang="vi-VN" b="1" i="1" smtClean="0">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𝒏</m:t>
                          </m:r>
                        </m:e>
                      </m:d>
                      <m:r>
                        <a:rPr lang="ar-AE" b="1" i="1">
                          <a:latin typeface="Cambria Math" panose="02040503050406030204" pitchFamily="18" charset="0"/>
                          <a:ea typeface="Calibri" panose="020F0502020204030204" pitchFamily="34" charset="0"/>
                          <a:cs typeface="Times New Roman" panose="02020603050405020304" pitchFamily="18" charset="0"/>
                        </a:rPr>
                        <m:t>=</m:t>
                      </m:r>
                      <m:r>
                        <a:rPr lang="ar-AE"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b="1" i="1">
                                  <a:latin typeface="Cambria Math" panose="02040503050406030204" pitchFamily="18" charset="0"/>
                                  <a:ea typeface="Calibri" panose="020F0502020204030204" pitchFamily="34" charset="0"/>
                                  <a:cs typeface="Times New Roman" panose="02020603050405020304" pitchFamily="18" charset="0"/>
                                </a:rPr>
                              </m:ctrlPr>
                            </m:fPr>
                            <m:num>
                              <m:r>
                                <a:rPr lang="en-US" b="1" i="1">
                                  <a:latin typeface="Cambria Math" panose="02040503050406030204" pitchFamily="18" charset="0"/>
                                  <a:ea typeface="Calibri" panose="020F0502020204030204" pitchFamily="34" charset="0"/>
                                  <a:cs typeface="Times New Roman" panose="02020603050405020304" pitchFamily="18" charset="0"/>
                                </a:rPr>
                                <m:t>𝒏</m:t>
                              </m:r>
                            </m:num>
                            <m:den>
                              <m:r>
                                <a:rPr lang="en-US" b="1" i="1">
                                  <a:latin typeface="Cambria Math" panose="02040503050406030204" pitchFamily="18" charset="0"/>
                                  <a:ea typeface="Calibri" panose="020F0502020204030204" pitchFamily="34" charset="0"/>
                                  <a:cs typeface="Times New Roman" panose="02020603050405020304" pitchFamily="18" charset="0"/>
                                </a:rPr>
                                <m:t>𝟐</m:t>
                              </m:r>
                            </m:den>
                          </m:f>
                        </m:e>
                      </m:d>
                      <m:r>
                        <a:rPr lang="ar-AE" b="1" i="1">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oMath>
                  </m:oMathPara>
                </a14:m>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14:m>
                  <m:oMathPara xmlns:m="http://schemas.openxmlformats.org/officeDocument/2006/math">
                    <m:oMathParaPr>
                      <m:jc m:val="left"/>
                    </m:oMathParaPr>
                    <m:oMath xmlns:m="http://schemas.openxmlformats.org/officeDocument/2006/math">
                      <m:r>
                        <a:rPr lang="vi-VN"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𝒏</m:t>
                          </m:r>
                        </m:e>
                      </m:d>
                      <m:r>
                        <a:rPr lang="ar-AE" b="1" i="1">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ar-AE" b="1" i="1" smtClean="0">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b="1" i="1">
                                      <a:latin typeface="Cambria Math" panose="02040503050406030204" pitchFamily="18" charset="0"/>
                                      <a:ea typeface="Calibri" panose="020F0502020204030204" pitchFamily="34" charset="0"/>
                                      <a:cs typeface="Times New Roman" panose="02020603050405020304" pitchFamily="18" charset="0"/>
                                    </a:rPr>
                                  </m:ctrlPr>
                                </m:fPr>
                                <m:num>
                                  <m:r>
                                    <a:rPr lang="en-US" b="1" i="1">
                                      <a:latin typeface="Cambria Math" panose="02040503050406030204" pitchFamily="18" charset="0"/>
                                      <a:ea typeface="Calibri" panose="020F0502020204030204" pitchFamily="34" charset="0"/>
                                      <a:cs typeface="Times New Roman" panose="02020603050405020304" pitchFamily="18" charset="0"/>
                                    </a:rPr>
                                    <m:t>𝒏</m:t>
                                  </m:r>
                                </m:num>
                                <m:den>
                                  <m:r>
                                    <a:rPr lang="en-US" b="1" i="1">
                                      <a:latin typeface="Cambria Math" panose="02040503050406030204" pitchFamily="18" charset="0"/>
                                      <a:ea typeface="Calibri" panose="020F0502020204030204" pitchFamily="34" charset="0"/>
                                      <a:cs typeface="Times New Roman" panose="02020603050405020304" pitchFamily="18" charset="0"/>
                                    </a:rPr>
                                    <m:t>𝟒</m:t>
                                  </m:r>
                                </m:den>
                              </m:f>
                            </m:e>
                          </m:d>
                          <m:r>
                            <a:rPr lang="en-US" b="1"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b="1" i="1" smtClean="0">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e>
                      </m:d>
                      <m:r>
                        <a:rPr lang="ar-AE" b="1" i="1">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r>
                        <a:rPr lang="en-US" b="1" i="1" smtClean="0">
                          <a:latin typeface="Cambria Math" panose="02040503050406030204" pitchFamily="18" charset="0"/>
                          <a:ea typeface="Calibri" panose="020F0502020204030204" pitchFamily="34" charset="0"/>
                          <a:cs typeface="Times New Roman" panose="02020603050405020304" pitchFamily="18" charset="0"/>
                        </a:rPr>
                        <m:t>=</m:t>
                      </m:r>
                      <m:r>
                        <a:rPr lang="ar-AE"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b="1" i="1">
                                  <a:latin typeface="Cambria Math" panose="02040503050406030204" pitchFamily="18" charset="0"/>
                                  <a:ea typeface="Calibri" panose="020F0502020204030204" pitchFamily="34" charset="0"/>
                                  <a:cs typeface="Times New Roman" panose="02020603050405020304" pitchFamily="18" charset="0"/>
                                </a:rPr>
                              </m:ctrlPr>
                            </m:fPr>
                            <m:num>
                              <m:r>
                                <a:rPr lang="en-US" b="1" i="1">
                                  <a:latin typeface="Cambria Math" panose="02040503050406030204" pitchFamily="18" charset="0"/>
                                  <a:ea typeface="Calibri" panose="020F0502020204030204" pitchFamily="34" charset="0"/>
                                  <a:cs typeface="Times New Roman" panose="02020603050405020304" pitchFamily="18" charset="0"/>
                                </a:rPr>
                                <m:t>𝒏</m:t>
                              </m:r>
                            </m:num>
                            <m:den>
                              <m:r>
                                <a:rPr lang="en-US" b="1" i="1">
                                  <a:latin typeface="Cambria Math" panose="02040503050406030204" pitchFamily="18" charset="0"/>
                                  <a:ea typeface="Calibri" panose="020F0502020204030204" pitchFamily="34" charset="0"/>
                                  <a:cs typeface="Times New Roman" panose="02020603050405020304" pitchFamily="18" charset="0"/>
                                </a:rPr>
                                <m:t>𝟒</m:t>
                              </m:r>
                            </m:den>
                          </m:f>
                        </m:e>
                      </m:d>
                      <m:r>
                        <a:rPr lang="en-US" b="1" i="1" smtClean="0">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𝟐</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b="1" i="1" smtClean="0">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oMath>
                  </m:oMathPara>
                </a14:m>
                <a:endParaRPr lang="en-US"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14:m>
                  <m:oMathPara xmlns:m="http://schemas.openxmlformats.org/officeDocument/2006/math">
                    <m:oMathParaPr>
                      <m:jc m:val="left"/>
                    </m:oMathParaPr>
                    <m:oMath xmlns:m="http://schemas.openxmlformats.org/officeDocument/2006/math">
                      <m:r>
                        <a:rPr lang="vi-VN"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𝒏</m:t>
                          </m:r>
                        </m:e>
                      </m:d>
                      <m:r>
                        <a:rPr lang="ar-AE" b="1" i="1">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b="1" i="1">
                                      <a:latin typeface="Cambria Math" panose="02040503050406030204" pitchFamily="18" charset="0"/>
                                      <a:ea typeface="Calibri" panose="020F0502020204030204" pitchFamily="34" charset="0"/>
                                      <a:cs typeface="Times New Roman" panose="02020603050405020304" pitchFamily="18" charset="0"/>
                                    </a:rPr>
                                  </m:ctrlPr>
                                </m:fPr>
                                <m:num>
                                  <m:r>
                                    <a:rPr lang="en-US" b="1" i="1">
                                      <a:latin typeface="Cambria Math" panose="02040503050406030204" pitchFamily="18" charset="0"/>
                                      <a:ea typeface="Calibri" panose="020F0502020204030204" pitchFamily="34" charset="0"/>
                                      <a:cs typeface="Times New Roman" panose="02020603050405020304" pitchFamily="18" charset="0"/>
                                    </a:rPr>
                                    <m:t>𝒏</m:t>
                                  </m:r>
                                </m:num>
                                <m:den>
                                  <m:r>
                                    <a:rPr lang="en-US" b="1" i="1" smtClean="0">
                                      <a:latin typeface="Cambria Math" panose="02040503050406030204" pitchFamily="18" charset="0"/>
                                      <a:ea typeface="Calibri" panose="020F0502020204030204" pitchFamily="34" charset="0"/>
                                      <a:cs typeface="Times New Roman" panose="02020603050405020304" pitchFamily="18" charset="0"/>
                                    </a:rPr>
                                    <m:t>𝟖</m:t>
                                  </m:r>
                                </m:den>
                              </m:f>
                            </m:e>
                          </m:d>
                          <m:r>
                            <a:rPr lang="en-US" b="1" i="1">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e>
                      </m:d>
                      <m:r>
                        <a:rPr lang="ar-AE"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𝟐</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r>
                        <a:rPr lang="en-US" b="1" i="1">
                          <a:latin typeface="Cambria Math" panose="02040503050406030204" pitchFamily="18" charset="0"/>
                          <a:ea typeface="Calibri" panose="020F0502020204030204" pitchFamily="34" charset="0"/>
                          <a:cs typeface="Times New Roman" panose="02020603050405020304" pitchFamily="18" charset="0"/>
                        </a:rPr>
                        <m:t>=</m:t>
                      </m:r>
                      <m:r>
                        <a:rPr lang="ar-AE"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b="1" i="1">
                                  <a:latin typeface="Cambria Math" panose="02040503050406030204" pitchFamily="18" charset="0"/>
                                  <a:ea typeface="Calibri" panose="020F0502020204030204" pitchFamily="34" charset="0"/>
                                  <a:cs typeface="Times New Roman" panose="02020603050405020304" pitchFamily="18" charset="0"/>
                                </a:rPr>
                              </m:ctrlPr>
                            </m:fPr>
                            <m:num>
                              <m:r>
                                <a:rPr lang="en-US" b="1" i="1">
                                  <a:latin typeface="Cambria Math" panose="02040503050406030204" pitchFamily="18" charset="0"/>
                                  <a:ea typeface="Calibri" panose="020F0502020204030204" pitchFamily="34" charset="0"/>
                                  <a:cs typeface="Times New Roman" panose="02020603050405020304" pitchFamily="18" charset="0"/>
                                </a:rPr>
                                <m:t>𝒏</m:t>
                              </m:r>
                            </m:num>
                            <m:den>
                              <m:r>
                                <a:rPr lang="en-US" b="1" i="1" smtClean="0">
                                  <a:latin typeface="Cambria Math" panose="02040503050406030204" pitchFamily="18" charset="0"/>
                                  <a:ea typeface="Calibri" panose="020F0502020204030204" pitchFamily="34" charset="0"/>
                                  <a:cs typeface="Times New Roman" panose="02020603050405020304" pitchFamily="18" charset="0"/>
                                </a:rPr>
                                <m:t>𝟖</m:t>
                              </m:r>
                            </m:den>
                          </m:f>
                        </m:e>
                      </m:d>
                      <m:r>
                        <a:rPr lang="en-US"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𝟑</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oMath>
                  </m:oMathPara>
                </a14:m>
                <a:endParaRPr lang="en-US" b="1" i="1" dirty="0">
                  <a:latin typeface="Cambria Math" panose="02040503050406030204" pitchFamily="18" charset="0"/>
                  <a:ea typeface="Calibri" panose="020F0502020204030204" pitchFamily="34" charset="0"/>
                  <a:cs typeface="Times New Roman" panose="02020603050405020304" pitchFamily="18" charset="0"/>
                </a:endParaRPr>
              </a:p>
              <a:p>
                <a:pPr marL="139700" indent="0">
                  <a:lnSpc>
                    <a:spcPct val="100000"/>
                  </a:lnSpc>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b="1" dirty="0">
                  <a:latin typeface="Alata" panose="020B0604020202020204" charset="0"/>
                  <a:ea typeface="Cambria Math" panose="02040503050406030204" pitchFamily="18" charset="0"/>
                  <a:cs typeface="Times New Roman" panose="02020603050405020304" pitchFamily="18" charset="0"/>
                </a:endParaRPr>
              </a:p>
              <a:p>
                <a:pPr marL="403225" indent="0">
                  <a:lnSpc>
                    <a:spcPct val="100000"/>
                  </a:lnSpc>
                </a:pPr>
                <a:r>
                  <a:rPr lang="en-US" sz="1600" b="1" dirty="0">
                    <a:solidFill>
                      <a:srgbClr val="FF0000"/>
                    </a:solidFill>
                    <a:ea typeface="Calibri" panose="020F0502020204030204" pitchFamily="34" charset="0"/>
                    <a:cs typeface="Times New Roman" panose="02020603050405020304" pitchFamily="18" charset="0"/>
                  </a:rPr>
                  <a:t>-&gt; </a:t>
                </a:r>
                <a14:m>
                  <m:oMath xmlns:m="http://schemas.openxmlformats.org/officeDocument/2006/math">
                    <m:r>
                      <a:rPr lang="vi-VN" sz="16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𝑻</m:t>
                    </m:r>
                    <m:d>
                      <m:dPr>
                        <m:ctrlPr>
                          <a:rPr lang="ar-AE" sz="16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ar-AE" sz="16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𝒏</m:t>
                        </m:r>
                      </m:e>
                    </m:d>
                    <m:r>
                      <a:rPr lang="ar-AE" sz="16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oMath>
                </a14:m>
                <a:r>
                  <a:rPr lang="ar-AE" sz="1600" b="1" dirty="0">
                    <a:solidFill>
                      <a:srgbClr val="FF0000"/>
                    </a:solidFill>
                    <a:ea typeface="Calibri" panose="020F0502020204030204" pitchFamily="34" charset="0"/>
                    <a:cs typeface="Times New Roman" panose="02020603050405020304" pitchFamily="18" charset="0"/>
                  </a:rPr>
                  <a:t> </a:t>
                </a:r>
                <a14:m>
                  <m:oMath xmlns:m="http://schemas.openxmlformats.org/officeDocument/2006/math">
                    <m:r>
                      <a:rPr lang="ar-AE" sz="16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𝑻</m:t>
                    </m:r>
                    <m:d>
                      <m:dPr>
                        <m:ctrlPr>
                          <a:rPr lang="ar-AE" sz="16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6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6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𝒏</m:t>
                            </m:r>
                          </m:num>
                          <m:den>
                            <m:sSup>
                              <m:sSupPr>
                                <m:ctrlPr>
                                  <a:rPr lang="en-US" sz="16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16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𝟐</m:t>
                                </m:r>
                              </m:e>
                              <m:sup>
                                <m:r>
                                  <a:rPr lang="en-US" sz="16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𝒊</m:t>
                                </m:r>
                              </m:sup>
                            </m:sSup>
                          </m:den>
                        </m:f>
                      </m:e>
                    </m:d>
                    <m:r>
                      <a:rPr lang="en-US" sz="16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sz="16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𝒊</m:t>
                    </m:r>
                    <m:sSub>
                      <m:sSubPr>
                        <m:ctrlPr>
                          <a:rPr lang="en-US" sz="16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𝑪</m:t>
                        </m:r>
                      </m:e>
                      <m:sub>
                        <m:r>
                          <a:rPr lang="en-US" sz="16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𝟐</m:t>
                        </m:r>
                      </m:sub>
                    </m:sSub>
                  </m:oMath>
                </a14:m>
                <a:endParaRPr lang="ar-AE" sz="1600" b="1" dirty="0"/>
              </a:p>
            </p:txBody>
          </p:sp>
        </mc:Choice>
        <mc:Fallback xmlns="">
          <p:sp>
            <p:nvSpPr>
              <p:cNvPr id="6" name="Google Shape;1240;p55">
                <a:extLst>
                  <a:ext uri="{FF2B5EF4-FFF2-40B4-BE49-F238E27FC236}">
                    <a16:creationId xmlns:a16="http://schemas.microsoft.com/office/drawing/2014/main" id="{760AAB37-DC14-5D49-66B3-00B15CB1AA4A}"/>
                  </a:ext>
                </a:extLst>
              </p:cNvPr>
              <p:cNvSpPr txBox="1">
                <a:spLocks noRot="1" noChangeAspect="1" noMove="1" noResize="1" noEditPoints="1" noAdjustHandles="1" noChangeArrowheads="1" noChangeShapeType="1" noTextEdit="1"/>
              </p:cNvSpPr>
              <p:nvPr/>
            </p:nvSpPr>
            <p:spPr>
              <a:xfrm>
                <a:off x="1909261" y="2916292"/>
                <a:ext cx="3993085" cy="1890085"/>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Google Shape;1240;p55">
                <a:extLst>
                  <a:ext uri="{FF2B5EF4-FFF2-40B4-BE49-F238E27FC236}">
                    <a16:creationId xmlns:a16="http://schemas.microsoft.com/office/drawing/2014/main" id="{2E9111BA-7877-D99B-6139-D4DD61F44CC3}"/>
                  </a:ext>
                </a:extLst>
              </p:cNvPr>
              <p:cNvSpPr txBox="1">
                <a:spLocks/>
              </p:cNvSpPr>
              <p:nvPr/>
            </p:nvSpPr>
            <p:spPr>
              <a:xfrm>
                <a:off x="1227338" y="2205327"/>
                <a:ext cx="3993085" cy="856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139700" indent="0">
                  <a:lnSpc>
                    <a:spcPct val="100000"/>
                  </a:lnSpc>
                </a:pPr>
                <a14:m>
                  <m:oMathPara xmlns:m="http://schemas.openxmlformats.org/officeDocument/2006/math">
                    <m:oMathParaPr>
                      <m:jc m:val="center"/>
                    </m:oMathParaPr>
                    <m:oMath xmlns:m="http://schemas.openxmlformats.org/officeDocument/2006/math">
                      <m:r>
                        <a:rPr lang="vi-VN" b="1" i="1" smtClean="0">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𝒏</m:t>
                          </m:r>
                        </m:e>
                      </m:d>
                      <m:r>
                        <a:rPr lang="ar-AE" b="1" i="1">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ar-AE" b="1" i="1">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ar-AE" b="1" i="1">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𝟏</m:t>
                                  </m:r>
                                </m:sub>
                              </m:sSub>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𝒌𝒉𝒊</m:t>
                              </m:r>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e>
                            <m:e>
                              <m:r>
                                <a:rPr lang="ar-AE"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fPr>
                                    <m:num>
                                      <m:r>
                                        <a:rPr lang="en-US" b="1" i="1" smtClean="0">
                                          <a:latin typeface="Cambria Math" panose="02040503050406030204" pitchFamily="18" charset="0"/>
                                          <a:ea typeface="Calibri" panose="020F0502020204030204" pitchFamily="34" charset="0"/>
                                          <a:cs typeface="Times New Roman" panose="02020603050405020304" pitchFamily="18" charset="0"/>
                                        </a:rPr>
                                        <m:t>𝒏</m:t>
                                      </m:r>
                                    </m:num>
                                    <m:den>
                                      <m:r>
                                        <a:rPr lang="en-US" b="1" i="1" smtClean="0">
                                          <a:latin typeface="Cambria Math" panose="02040503050406030204" pitchFamily="18" charset="0"/>
                                          <a:ea typeface="Calibri" panose="020F0502020204030204" pitchFamily="34" charset="0"/>
                                          <a:cs typeface="Times New Roman" panose="02020603050405020304" pitchFamily="18" charset="0"/>
                                        </a:rPr>
                                        <m:t>𝟐</m:t>
                                      </m:r>
                                    </m:den>
                                  </m:f>
                                </m:e>
                              </m:d>
                              <m:r>
                                <a:rPr lang="ar-AE" b="1" i="1">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𝒌𝒉𝒊</m:t>
                              </m:r>
                              <m:r>
                                <a:rPr lang="en-US" b="1" i="1" smtClean="0">
                                  <a:latin typeface="Cambria Math" panose="02040503050406030204" pitchFamily="18" charset="0"/>
                                  <a:ea typeface="Calibri" panose="020F0502020204030204" pitchFamily="34" charset="0"/>
                                  <a:cs typeface="Times New Roman" panose="02020603050405020304" pitchFamily="18" charset="0"/>
                                </a:rPr>
                                <m:t> </m:t>
                              </m:r>
                              <m:r>
                                <a:rPr lang="en-US" b="1" i="1" smtClean="0">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&gt;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e>
                          </m:eqArr>
                        </m:e>
                      </m:d>
                    </m:oMath>
                  </m:oMathPara>
                </a14:m>
                <a:endParaRPr lang="ar-AE"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ar-AE" b="1" dirty="0"/>
              </a:p>
            </p:txBody>
          </p:sp>
        </mc:Choice>
        <mc:Fallback xmlns="">
          <p:sp>
            <p:nvSpPr>
              <p:cNvPr id="7" name="Google Shape;1240;p55">
                <a:extLst>
                  <a:ext uri="{FF2B5EF4-FFF2-40B4-BE49-F238E27FC236}">
                    <a16:creationId xmlns:a16="http://schemas.microsoft.com/office/drawing/2014/main" id="{2E9111BA-7877-D99B-6139-D4DD61F44CC3}"/>
                  </a:ext>
                </a:extLst>
              </p:cNvPr>
              <p:cNvSpPr txBox="1">
                <a:spLocks noRot="1" noChangeAspect="1" noMove="1" noResize="1" noEditPoints="1" noAdjustHandles="1" noChangeArrowheads="1" noChangeShapeType="1" noTextEdit="1"/>
              </p:cNvSpPr>
              <p:nvPr/>
            </p:nvSpPr>
            <p:spPr>
              <a:xfrm>
                <a:off x="1227338" y="2205327"/>
                <a:ext cx="3993085" cy="856076"/>
              </a:xfrm>
              <a:prstGeom prst="rect">
                <a:avLst/>
              </a:prstGeom>
              <a:blipFill>
                <a:blip r:embed="rId5"/>
                <a:stretch>
                  <a:fillRect b="-2857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94384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uild="p"/>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6" y="1154520"/>
            <a:ext cx="8799844" cy="3859440"/>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5" y="1104561"/>
            <a:ext cx="8799844" cy="3859440"/>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42024" y="1250626"/>
            <a:ext cx="8386085" cy="3482062"/>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35" name="Google Shape;1235;p55"/>
          <p:cNvSpPr/>
          <p:nvPr/>
        </p:nvSpPr>
        <p:spPr>
          <a:xfrm rot="4950743">
            <a:off x="8150165" y="1156406"/>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65506" y="1256743"/>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Truy</a:t>
            </a:r>
            <a:r>
              <a:rPr lang="en-US" dirty="0"/>
              <a:t> </a:t>
            </a:r>
            <a:r>
              <a:rPr lang="en-US" dirty="0" err="1"/>
              <a:t>hồi</a:t>
            </a:r>
            <a:r>
              <a:rPr lang="en-US" dirty="0"/>
              <a:t>/ </a:t>
            </a:r>
            <a:r>
              <a:rPr lang="en-US" dirty="0" err="1"/>
              <a:t>Thay</a:t>
            </a:r>
            <a:r>
              <a:rPr lang="en-US" dirty="0"/>
              <a:t> </a:t>
            </a:r>
            <a:r>
              <a:rPr lang="en-US" dirty="0" err="1"/>
              <a:t>thế</a:t>
            </a:r>
            <a:endParaRPr lang="en-US" dirty="0"/>
          </a:p>
        </p:txBody>
      </p:sp>
      <p:sp>
        <p:nvSpPr>
          <p:cNvPr id="10" name="Google Shape;1240;p55"/>
          <p:cNvSpPr txBox="1">
            <a:spLocks noGrp="1"/>
          </p:cNvSpPr>
          <p:nvPr>
            <p:ph type="subTitle" idx="1"/>
          </p:nvPr>
        </p:nvSpPr>
        <p:spPr>
          <a:xfrm>
            <a:off x="533308" y="1705917"/>
            <a:ext cx="7552275" cy="421176"/>
          </a:xfrm>
          <a:prstGeom prst="rect">
            <a:avLst/>
          </a:prstGeom>
        </p:spPr>
        <p:txBody>
          <a:bodyPr spcFirstLastPara="1" wrap="square" lIns="91425" tIns="91425" rIns="91425" bIns="91425" anchor="t" anchorCtr="0">
            <a:noAutofit/>
          </a:bodyPr>
          <a:lstStyle/>
          <a:p>
            <a:pPr indent="-317500">
              <a:lnSpc>
                <a:spcPct val="100000"/>
              </a:lnSpc>
              <a:buFont typeface="Alata" panose="00000500000000000000"/>
              <a:buChar char="●"/>
            </a:pPr>
            <a:r>
              <a:rPr lang="en-US" dirty="0"/>
              <a:t>Vd2: </a:t>
            </a:r>
            <a:r>
              <a:rPr lang="en-US" dirty="0" err="1"/>
              <a:t>Tìm</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bài</a:t>
            </a:r>
            <a:r>
              <a:rPr lang="en-US" dirty="0"/>
              <a:t> </a:t>
            </a:r>
            <a:r>
              <a:rPr lang="en-US" dirty="0" err="1"/>
              <a:t>toán</a:t>
            </a:r>
            <a:r>
              <a:rPr lang="en-US" dirty="0"/>
              <a:t> Binary Search</a:t>
            </a: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240;p55">
            <a:extLst>
              <a:ext uri="{FF2B5EF4-FFF2-40B4-BE49-F238E27FC236}">
                <a16:creationId xmlns:a16="http://schemas.microsoft.com/office/drawing/2014/main" id="{CD8643F2-15C1-7296-0BB7-435C864885BB}"/>
              </a:ext>
            </a:extLst>
          </p:cNvPr>
          <p:cNvSpPr txBox="1">
            <a:spLocks/>
          </p:cNvSpPr>
          <p:nvPr/>
        </p:nvSpPr>
        <p:spPr>
          <a:xfrm>
            <a:off x="1234415" y="1995089"/>
            <a:ext cx="3993085" cy="5389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425450" indent="-285750">
              <a:lnSpc>
                <a:spcPct val="100000"/>
              </a:lnSpc>
              <a:buFont typeface="Wingdings" panose="05000000000000000000" pitchFamily="2" charset="2"/>
              <a:buChar char="v"/>
            </a:pPr>
            <a:r>
              <a:rPr lang="en-US" dirty="0">
                <a:latin typeface="Alata" panose="020B0604020202020204" charset="0"/>
                <a:ea typeface="Calibri" panose="020F0502020204030204" pitchFamily="34" charset="0"/>
                <a:cs typeface="Times New Roman" panose="02020603050405020304" pitchFamily="18" charset="0"/>
              </a:rPr>
              <a:t>Phương </a:t>
            </a:r>
            <a:r>
              <a:rPr lang="en-US" dirty="0" err="1">
                <a:latin typeface="Alata" panose="020B0604020202020204" charset="0"/>
                <a:ea typeface="Calibri" panose="020F0502020204030204" pitchFamily="34" charset="0"/>
                <a:cs typeface="Times New Roman" panose="02020603050405020304" pitchFamily="18" charset="0"/>
              </a:rPr>
              <a:t>trình</a:t>
            </a:r>
            <a:r>
              <a:rPr lang="en-US" dirty="0">
                <a:latin typeface="Alata" panose="020B0604020202020204" charset="0"/>
                <a:ea typeface="Calibri" panose="020F0502020204030204" pitchFamily="34" charset="0"/>
                <a:cs typeface="Times New Roman" panose="02020603050405020304" pitchFamily="18" charset="0"/>
              </a:rPr>
              <a:t> </a:t>
            </a:r>
            <a:r>
              <a:rPr lang="en-US" dirty="0" err="1">
                <a:latin typeface="Alata" panose="020B0604020202020204" charset="0"/>
                <a:ea typeface="Calibri" panose="020F0502020204030204" pitchFamily="34" charset="0"/>
                <a:cs typeface="Times New Roman" panose="02020603050405020304" pitchFamily="18" charset="0"/>
              </a:rPr>
              <a:t>đệ</a:t>
            </a:r>
            <a:r>
              <a:rPr lang="en-US" dirty="0">
                <a:latin typeface="Alata" panose="020B0604020202020204" charset="0"/>
                <a:ea typeface="Calibri" panose="020F0502020204030204" pitchFamily="34" charset="0"/>
                <a:cs typeface="Times New Roman" panose="02020603050405020304" pitchFamily="18" charset="0"/>
              </a:rPr>
              <a:t> </a:t>
            </a:r>
            <a:r>
              <a:rPr lang="en-US" dirty="0" err="1">
                <a:latin typeface="Alata" panose="020B0604020202020204" charset="0"/>
                <a:ea typeface="Calibri" panose="020F0502020204030204" pitchFamily="34" charset="0"/>
                <a:cs typeface="Times New Roman" panose="02020603050405020304" pitchFamily="18" charset="0"/>
              </a:rPr>
              <a:t>quy</a:t>
            </a:r>
            <a:r>
              <a:rPr lang="en-US" dirty="0">
                <a:latin typeface="Alata" panose="020B0604020202020204" charset="0"/>
                <a:ea typeface="Calibri" panose="020F0502020204030204" pitchFamily="34" charset="0"/>
                <a:cs typeface="Times New Roman" panose="02020603050405020304" pitchFamily="18" charset="0"/>
              </a:rPr>
              <a:t>:</a:t>
            </a:r>
          </a:p>
          <a:p>
            <a:pPr marL="139700" indent="0">
              <a:lnSpc>
                <a:spcPct val="100000"/>
              </a:lnSpc>
            </a:pPr>
            <a:endParaRPr lang="ar-AE" b="1" dirty="0"/>
          </a:p>
        </p:txBody>
      </p:sp>
      <mc:AlternateContent xmlns:mc="http://schemas.openxmlformats.org/markup-compatibility/2006" xmlns:a14="http://schemas.microsoft.com/office/drawing/2010/main">
        <mc:Choice Requires="a14">
          <p:sp>
            <p:nvSpPr>
              <p:cNvPr id="6" name="Google Shape;1240;p55">
                <a:extLst>
                  <a:ext uri="{FF2B5EF4-FFF2-40B4-BE49-F238E27FC236}">
                    <a16:creationId xmlns:a16="http://schemas.microsoft.com/office/drawing/2014/main" id="{760AAB37-DC14-5D49-66B3-00B15CB1AA4A}"/>
                  </a:ext>
                </a:extLst>
              </p:cNvPr>
              <p:cNvSpPr txBox="1">
                <a:spLocks/>
              </p:cNvSpPr>
              <p:nvPr/>
            </p:nvSpPr>
            <p:spPr>
              <a:xfrm>
                <a:off x="1523975" y="3136080"/>
                <a:ext cx="5783605" cy="1890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403225" indent="0">
                  <a:lnSpc>
                    <a:spcPct val="100000"/>
                  </a:lnSpc>
                </a:pPr>
                <a14:m>
                  <m:oMath xmlns:m="http://schemas.openxmlformats.org/officeDocument/2006/math">
                    <m:r>
                      <a:rPr lang="vi-VN"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ar-AE"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𝒏</m:t>
                        </m:r>
                      </m:e>
                    </m:d>
                    <m:r>
                      <a:rPr lang="ar-AE"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oMath>
                </a14:m>
                <a:r>
                  <a:rPr lang="ar-AE" b="1" dirty="0">
                    <a:solidFill>
                      <a:srgbClr val="FF0000"/>
                    </a:solidFill>
                    <a:ea typeface="Calibri" panose="020F0502020204030204" pitchFamily="34" charset="0"/>
                    <a:cs typeface="Times New Roman" panose="02020603050405020304" pitchFamily="18" charset="0"/>
                  </a:rPr>
                  <a:t> </a:t>
                </a:r>
                <a14:m>
                  <m:oMath xmlns:m="http://schemas.openxmlformats.org/officeDocument/2006/math">
                    <m:r>
                      <a:rPr lang="ar-AE" sz="18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𝑻</m:t>
                    </m:r>
                    <m:d>
                      <m:dPr>
                        <m:ctrlPr>
                          <a:rPr lang="ar-AE" sz="18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8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𝒏</m:t>
                            </m:r>
                          </m:num>
                          <m:den>
                            <m:sSup>
                              <m:sSupPr>
                                <m:ctrlPr>
                                  <a:rPr lang="en-US" sz="18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18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𝟐</m:t>
                                </m:r>
                              </m:e>
                              <m:sup>
                                <m:r>
                                  <a:rPr lang="en-US" sz="18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𝒊</m:t>
                                </m:r>
                              </m:sup>
                            </m:sSup>
                          </m:den>
                        </m:f>
                      </m:e>
                    </m:d>
                    <m:r>
                      <a:rPr lang="en-US" sz="18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sz="18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𝒊</m:t>
                    </m:r>
                    <m:sSub>
                      <m:sSubPr>
                        <m:ctrlPr>
                          <a:rPr lang="en-US" sz="18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𝑪</m:t>
                        </m:r>
                      </m:e>
                      <m:sub>
                        <m:r>
                          <a:rPr lang="en-US" sz="1800" b="1"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𝟐</m:t>
                        </m:r>
                      </m:sub>
                    </m:sSub>
                  </m:oMath>
                </a14:m>
                <a:endParaRPr lang="en-US" b="1" dirty="0">
                  <a:solidFill>
                    <a:srgbClr val="FF0000"/>
                  </a:solidFill>
                  <a:ea typeface="Calibri" panose="020F0502020204030204" pitchFamily="34" charset="0"/>
                  <a:cs typeface="Times New Roman" panose="02020603050405020304" pitchFamily="18" charset="0"/>
                </a:endParaRPr>
              </a:p>
              <a:p>
                <a:pPr marL="688975" indent="-285750">
                  <a:lnSpc>
                    <a:spcPct val="100000"/>
                  </a:lnSpc>
                  <a:buFont typeface="Wingdings" panose="05000000000000000000" pitchFamily="2" charset="2"/>
                  <a:buChar char="Ø"/>
                </a:pPr>
                <a:r>
                  <a:rPr lang="en-US" dirty="0" err="1">
                    <a:solidFill>
                      <a:srgbClr val="073763"/>
                    </a:solidFill>
                    <a:ea typeface="Calibri" panose="020F0502020204030204" pitchFamily="34" charset="0"/>
                    <a:cs typeface="Times New Roman" panose="02020603050405020304" pitchFamily="18" charset="0"/>
                  </a:rPr>
                  <a:t>Quá</a:t>
                </a:r>
                <a:r>
                  <a:rPr lang="en-US" dirty="0">
                    <a:solidFill>
                      <a:srgbClr val="073763"/>
                    </a:solidFill>
                    <a:ea typeface="Calibri" panose="020F0502020204030204" pitchFamily="34" charset="0"/>
                    <a:cs typeface="Times New Roman" panose="02020603050405020304" pitchFamily="18" charset="0"/>
                  </a:rPr>
                  <a:t> </a:t>
                </a:r>
                <a:r>
                  <a:rPr lang="en-US" dirty="0" err="1">
                    <a:solidFill>
                      <a:srgbClr val="073763"/>
                    </a:solidFill>
                    <a:ea typeface="Calibri" panose="020F0502020204030204" pitchFamily="34" charset="0"/>
                    <a:cs typeface="Times New Roman" panose="02020603050405020304" pitchFamily="18" charset="0"/>
                  </a:rPr>
                  <a:t>trình</a:t>
                </a:r>
                <a:r>
                  <a:rPr lang="en-US" dirty="0">
                    <a:solidFill>
                      <a:srgbClr val="073763"/>
                    </a:solidFill>
                    <a:ea typeface="Calibri" panose="020F0502020204030204" pitchFamily="34" charset="0"/>
                    <a:cs typeface="Times New Roman" panose="02020603050405020304" pitchFamily="18" charset="0"/>
                  </a:rPr>
                  <a:t> </a:t>
                </a:r>
                <a:r>
                  <a:rPr lang="en-US" dirty="0" err="1">
                    <a:solidFill>
                      <a:srgbClr val="073763"/>
                    </a:solidFill>
                    <a:ea typeface="Calibri" panose="020F0502020204030204" pitchFamily="34" charset="0"/>
                    <a:cs typeface="Times New Roman" panose="02020603050405020304" pitchFamily="18" charset="0"/>
                  </a:rPr>
                  <a:t>dừng</a:t>
                </a:r>
                <a:r>
                  <a:rPr lang="en-US" dirty="0">
                    <a:solidFill>
                      <a:srgbClr val="073763"/>
                    </a:solidFill>
                    <a:ea typeface="Calibri" panose="020F0502020204030204" pitchFamily="34" charset="0"/>
                    <a:cs typeface="Times New Roman" panose="02020603050405020304" pitchFamily="18" charset="0"/>
                  </a:rPr>
                  <a:t> </a:t>
                </a:r>
                <a:r>
                  <a:rPr lang="en-US" dirty="0" err="1">
                    <a:solidFill>
                      <a:srgbClr val="073763"/>
                    </a:solidFill>
                    <a:ea typeface="Calibri" panose="020F0502020204030204" pitchFamily="34" charset="0"/>
                    <a:cs typeface="Times New Roman" panose="02020603050405020304" pitchFamily="18" charset="0"/>
                  </a:rPr>
                  <a:t>lại</a:t>
                </a:r>
                <a:r>
                  <a:rPr lang="en-US" dirty="0">
                    <a:solidFill>
                      <a:srgbClr val="073763"/>
                    </a:solidFill>
                    <a:ea typeface="Calibri" panose="020F0502020204030204" pitchFamily="34" charset="0"/>
                    <a:cs typeface="Times New Roman" panose="02020603050405020304" pitchFamily="18" charset="0"/>
                  </a:rPr>
                  <a:t> </a:t>
                </a:r>
                <a:r>
                  <a:rPr lang="en-US" dirty="0" err="1">
                    <a:solidFill>
                      <a:srgbClr val="073763"/>
                    </a:solidFill>
                    <a:ea typeface="Calibri" panose="020F0502020204030204" pitchFamily="34" charset="0"/>
                    <a:cs typeface="Times New Roman" panose="02020603050405020304" pitchFamily="18" charset="0"/>
                  </a:rPr>
                  <a:t>khi</a:t>
                </a:r>
                <a:r>
                  <a:rPr lang="en-US" dirty="0">
                    <a:solidFill>
                      <a:srgbClr val="073763"/>
                    </a:solidFill>
                    <a:ea typeface="Calibri" panose="020F0502020204030204" pitchFamily="34" charset="0"/>
                    <a:cs typeface="Times New Roman" panose="02020603050405020304" pitchFamily="18" charset="0"/>
                  </a:rPr>
                  <a:t> </a:t>
                </a:r>
                <a14:m>
                  <m:oMath xmlns:m="http://schemas.openxmlformats.org/officeDocument/2006/math">
                    <m:f>
                      <m:fPr>
                        <m:ctrlPr>
                          <a:rPr lang="en-US" sz="1800"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1800"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𝒏</m:t>
                        </m:r>
                      </m:num>
                      <m:den>
                        <m:sSup>
                          <m:sSupPr>
                            <m:ctrlPr>
                              <a:rPr lang="en-US" sz="1800"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1800"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𝟐</m:t>
                            </m:r>
                          </m:e>
                          <m:sup>
                            <m:r>
                              <a:rPr lang="en-US" sz="1800"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𝒊</m:t>
                            </m:r>
                          </m:sup>
                        </m:sSup>
                      </m:den>
                    </m:f>
                    <m:r>
                      <a:rPr lang="en-US" sz="1800"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r>
                      <a:rPr lang="en-US" sz="1800"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𝟏</m:t>
                    </m:r>
                    <m:r>
                      <a:rPr lang="en-US" sz="1800"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 ↔</m:t>
                    </m:r>
                    <m:r>
                      <a:rPr lang="en-US" sz="1800" b="1" i="1" smtClean="0">
                        <a:solidFill>
                          <a:srgbClr val="073763"/>
                        </a:solidFill>
                        <a:latin typeface="Cambria Math" panose="02040503050406030204" pitchFamily="18" charset="0"/>
                        <a:ea typeface="Cambria Math" panose="02040503050406030204" pitchFamily="18" charset="0"/>
                        <a:cs typeface="Times New Roman" panose="02020603050405020304" pitchFamily="18" charset="0"/>
                      </a:rPr>
                      <m:t>𝒊</m:t>
                    </m:r>
                    <m:r>
                      <a:rPr lang="en-US" sz="1800" b="1" i="1" smtClean="0">
                        <a:solidFill>
                          <a:srgbClr val="073763"/>
                        </a:solidFill>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sz="1800" b="1" i="1" smtClean="0">
                            <a:solidFill>
                              <a:srgbClr val="073763"/>
                            </a:solidFill>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en-US" sz="1800" b="1" i="1" smtClean="0">
                                <a:solidFill>
                                  <a:srgbClr val="073763"/>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800" b="0" i="0" smtClean="0">
                                <a:solidFill>
                                  <a:srgbClr val="073763"/>
                                </a:solidFill>
                                <a:latin typeface="Cambria Math" panose="02040503050406030204" pitchFamily="18" charset="0"/>
                                <a:ea typeface="Cambria Math" panose="02040503050406030204" pitchFamily="18" charset="0"/>
                                <a:cs typeface="Times New Roman" panose="02020603050405020304" pitchFamily="18" charset="0"/>
                              </a:rPr>
                              <m:t>log</m:t>
                            </m:r>
                          </m:e>
                          <m:sub>
                            <m:r>
                              <a:rPr lang="en-US" sz="1800" b="1" i="1" smtClean="0">
                                <a:solidFill>
                                  <a:srgbClr val="073763"/>
                                </a:solidFill>
                                <a:latin typeface="Cambria Math" panose="02040503050406030204" pitchFamily="18" charset="0"/>
                                <a:ea typeface="Cambria Math" panose="02040503050406030204" pitchFamily="18" charset="0"/>
                                <a:cs typeface="Times New Roman" panose="02020603050405020304" pitchFamily="18" charset="0"/>
                              </a:rPr>
                              <m:t>𝟐</m:t>
                            </m:r>
                          </m:sub>
                        </m:sSub>
                      </m:fName>
                      <m:e>
                        <m:r>
                          <a:rPr lang="en-US" sz="1800" b="1" i="1" smtClean="0">
                            <a:solidFill>
                              <a:srgbClr val="073763"/>
                            </a:solidFill>
                            <a:latin typeface="Cambria Math" panose="02040503050406030204" pitchFamily="18" charset="0"/>
                            <a:ea typeface="Cambria Math" panose="02040503050406030204" pitchFamily="18" charset="0"/>
                            <a:cs typeface="Times New Roman" panose="02020603050405020304" pitchFamily="18" charset="0"/>
                          </a:rPr>
                          <m:t>𝒏</m:t>
                        </m:r>
                      </m:e>
                    </m:func>
                    <m:r>
                      <a:rPr lang="en-US" sz="1800"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 </m:t>
                    </m:r>
                  </m:oMath>
                </a14:m>
                <a:endParaRPr lang="en-US" b="1" dirty="0">
                  <a:solidFill>
                    <a:srgbClr val="073763"/>
                  </a:solidFill>
                  <a:ea typeface="Calibri" panose="020F0502020204030204" pitchFamily="34" charset="0"/>
                  <a:cs typeface="Times New Roman" panose="02020603050405020304" pitchFamily="18" charset="0"/>
                </a:endParaRPr>
              </a:p>
              <a:p>
                <a:pPr marL="688975" indent="-285750">
                  <a:lnSpc>
                    <a:spcPct val="100000"/>
                  </a:lnSpc>
                  <a:buFont typeface="Wingdings" panose="05000000000000000000" pitchFamily="2" charset="2"/>
                  <a:buChar char="Ø"/>
                </a:pPr>
                <a:r>
                  <a:rPr lang="en-US" dirty="0" err="1">
                    <a:solidFill>
                      <a:srgbClr val="073763"/>
                    </a:solidFill>
                    <a:ea typeface="Calibri" panose="020F0502020204030204" pitchFamily="34" charset="0"/>
                    <a:cs typeface="Times New Roman" panose="02020603050405020304" pitchFamily="18" charset="0"/>
                  </a:rPr>
                  <a:t>Suy</a:t>
                </a:r>
                <a:r>
                  <a:rPr lang="en-US" dirty="0">
                    <a:solidFill>
                      <a:srgbClr val="073763"/>
                    </a:solidFill>
                    <a:ea typeface="Calibri" panose="020F0502020204030204" pitchFamily="34" charset="0"/>
                    <a:cs typeface="Times New Roman" panose="02020603050405020304" pitchFamily="18" charset="0"/>
                  </a:rPr>
                  <a:t> </a:t>
                </a:r>
                <a:r>
                  <a:rPr lang="en-US" dirty="0" err="1">
                    <a:solidFill>
                      <a:srgbClr val="073763"/>
                    </a:solidFill>
                    <a:ea typeface="Calibri" panose="020F0502020204030204" pitchFamily="34" charset="0"/>
                    <a:cs typeface="Times New Roman" panose="02020603050405020304" pitchFamily="18" charset="0"/>
                  </a:rPr>
                  <a:t>ra</a:t>
                </a:r>
                <a:r>
                  <a:rPr lang="en-US" dirty="0">
                    <a:solidFill>
                      <a:srgbClr val="073763"/>
                    </a:solidFill>
                    <a:ea typeface="Calibri" panose="020F0502020204030204" pitchFamily="34" charset="0"/>
                    <a:cs typeface="Times New Roman" panose="02020603050405020304" pitchFamily="18" charset="0"/>
                  </a:rPr>
                  <a:t>:</a:t>
                </a:r>
              </a:p>
              <a:p>
                <a:pPr marL="860425" indent="0">
                  <a:lnSpc>
                    <a:spcPct val="100000"/>
                  </a:lnSpc>
                </a:pPr>
                <a:r>
                  <a:rPr lang="vi-VN" b="1" dirty="0">
                    <a:solidFill>
                      <a:srgbClr val="073763"/>
                    </a:solidFill>
                    <a:ea typeface="Calibri" panose="020F0502020204030204" pitchFamily="34" charset="0"/>
                    <a:cs typeface="Times New Roman" panose="02020603050405020304" pitchFamily="18" charset="0"/>
                  </a:rPr>
                  <a:t> </a:t>
                </a:r>
                <a14:m>
                  <m:oMath xmlns:m="http://schemas.openxmlformats.org/officeDocument/2006/math">
                    <m:r>
                      <a:rPr lang="vi-VN"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dPr>
                      <m:e>
                        <m:r>
                          <a:rPr lang="ar-AE"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𝒏</m:t>
                        </m:r>
                      </m:e>
                    </m:d>
                    <m:r>
                      <a:rPr lang="ar-AE"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𝑻</m:t>
                    </m:r>
                    <m:d>
                      <m:dPr>
                        <m:ctrlP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dPr>
                      <m:e>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𝟏</m:t>
                        </m:r>
                      </m:e>
                    </m:d>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func>
                      <m:funcPr>
                        <m:ctrlP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𝒍𝒐𝒈</m:t>
                            </m:r>
                          </m:e>
                          <m:sub>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𝟐</m:t>
                            </m:r>
                          </m:sub>
                        </m:sSub>
                      </m:fName>
                      <m:e>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𝒏</m:t>
                        </m:r>
                      </m:e>
                    </m:func>
                    <m:sSub>
                      <m:sSubPr>
                        <m:ctrlP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𝟐</m:t>
                        </m:r>
                      </m:sub>
                    </m:sSub>
                  </m:oMath>
                </a14:m>
                <a:endParaRPr lang="en-US" b="1" i="1" dirty="0">
                  <a:solidFill>
                    <a:srgbClr val="073763"/>
                  </a:solidFill>
                  <a:latin typeface="Cambria Math" panose="02040503050406030204" pitchFamily="18" charset="0"/>
                  <a:ea typeface="Calibri" panose="020F0502020204030204" pitchFamily="34" charset="0"/>
                  <a:cs typeface="Times New Roman" panose="02020603050405020304" pitchFamily="18" charset="0"/>
                </a:endParaRPr>
              </a:p>
              <a:p>
                <a:pPr marL="1317625" indent="0">
                  <a:lnSpc>
                    <a:spcPct val="100000"/>
                  </a:lnSpc>
                </a:pPr>
                <a14:m>
                  <m:oMath xmlns:m="http://schemas.openxmlformats.org/officeDocument/2006/math">
                    <m:r>
                      <a:rPr lang="ar-AE"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𝟏</m:t>
                        </m:r>
                      </m:sub>
                    </m:sSub>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m:t>
                    </m:r>
                    <m:func>
                      <m:funcPr>
                        <m:ctrlPr>
                          <a:rPr lang="en-US"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𝒍𝒐𝒈</m:t>
                            </m:r>
                          </m:e>
                          <m:sub>
                            <m:r>
                              <a:rPr lang="en-US"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𝟐</m:t>
                            </m:r>
                          </m:sub>
                        </m:sSub>
                      </m:fName>
                      <m:e>
                        <m:r>
                          <a:rPr lang="en-US"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𝒏</m:t>
                        </m:r>
                      </m:e>
                    </m:func>
                    <m:sSub>
                      <m:sSubPr>
                        <m:ctrlP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1" i="1">
                            <a:solidFill>
                              <a:srgbClr val="073763"/>
                            </a:solidFill>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solidFill>
                              <a:srgbClr val="073763"/>
                            </a:solidFill>
                            <a:latin typeface="Cambria Math" panose="02040503050406030204" pitchFamily="18" charset="0"/>
                            <a:ea typeface="Calibri" panose="020F0502020204030204" pitchFamily="34" charset="0"/>
                            <a:cs typeface="Times New Roman" panose="02020603050405020304" pitchFamily="18" charset="0"/>
                          </a:rPr>
                          <m:t>𝟐</m:t>
                        </m:r>
                      </m:sub>
                    </m:sSub>
                  </m:oMath>
                </a14:m>
                <a:r>
                  <a:rPr lang="en-US" dirty="0">
                    <a:solidFill>
                      <a:srgbClr val="073763"/>
                    </a:solidFill>
                    <a:ea typeface="Calibri" panose="020F0502020204030204" pitchFamily="34" charset="0"/>
                    <a:cs typeface="Times New Roman" panose="02020603050405020304" pitchFamily="18" charset="0"/>
                  </a:rPr>
                  <a:t> </a:t>
                </a:r>
                <a:r>
                  <a:rPr lang="en-US" b="1" dirty="0">
                    <a:solidFill>
                      <a:srgbClr val="FF0000"/>
                    </a:solidFill>
                    <a:latin typeface="Alata" panose="020B0604020202020204" charset="0"/>
                    <a:ea typeface="Calibri" panose="020F0502020204030204" pitchFamily="34" charset="0"/>
                    <a:cs typeface="Times New Roman" panose="02020603050405020304" pitchFamily="18" charset="0"/>
                  </a:rPr>
                  <a:t>-&gt; </a:t>
                </a:r>
                <a:r>
                  <a:rPr lang="en-US" dirty="0">
                    <a:solidFill>
                      <a:srgbClr val="FF0000"/>
                    </a:solidFill>
                    <a:latin typeface="Alata" panose="020B0604020202020204" charset="0"/>
                    <a:ea typeface="Calibri" panose="020F0502020204030204" pitchFamily="34" charset="0"/>
                    <a:cs typeface="Times New Roman" panose="02020603050405020304" pitchFamily="18" charset="0"/>
                  </a:rPr>
                  <a:t>Độ phức tạp O(</a:t>
                </a:r>
                <a:r>
                  <a:rPr lang="en-US" dirty="0" err="1">
                    <a:solidFill>
                      <a:srgbClr val="FF0000"/>
                    </a:solidFill>
                    <a:latin typeface="Alata" panose="020B0604020202020204" charset="0"/>
                    <a:ea typeface="Calibri" panose="020F0502020204030204" pitchFamily="34" charset="0"/>
                    <a:cs typeface="Times New Roman" panose="02020603050405020304" pitchFamily="18" charset="0"/>
                  </a:rPr>
                  <a:t>logN</a:t>
                </a:r>
                <a:r>
                  <a:rPr lang="en-US" dirty="0">
                    <a:solidFill>
                      <a:srgbClr val="FF0000"/>
                    </a:solidFill>
                    <a:latin typeface="Alata" panose="020B0604020202020204" charset="0"/>
                    <a:ea typeface="Calibri" panose="020F0502020204030204" pitchFamily="34" charset="0"/>
                    <a:cs typeface="Times New Roman" panose="02020603050405020304" pitchFamily="18" charset="0"/>
                  </a:rPr>
                  <a:t>)</a:t>
                </a:r>
                <a:endParaRPr lang="en-US" b="1" dirty="0">
                  <a:solidFill>
                    <a:srgbClr val="FF0000"/>
                  </a:solidFill>
                  <a:latin typeface="Alata" panose="020B0604020202020204" charset="0"/>
                  <a:ea typeface="Calibri" panose="020F0502020204030204" pitchFamily="34" charset="0"/>
                  <a:cs typeface="Times New Roman" panose="02020603050405020304" pitchFamily="18" charset="0"/>
                </a:endParaRPr>
              </a:p>
              <a:p>
                <a:pPr marL="1317625" indent="0">
                  <a:lnSpc>
                    <a:spcPct val="100000"/>
                  </a:lnSpc>
                </a:pPr>
                <a:endParaRPr lang="en-US" dirty="0">
                  <a:solidFill>
                    <a:srgbClr val="FF0000"/>
                  </a:solidFill>
                  <a:ea typeface="Calibri" panose="020F0502020204030204" pitchFamily="34" charset="0"/>
                  <a:cs typeface="Times New Roman" panose="02020603050405020304" pitchFamily="18" charset="0"/>
                </a:endParaRPr>
              </a:p>
              <a:p>
                <a:pPr marL="403225" indent="0">
                  <a:lnSpc>
                    <a:spcPct val="100000"/>
                  </a:lnSpc>
                </a:pPr>
                <a:endParaRPr lang="ar-AE" b="1" dirty="0">
                  <a:solidFill>
                    <a:srgbClr val="FF0000"/>
                  </a:solidFill>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ar-AE"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ar-AE" b="1" dirty="0">
                  <a:latin typeface="Alata" panose="020B0604020202020204" charset="0"/>
                  <a:ea typeface="Calibri" panose="020F0502020204030204" pitchFamily="34" charset="0"/>
                  <a:cs typeface="Times New Roman" panose="02020603050405020304" pitchFamily="18" charset="0"/>
                </a:endParaRPr>
              </a:p>
              <a:p>
                <a:pPr marL="139700" indent="0">
                  <a:lnSpc>
                    <a:spcPct val="150000"/>
                  </a:lnSpc>
                </a:pPr>
                <a:endParaRPr lang="ar-AE" b="1" dirty="0"/>
              </a:p>
            </p:txBody>
          </p:sp>
        </mc:Choice>
        <mc:Fallback xmlns="">
          <p:sp>
            <p:nvSpPr>
              <p:cNvPr id="6" name="Google Shape;1240;p55">
                <a:extLst>
                  <a:ext uri="{FF2B5EF4-FFF2-40B4-BE49-F238E27FC236}">
                    <a16:creationId xmlns:a16="http://schemas.microsoft.com/office/drawing/2014/main" id="{760AAB37-DC14-5D49-66B3-00B15CB1AA4A}"/>
                  </a:ext>
                </a:extLst>
              </p:cNvPr>
              <p:cNvSpPr txBox="1">
                <a:spLocks noRot="1" noChangeAspect="1" noMove="1" noResize="1" noEditPoints="1" noAdjustHandles="1" noChangeArrowheads="1" noChangeShapeType="1" noTextEdit="1"/>
              </p:cNvSpPr>
              <p:nvPr/>
            </p:nvSpPr>
            <p:spPr>
              <a:xfrm>
                <a:off x="1523975" y="3136080"/>
                <a:ext cx="5783605" cy="1890085"/>
              </a:xfrm>
              <a:prstGeom prst="rect">
                <a:avLst/>
              </a:prstGeom>
              <a:blipFill>
                <a:blip r:embed="rId4"/>
                <a:stretch>
                  <a:fillRect b="-4533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Google Shape;1240;p55">
                <a:extLst>
                  <a:ext uri="{FF2B5EF4-FFF2-40B4-BE49-F238E27FC236}">
                    <a16:creationId xmlns:a16="http://schemas.microsoft.com/office/drawing/2014/main" id="{2E9111BA-7877-D99B-6139-D4DD61F44CC3}"/>
                  </a:ext>
                </a:extLst>
              </p:cNvPr>
              <p:cNvSpPr txBox="1">
                <a:spLocks/>
              </p:cNvSpPr>
              <p:nvPr/>
            </p:nvSpPr>
            <p:spPr>
              <a:xfrm>
                <a:off x="1234415" y="2288736"/>
                <a:ext cx="3993085" cy="856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139700" indent="0">
                  <a:lnSpc>
                    <a:spcPct val="100000"/>
                  </a:lnSpc>
                </a:pPr>
                <a14:m>
                  <m:oMathPara xmlns:m="http://schemas.openxmlformats.org/officeDocument/2006/math">
                    <m:oMathParaPr>
                      <m:jc m:val="center"/>
                    </m:oMathParaPr>
                    <m:oMath xmlns:m="http://schemas.openxmlformats.org/officeDocument/2006/math">
                      <m:r>
                        <a:rPr lang="vi-VN" b="1" i="1" smtClean="0">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𝒏</m:t>
                          </m:r>
                        </m:e>
                      </m:d>
                      <m:r>
                        <a:rPr lang="ar-AE" b="1" i="1">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ar-AE" b="1" i="1">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ar-AE" b="1" i="1">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𝟏</m:t>
                                  </m:r>
                                </m:sub>
                              </m:sSub>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𝒌𝒉𝒊</m:t>
                              </m:r>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e>
                            <m:e>
                              <m:r>
                                <a:rPr lang="ar-AE"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fPr>
                                    <m:num>
                                      <m:r>
                                        <a:rPr lang="en-US" b="1" i="1" smtClean="0">
                                          <a:latin typeface="Cambria Math" panose="02040503050406030204" pitchFamily="18" charset="0"/>
                                          <a:ea typeface="Calibri" panose="020F0502020204030204" pitchFamily="34" charset="0"/>
                                          <a:cs typeface="Times New Roman" panose="02020603050405020304" pitchFamily="18" charset="0"/>
                                        </a:rPr>
                                        <m:t>𝒏</m:t>
                                      </m:r>
                                    </m:num>
                                    <m:den>
                                      <m:r>
                                        <a:rPr lang="en-US" b="1" i="1" smtClean="0">
                                          <a:latin typeface="Cambria Math" panose="02040503050406030204" pitchFamily="18" charset="0"/>
                                          <a:ea typeface="Calibri" panose="020F0502020204030204" pitchFamily="34" charset="0"/>
                                          <a:cs typeface="Times New Roman" panose="02020603050405020304" pitchFamily="18" charset="0"/>
                                        </a:rPr>
                                        <m:t>𝟐</m:t>
                                      </m:r>
                                    </m:den>
                                  </m:f>
                                </m:e>
                              </m:d>
                              <m:r>
                                <a:rPr lang="ar-AE" b="1" i="1">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𝒌𝒉𝒊</m:t>
                              </m:r>
                              <m:r>
                                <a:rPr lang="en-US" b="1" i="1" smtClean="0">
                                  <a:latin typeface="Cambria Math" panose="02040503050406030204" pitchFamily="18" charset="0"/>
                                  <a:ea typeface="Calibri" panose="020F0502020204030204" pitchFamily="34" charset="0"/>
                                  <a:cs typeface="Times New Roman" panose="02020603050405020304" pitchFamily="18" charset="0"/>
                                </a:rPr>
                                <m:t> </m:t>
                              </m:r>
                              <m:r>
                                <a:rPr lang="en-US" b="1" i="1" smtClean="0">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&gt;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e>
                          </m:eqArr>
                        </m:e>
                      </m:d>
                    </m:oMath>
                  </m:oMathPara>
                </a14:m>
                <a:endParaRPr lang="ar-AE"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ar-AE" b="1" dirty="0"/>
              </a:p>
            </p:txBody>
          </p:sp>
        </mc:Choice>
        <mc:Fallback xmlns="">
          <p:sp>
            <p:nvSpPr>
              <p:cNvPr id="7" name="Google Shape;1240;p55">
                <a:extLst>
                  <a:ext uri="{FF2B5EF4-FFF2-40B4-BE49-F238E27FC236}">
                    <a16:creationId xmlns:a16="http://schemas.microsoft.com/office/drawing/2014/main" id="{2E9111BA-7877-D99B-6139-D4DD61F44CC3}"/>
                  </a:ext>
                </a:extLst>
              </p:cNvPr>
              <p:cNvSpPr txBox="1">
                <a:spLocks noRot="1" noChangeAspect="1" noMove="1" noResize="1" noEditPoints="1" noAdjustHandles="1" noChangeArrowheads="1" noChangeShapeType="1" noTextEdit="1"/>
              </p:cNvSpPr>
              <p:nvPr/>
            </p:nvSpPr>
            <p:spPr>
              <a:xfrm>
                <a:off x="1234415" y="2288736"/>
                <a:ext cx="3993085" cy="856076"/>
              </a:xfrm>
              <a:prstGeom prst="rect">
                <a:avLst/>
              </a:prstGeom>
              <a:blipFill>
                <a:blip r:embed="rId5"/>
                <a:stretch>
                  <a:fillRect b="-2766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400348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6" y="1154520"/>
            <a:ext cx="8799844" cy="3859440"/>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5" y="1104561"/>
            <a:ext cx="8799844" cy="3859440"/>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276225" y="1256743"/>
            <a:ext cx="8386085" cy="3482062"/>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35" name="Google Shape;1235;p55"/>
          <p:cNvSpPr/>
          <p:nvPr/>
        </p:nvSpPr>
        <p:spPr>
          <a:xfrm rot="4950743">
            <a:off x="8150165" y="1156406"/>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65506" y="1256743"/>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Truy</a:t>
            </a:r>
            <a:r>
              <a:rPr lang="en-US" dirty="0"/>
              <a:t> </a:t>
            </a:r>
            <a:r>
              <a:rPr lang="en-US" dirty="0" err="1"/>
              <a:t>hồi</a:t>
            </a:r>
            <a:r>
              <a:rPr lang="en-US" dirty="0"/>
              <a:t>/ </a:t>
            </a:r>
            <a:r>
              <a:rPr lang="en-US" dirty="0" err="1"/>
              <a:t>Thay</a:t>
            </a:r>
            <a:r>
              <a:rPr lang="en-US" dirty="0"/>
              <a:t> </a:t>
            </a:r>
            <a:r>
              <a:rPr lang="en-US" dirty="0" err="1"/>
              <a:t>thế</a:t>
            </a:r>
            <a:endParaRPr lang="en-US" dirty="0"/>
          </a:p>
        </p:txBody>
      </p:sp>
      <p:sp>
        <p:nvSpPr>
          <p:cNvPr id="10" name="Google Shape;1240;p55"/>
          <p:cNvSpPr txBox="1">
            <a:spLocks noGrp="1"/>
          </p:cNvSpPr>
          <p:nvPr>
            <p:ph type="subTitle" idx="1"/>
          </p:nvPr>
        </p:nvSpPr>
        <p:spPr>
          <a:xfrm>
            <a:off x="693129" y="1897099"/>
            <a:ext cx="7552275" cy="421176"/>
          </a:xfrm>
          <a:prstGeom prst="rect">
            <a:avLst/>
          </a:prstGeom>
        </p:spPr>
        <p:txBody>
          <a:bodyPr spcFirstLastPara="1" wrap="square" lIns="91425" tIns="91425" rIns="91425" bIns="91425" anchor="t" anchorCtr="0">
            <a:noAutofit/>
          </a:bodyPr>
          <a:lstStyle/>
          <a:p>
            <a:pPr marL="425450" indent="-285750">
              <a:lnSpc>
                <a:spcPct val="100000"/>
              </a:lnSpc>
              <a:buFont typeface="Wingdings" panose="05000000000000000000" pitchFamily="2" charset="2"/>
              <a:buChar char="v"/>
            </a:pPr>
            <a:r>
              <a:rPr lang="en-US" sz="1800" b="1" dirty="0" err="1"/>
              <a:t>Bài</a:t>
            </a:r>
            <a:r>
              <a:rPr lang="en-US" sz="1800" b="1" dirty="0"/>
              <a:t> </a:t>
            </a:r>
            <a:r>
              <a:rPr lang="en-US" sz="1800" b="1" dirty="0" err="1"/>
              <a:t>tập</a:t>
            </a:r>
            <a:r>
              <a:rPr lang="en-US" sz="1800" b="1" dirty="0"/>
              <a:t>: </a:t>
            </a:r>
            <a:r>
              <a:rPr lang="en-US" sz="1800" b="1" dirty="0" err="1"/>
              <a:t>Hãy</a:t>
            </a:r>
            <a:r>
              <a:rPr lang="en-US" sz="1800" b="1" dirty="0"/>
              <a:t> </a:t>
            </a:r>
            <a:r>
              <a:rPr lang="en-US" sz="1800" b="1" dirty="0" err="1"/>
              <a:t>tính</a:t>
            </a:r>
            <a:r>
              <a:rPr lang="en-US" sz="1800" b="1" dirty="0"/>
              <a:t> </a:t>
            </a:r>
            <a:r>
              <a:rPr lang="en-US" sz="1800" b="1" dirty="0" err="1"/>
              <a:t>độ</a:t>
            </a:r>
            <a:r>
              <a:rPr lang="en-US" sz="1800" b="1" dirty="0"/>
              <a:t> </a:t>
            </a:r>
            <a:r>
              <a:rPr lang="en-US" sz="1800" b="1" dirty="0" err="1"/>
              <a:t>phức</a:t>
            </a:r>
            <a:r>
              <a:rPr lang="en-US" sz="1800" b="1" dirty="0"/>
              <a:t> </a:t>
            </a:r>
            <a:r>
              <a:rPr lang="en-US" sz="1800" b="1" dirty="0" err="1"/>
              <a:t>tạp</a:t>
            </a:r>
            <a:r>
              <a:rPr lang="en-US" sz="1800" b="1" dirty="0"/>
              <a:t> </a:t>
            </a:r>
            <a:r>
              <a:rPr lang="en-US" sz="1800" b="1" dirty="0" err="1"/>
              <a:t>của</a:t>
            </a:r>
            <a:r>
              <a:rPr lang="en-US" sz="1800" b="1" dirty="0"/>
              <a:t> </a:t>
            </a:r>
            <a:r>
              <a:rPr lang="en-US" sz="1800" b="1" dirty="0" err="1"/>
              <a:t>giải</a:t>
            </a:r>
            <a:r>
              <a:rPr lang="en-US" sz="1800" b="1" dirty="0"/>
              <a:t> </a:t>
            </a:r>
            <a:r>
              <a:rPr lang="en-US" sz="1800" b="1" dirty="0" err="1"/>
              <a:t>thuật</a:t>
            </a:r>
            <a:r>
              <a:rPr lang="en-US" sz="1800" b="1" dirty="0"/>
              <a:t> </a:t>
            </a:r>
            <a:r>
              <a:rPr lang="vi-VN" sz="1800" b="1" dirty="0"/>
              <a:t>Merge Sort</a:t>
            </a:r>
            <a:r>
              <a:rPr lang="en-US" sz="1800" b="1" dirty="0"/>
              <a:t>?</a:t>
            </a: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0;p55">
            <a:extLst>
              <a:ext uri="{FF2B5EF4-FFF2-40B4-BE49-F238E27FC236}">
                <a16:creationId xmlns:a16="http://schemas.microsoft.com/office/drawing/2014/main" id="{E1E3B022-83BF-1EF0-5153-9EE5394C3FE7}"/>
              </a:ext>
            </a:extLst>
          </p:cNvPr>
          <p:cNvSpPr txBox="1">
            <a:spLocks/>
          </p:cNvSpPr>
          <p:nvPr/>
        </p:nvSpPr>
        <p:spPr>
          <a:xfrm>
            <a:off x="1356335" y="2362752"/>
            <a:ext cx="3993085" cy="5389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425450" indent="-285750">
              <a:lnSpc>
                <a:spcPct val="100000"/>
              </a:lnSpc>
              <a:buFont typeface="Wingdings" panose="05000000000000000000" pitchFamily="2" charset="2"/>
              <a:buChar char="v"/>
            </a:pPr>
            <a:r>
              <a:rPr lang="en-US" dirty="0">
                <a:latin typeface="Alata" panose="020B0604020202020204" charset="0"/>
                <a:ea typeface="Calibri" panose="020F0502020204030204" pitchFamily="34" charset="0"/>
                <a:cs typeface="Times New Roman" panose="02020603050405020304" pitchFamily="18" charset="0"/>
              </a:rPr>
              <a:t>Phương </a:t>
            </a:r>
            <a:r>
              <a:rPr lang="en-US" dirty="0" err="1">
                <a:latin typeface="Alata" panose="020B0604020202020204" charset="0"/>
                <a:ea typeface="Calibri" panose="020F0502020204030204" pitchFamily="34" charset="0"/>
                <a:cs typeface="Times New Roman" panose="02020603050405020304" pitchFamily="18" charset="0"/>
              </a:rPr>
              <a:t>trình</a:t>
            </a:r>
            <a:r>
              <a:rPr lang="en-US" dirty="0">
                <a:latin typeface="Alata" panose="020B0604020202020204" charset="0"/>
                <a:ea typeface="Calibri" panose="020F0502020204030204" pitchFamily="34" charset="0"/>
                <a:cs typeface="Times New Roman" panose="02020603050405020304" pitchFamily="18" charset="0"/>
              </a:rPr>
              <a:t> </a:t>
            </a:r>
            <a:r>
              <a:rPr lang="en-US" dirty="0" err="1">
                <a:latin typeface="Alata" panose="020B0604020202020204" charset="0"/>
                <a:ea typeface="Calibri" panose="020F0502020204030204" pitchFamily="34" charset="0"/>
                <a:cs typeface="Times New Roman" panose="02020603050405020304" pitchFamily="18" charset="0"/>
              </a:rPr>
              <a:t>đệ</a:t>
            </a:r>
            <a:r>
              <a:rPr lang="en-US" dirty="0">
                <a:latin typeface="Alata" panose="020B0604020202020204" charset="0"/>
                <a:ea typeface="Calibri" panose="020F0502020204030204" pitchFamily="34" charset="0"/>
                <a:cs typeface="Times New Roman" panose="02020603050405020304" pitchFamily="18" charset="0"/>
              </a:rPr>
              <a:t> </a:t>
            </a:r>
            <a:r>
              <a:rPr lang="en-US" dirty="0" err="1">
                <a:latin typeface="Alata" panose="020B0604020202020204" charset="0"/>
                <a:ea typeface="Calibri" panose="020F0502020204030204" pitchFamily="34" charset="0"/>
                <a:cs typeface="Times New Roman" panose="02020603050405020304" pitchFamily="18" charset="0"/>
              </a:rPr>
              <a:t>quy</a:t>
            </a:r>
            <a:r>
              <a:rPr lang="en-US" dirty="0">
                <a:latin typeface="Alata" panose="020B0604020202020204" charset="0"/>
                <a:ea typeface="Calibri" panose="020F0502020204030204" pitchFamily="34" charset="0"/>
                <a:cs typeface="Times New Roman" panose="02020603050405020304" pitchFamily="18" charset="0"/>
              </a:rPr>
              <a:t>:</a:t>
            </a:r>
          </a:p>
          <a:p>
            <a:pPr marL="139700" indent="0">
              <a:lnSpc>
                <a:spcPct val="100000"/>
              </a:lnSpc>
            </a:pPr>
            <a:endParaRPr lang="ar-AE" b="1" dirty="0"/>
          </a:p>
        </p:txBody>
      </p:sp>
      <mc:AlternateContent xmlns:mc="http://schemas.openxmlformats.org/markup-compatibility/2006" xmlns:a14="http://schemas.microsoft.com/office/drawing/2010/main">
        <mc:Choice Requires="a14">
          <p:sp>
            <p:nvSpPr>
              <p:cNvPr id="7" name="Google Shape;1240;p55">
                <a:extLst>
                  <a:ext uri="{FF2B5EF4-FFF2-40B4-BE49-F238E27FC236}">
                    <a16:creationId xmlns:a16="http://schemas.microsoft.com/office/drawing/2014/main" id="{3A8AAB48-D183-6F31-A118-32DE04B55598}"/>
                  </a:ext>
                </a:extLst>
              </p:cNvPr>
              <p:cNvSpPr txBox="1">
                <a:spLocks/>
              </p:cNvSpPr>
              <p:nvPr/>
            </p:nvSpPr>
            <p:spPr>
              <a:xfrm>
                <a:off x="1493114" y="2656202"/>
                <a:ext cx="3993085" cy="856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139700" indent="0">
                  <a:lnSpc>
                    <a:spcPct val="100000"/>
                  </a:lnSpc>
                </a:pPr>
                <a14:m>
                  <m:oMathPara xmlns:m="http://schemas.openxmlformats.org/officeDocument/2006/math">
                    <m:oMathParaPr>
                      <m:jc m:val="center"/>
                    </m:oMathParaPr>
                    <m:oMath xmlns:m="http://schemas.openxmlformats.org/officeDocument/2006/math">
                      <m:r>
                        <a:rPr lang="vi-VN" b="1" i="1" smtClean="0">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r>
                            <a:rPr lang="ar-AE" b="1" i="1">
                              <a:latin typeface="Cambria Math" panose="02040503050406030204" pitchFamily="18" charset="0"/>
                              <a:ea typeface="Calibri" panose="020F0502020204030204" pitchFamily="34" charset="0"/>
                              <a:cs typeface="Times New Roman" panose="02020603050405020304" pitchFamily="18" charset="0"/>
                            </a:rPr>
                            <m:t>𝒏</m:t>
                          </m:r>
                        </m:e>
                      </m:d>
                      <m:r>
                        <a:rPr lang="ar-AE" b="1" i="1">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ar-AE" b="1" i="1">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ar-AE" b="1" i="1">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𝟏</m:t>
                                  </m:r>
                                </m:sub>
                              </m:sSub>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𝒌𝒉𝒊</m:t>
                              </m:r>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e>
                            <m:e>
                              <m:r>
                                <a:rPr lang="en-US" b="1" i="1" smtClean="0">
                                  <a:latin typeface="Cambria Math" panose="02040503050406030204" pitchFamily="18" charset="0"/>
                                  <a:ea typeface="Calibri" panose="020F0502020204030204" pitchFamily="34" charset="0"/>
                                  <a:cs typeface="Times New Roman" panose="02020603050405020304" pitchFamily="18" charset="0"/>
                                </a:rPr>
                                <m:t>𝟐</m:t>
                              </m:r>
                              <m:r>
                                <a:rPr lang="ar-AE" b="1" i="1">
                                  <a:latin typeface="Cambria Math" panose="02040503050406030204" pitchFamily="18" charset="0"/>
                                  <a:ea typeface="Calibri" panose="020F0502020204030204" pitchFamily="34" charset="0"/>
                                  <a:cs typeface="Times New Roman" panose="02020603050405020304" pitchFamily="18" charset="0"/>
                                </a:rPr>
                                <m:t>𝑻</m:t>
                              </m:r>
                              <m:d>
                                <m:dPr>
                                  <m:ctrlPr>
                                    <a:rPr lang="ar-AE" b="1" i="1">
                                      <a:latin typeface="Cambria Math" panose="02040503050406030204" pitchFamily="18" charset="0"/>
                                      <a:ea typeface="Calibri" panose="020F0502020204030204" pitchFamily="34" charset="0"/>
                                      <a:cs typeface="Times New Roman" panose="02020603050405020304" pitchFamily="18" charset="0"/>
                                    </a:rPr>
                                  </m:ctrlPr>
                                </m:dPr>
                                <m:e>
                                  <m:f>
                                    <m:f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fPr>
                                    <m:num>
                                      <m:r>
                                        <a:rPr lang="en-US" b="1" i="1" smtClean="0">
                                          <a:latin typeface="Cambria Math" panose="02040503050406030204" pitchFamily="18" charset="0"/>
                                          <a:ea typeface="Calibri" panose="020F0502020204030204" pitchFamily="34" charset="0"/>
                                          <a:cs typeface="Times New Roman" panose="02020603050405020304" pitchFamily="18" charset="0"/>
                                        </a:rPr>
                                        <m:t>𝒏</m:t>
                                      </m:r>
                                    </m:num>
                                    <m:den>
                                      <m:r>
                                        <a:rPr lang="en-US" b="1" i="1" smtClean="0">
                                          <a:latin typeface="Cambria Math" panose="02040503050406030204" pitchFamily="18" charset="0"/>
                                          <a:ea typeface="Calibri" panose="020F0502020204030204" pitchFamily="34" charset="0"/>
                                          <a:cs typeface="Times New Roman" panose="02020603050405020304" pitchFamily="18" charset="0"/>
                                        </a:rPr>
                                        <m:t>𝟐</m:t>
                                      </m:r>
                                    </m:den>
                                  </m:f>
                                </m:e>
                              </m:d>
                              <m:r>
                                <a:rPr lang="ar-AE" b="1" i="1">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b="1" i="1" smtClean="0">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𝑪</m:t>
                                  </m:r>
                                </m:e>
                                <m:sub>
                                  <m:r>
                                    <a:rPr lang="en-US" b="1" i="1" smtClean="0">
                                      <a:latin typeface="Cambria Math" panose="02040503050406030204" pitchFamily="18" charset="0"/>
                                      <a:ea typeface="Calibri" panose="020F0502020204030204" pitchFamily="34" charset="0"/>
                                      <a:cs typeface="Times New Roman" panose="02020603050405020304" pitchFamily="18" charset="0"/>
                                    </a:rPr>
                                    <m:t>𝟐</m:t>
                                  </m:r>
                                </m:sub>
                              </m:sSub>
                              <m:r>
                                <a:rPr lang="ar-AE" b="1" i="1">
                                  <a:latin typeface="Cambria Math" panose="02040503050406030204" pitchFamily="18" charset="0"/>
                                  <a:ea typeface="Calibri" panose="020F0502020204030204" pitchFamily="34" charset="0"/>
                                  <a:cs typeface="Times New Roman" panose="02020603050405020304" pitchFamily="18" charset="0"/>
                                </a:rPr>
                                <m:t>       </m:t>
                              </m:r>
                              <m:r>
                                <a:rPr lang="ar-AE" b="1" i="1">
                                  <a:latin typeface="Cambria Math" panose="02040503050406030204" pitchFamily="18" charset="0"/>
                                  <a:ea typeface="Calibri" panose="020F0502020204030204" pitchFamily="34" charset="0"/>
                                  <a:cs typeface="Times New Roman" panose="02020603050405020304" pitchFamily="18" charset="0"/>
                                </a:rPr>
                                <m:t>𝒌𝒉𝒊</m:t>
                              </m:r>
                              <m:r>
                                <a:rPr lang="en-US" b="1" i="1" smtClean="0">
                                  <a:latin typeface="Cambria Math" panose="02040503050406030204" pitchFamily="18" charset="0"/>
                                  <a:ea typeface="Calibri" panose="020F0502020204030204" pitchFamily="34" charset="0"/>
                                  <a:cs typeface="Times New Roman" panose="02020603050405020304" pitchFamily="18" charset="0"/>
                                </a:rPr>
                                <m:t> </m:t>
                              </m:r>
                              <m:r>
                                <a:rPr lang="en-US" b="1" i="1" smtClean="0">
                                  <a:latin typeface="Cambria Math" panose="02040503050406030204" pitchFamily="18" charset="0"/>
                                  <a:ea typeface="Calibri" panose="020F0502020204030204" pitchFamily="34" charset="0"/>
                                  <a:cs typeface="Times New Roman" panose="02020603050405020304" pitchFamily="18" charset="0"/>
                                </a:rPr>
                                <m:t>𝒏</m:t>
                              </m:r>
                              <m:r>
                                <a:rPr lang="ar-AE" b="1" i="1">
                                  <a:latin typeface="Cambria Math" panose="02040503050406030204" pitchFamily="18" charset="0"/>
                                  <a:ea typeface="Calibri" panose="020F0502020204030204" pitchFamily="34" charset="0"/>
                                  <a:cs typeface="Times New Roman" panose="02020603050405020304" pitchFamily="18" charset="0"/>
                                </a:rPr>
                                <m:t>&gt;</m:t>
                              </m:r>
                              <m:r>
                                <a:rPr lang="en-US" b="1" i="1" smtClean="0">
                                  <a:latin typeface="Cambria Math" panose="02040503050406030204" pitchFamily="18" charset="0"/>
                                  <a:ea typeface="Calibri" panose="020F0502020204030204" pitchFamily="34" charset="0"/>
                                  <a:cs typeface="Times New Roman" panose="02020603050405020304" pitchFamily="18" charset="0"/>
                                </a:rPr>
                                <m:t>𝟏</m:t>
                              </m:r>
                            </m:e>
                          </m:eqArr>
                        </m:e>
                      </m:d>
                    </m:oMath>
                  </m:oMathPara>
                </a14:m>
                <a:endParaRPr lang="ar-AE" b="1" dirty="0">
                  <a:latin typeface="Alata" panose="020B0604020202020204" charset="0"/>
                  <a:ea typeface="Calibri" panose="020F0502020204030204" pitchFamily="34" charset="0"/>
                  <a:cs typeface="Times New Roman" panose="02020603050405020304" pitchFamily="18" charset="0"/>
                </a:endParaRPr>
              </a:p>
              <a:p>
                <a:pPr marL="139700" indent="0">
                  <a:lnSpc>
                    <a:spcPct val="100000"/>
                  </a:lnSpc>
                </a:pPr>
                <a:endParaRPr lang="ar-AE" b="1" dirty="0"/>
              </a:p>
            </p:txBody>
          </p:sp>
        </mc:Choice>
        <mc:Fallback xmlns="">
          <p:sp>
            <p:nvSpPr>
              <p:cNvPr id="7" name="Google Shape;1240;p55">
                <a:extLst>
                  <a:ext uri="{FF2B5EF4-FFF2-40B4-BE49-F238E27FC236}">
                    <a16:creationId xmlns:a16="http://schemas.microsoft.com/office/drawing/2014/main" id="{3A8AAB48-D183-6F31-A118-32DE04B55598}"/>
                  </a:ext>
                </a:extLst>
              </p:cNvPr>
              <p:cNvSpPr txBox="1">
                <a:spLocks noRot="1" noChangeAspect="1" noMove="1" noResize="1" noEditPoints="1" noAdjustHandles="1" noChangeArrowheads="1" noChangeShapeType="1" noTextEdit="1"/>
              </p:cNvSpPr>
              <p:nvPr/>
            </p:nvSpPr>
            <p:spPr>
              <a:xfrm>
                <a:off x="1493114" y="2656202"/>
                <a:ext cx="3993085" cy="856076"/>
              </a:xfrm>
              <a:prstGeom prst="rect">
                <a:avLst/>
              </a:prstGeom>
              <a:blipFill>
                <a:blip r:embed="rId4"/>
                <a:stretch>
                  <a:fillRect b="-2857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91640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914;p45"/>
          <p:cNvSpPr/>
          <p:nvPr/>
        </p:nvSpPr>
        <p:spPr>
          <a:xfrm>
            <a:off x="369911" y="1450949"/>
            <a:ext cx="8564091" cy="3439973"/>
          </a:xfrm>
          <a:prstGeom prst="roundRect">
            <a:avLst>
              <a:gd name="adj" fmla="val 785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5;p45"/>
          <p:cNvSpPr/>
          <p:nvPr/>
        </p:nvSpPr>
        <p:spPr>
          <a:xfrm>
            <a:off x="317394" y="1322479"/>
            <a:ext cx="8564091" cy="3539281"/>
          </a:xfrm>
          <a:prstGeom prst="roundRect">
            <a:avLst>
              <a:gd name="adj" fmla="val 785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6;p45"/>
          <p:cNvSpPr/>
          <p:nvPr/>
        </p:nvSpPr>
        <p:spPr>
          <a:xfrm>
            <a:off x="491207" y="1450949"/>
            <a:ext cx="8199372" cy="3211735"/>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934;p45"/>
          <p:cNvGrpSpPr/>
          <p:nvPr/>
        </p:nvGrpSpPr>
        <p:grpSpPr>
          <a:xfrm>
            <a:off x="8110978" y="1149653"/>
            <a:ext cx="263669" cy="263588"/>
            <a:chOff x="4028549" y="3239505"/>
            <a:chExt cx="131381" cy="131321"/>
          </a:xfrm>
        </p:grpSpPr>
        <p:sp>
          <p:nvSpPr>
            <p:cNvPr id="21" name="Google Shape;935;p4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4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938;p45"/>
          <p:cNvSpPr/>
          <p:nvPr/>
        </p:nvSpPr>
        <p:spPr>
          <a:xfrm rot="2802891">
            <a:off x="7581397" y="1329006"/>
            <a:ext cx="357342"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4" name="Google Shape;1240;p55"/>
              <p:cNvSpPr txBox="1">
                <a:spLocks noGrp="1"/>
              </p:cNvSpPr>
              <p:nvPr>
                <p:ph type="subTitle" idx="1"/>
              </p:nvPr>
            </p:nvSpPr>
            <p:spPr>
              <a:xfrm>
                <a:off x="884983" y="1539162"/>
                <a:ext cx="7093619" cy="2564302"/>
              </a:xfrm>
              <a:prstGeom prst="rect">
                <a:avLst/>
              </a:prstGeom>
            </p:spPr>
            <p:txBody>
              <a:bodyPr spcFirstLastPara="1" wrap="square" lIns="91425" tIns="91425" rIns="91425" bIns="91425" anchor="t" anchorCtr="0">
                <a:noAutofit/>
              </a:bodyPr>
              <a:lstStyle/>
              <a:p>
                <a:pPr lvl="0" indent="-317500">
                  <a:buChar char="●"/>
                </a:pPr>
                <a:r>
                  <a:rPr lang="en-US" dirty="0"/>
                  <a:t>Có </a:t>
                </a:r>
                <a:r>
                  <a:rPr lang="en-US" dirty="0" err="1"/>
                  <a:t>dạng</a:t>
                </a:r>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𝟎</m:t>
                        </m:r>
                      </m:sub>
                    </m:sSub>
                    <m:r>
                      <a:rPr lang="en-US" b="1" i="1">
                        <a:latin typeface="Cambria Math" panose="02040503050406030204" pitchFamily="18" charset="0"/>
                      </a:rPr>
                      <m:t>𝑻</m:t>
                    </m:r>
                    <m:d>
                      <m:dPr>
                        <m:ctrlPr>
                          <a:rPr lang="en-US" b="1" i="1">
                            <a:latin typeface="Cambria Math" panose="02040503050406030204" pitchFamily="18" charset="0"/>
                          </a:rPr>
                        </m:ctrlPr>
                      </m:dPr>
                      <m:e>
                        <m:r>
                          <a:rPr lang="en-US" b="1" i="1">
                            <a:latin typeface="Cambria Math" panose="02040503050406030204" pitchFamily="18" charset="0"/>
                          </a:rPr>
                          <m:t>𝒏</m:t>
                        </m:r>
                      </m:e>
                    </m:d>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𝟏</m:t>
                        </m:r>
                      </m:sub>
                    </m:sSub>
                    <m:r>
                      <a:rPr lang="en-US" b="1" i="1">
                        <a:latin typeface="Cambria Math" panose="02040503050406030204" pitchFamily="18" charset="0"/>
                      </a:rPr>
                      <m:t>𝑻</m:t>
                    </m:r>
                    <m:d>
                      <m:dPr>
                        <m:ctrlPr>
                          <a:rPr lang="en-US" b="1" i="1">
                            <a:latin typeface="Cambria Math" panose="02040503050406030204" pitchFamily="18" charset="0"/>
                          </a:rPr>
                        </m:ctrlPr>
                      </m:dPr>
                      <m:e>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𝟏</m:t>
                        </m:r>
                      </m:e>
                    </m:d>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𝟐</m:t>
                        </m:r>
                      </m:sub>
                    </m:sSub>
                    <m:r>
                      <a:rPr lang="en-US" b="1" i="1">
                        <a:latin typeface="Cambria Math" panose="02040503050406030204" pitchFamily="18" charset="0"/>
                      </a:rPr>
                      <m:t>𝑻</m:t>
                    </m:r>
                    <m:d>
                      <m:dPr>
                        <m:ctrlPr>
                          <a:rPr lang="en-US" b="1" i="1">
                            <a:latin typeface="Cambria Math" panose="02040503050406030204" pitchFamily="18" charset="0"/>
                          </a:rPr>
                        </m:ctrlPr>
                      </m:dPr>
                      <m:e>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𝟐</m:t>
                        </m:r>
                      </m:e>
                    </m:d>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𝒌</m:t>
                        </m:r>
                      </m:sub>
                    </m:sSub>
                    <m:r>
                      <a:rPr lang="en-US" b="1" i="1">
                        <a:latin typeface="Cambria Math" panose="02040503050406030204" pitchFamily="18" charset="0"/>
                      </a:rPr>
                      <m:t>𝑻</m:t>
                    </m:r>
                    <m:d>
                      <m:dPr>
                        <m:ctrlPr>
                          <a:rPr lang="en-US" b="1" i="1">
                            <a:latin typeface="Cambria Math" panose="02040503050406030204" pitchFamily="18" charset="0"/>
                          </a:rPr>
                        </m:ctrlPr>
                      </m:dPr>
                      <m:e>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𝒌</m:t>
                        </m:r>
                      </m:e>
                    </m:d>
                    <m:r>
                      <a:rPr lang="en-US" b="1" i="1">
                        <a:latin typeface="Cambria Math" panose="02040503050406030204" pitchFamily="18" charset="0"/>
                      </a:rPr>
                      <m:t>=</m:t>
                    </m:r>
                    <m:r>
                      <a:rPr lang="en-US" b="1" i="1">
                        <a:latin typeface="Cambria Math" panose="02040503050406030204" pitchFamily="18" charset="0"/>
                      </a:rPr>
                      <m:t>𝟎</m:t>
                    </m:r>
                  </m:oMath>
                </a14:m>
                <a:r>
                  <a:rPr lang="en-US" b="1" dirty="0"/>
                  <a:t> (1)</a:t>
                </a:r>
              </a:p>
              <a:p>
                <a:pPr marL="457200" lvl="0" indent="-317500" algn="l" rtl="0">
                  <a:lnSpc>
                    <a:spcPct val="150000"/>
                  </a:lnSpc>
                  <a:spcBef>
                    <a:spcPts val="0"/>
                  </a:spcBef>
                  <a:spcAft>
                    <a:spcPts val="0"/>
                  </a:spcAft>
                  <a:buSzPts val="1400"/>
                  <a:buChar char="●"/>
                </a:pPr>
                <a:r>
                  <a:rPr lang="en-US" dirty="0" err="1"/>
                  <a:t>Với</a:t>
                </a:r>
                <a:r>
                  <a:rPr lang="en-US" dirty="0"/>
                  <a:t> T(0), T(1),…</a:t>
                </a:r>
                <a:r>
                  <a:rPr lang="en-US" dirty="0" err="1"/>
                  <a:t>là</a:t>
                </a:r>
                <a:r>
                  <a:rPr lang="en-US" dirty="0"/>
                  <a:t> </a:t>
                </a:r>
                <a:r>
                  <a:rPr lang="en-US" dirty="0" err="1"/>
                  <a:t>hằng</a:t>
                </a:r>
                <a:r>
                  <a:rPr lang="en-US" dirty="0"/>
                  <a:t> </a:t>
                </a:r>
                <a:r>
                  <a:rPr lang="en-US" dirty="0" err="1"/>
                  <a:t>số</a:t>
                </a:r>
                <a:endParaRPr lang="en-US" dirty="0"/>
              </a:p>
              <a:p>
                <a:pPr>
                  <a:lnSpc>
                    <a:spcPct val="150000"/>
                  </a:lnSpc>
                  <a:buFont typeface="Wingdings" panose="05000000000000000000" pitchFamily="2" charset="2"/>
                  <a:buChar char="Ø"/>
                </a:pPr>
                <a:r>
                  <a:rPr lang="en-US" dirty="0"/>
                  <a:t>Cách </a:t>
                </a:r>
                <a:r>
                  <a:rPr lang="en-US" dirty="0" err="1"/>
                  <a:t>giải</a:t>
                </a:r>
                <a:r>
                  <a:rPr lang="en-US" dirty="0"/>
                  <a:t>:</a:t>
                </a:r>
              </a:p>
              <a:p>
                <a:pPr marL="744538" indent="-285750">
                  <a:lnSpc>
                    <a:spcPct val="150000"/>
                  </a:lnSpc>
                  <a:buFont typeface="Wingdings" panose="05000000000000000000" pitchFamily="2" charset="2"/>
                  <a:buChar char="ü"/>
                </a:pPr>
                <a:r>
                  <a:rPr lang="en-US" dirty="0" err="1"/>
                  <a:t>Bước</a:t>
                </a:r>
                <a:r>
                  <a:rPr lang="en-US" dirty="0"/>
                  <a:t> 1: </a:t>
                </a:r>
                <a:r>
                  <a:rPr lang="en-US" dirty="0" err="1"/>
                  <a:t>Tìm</a:t>
                </a:r>
                <a:r>
                  <a:rPr lang="en-US" dirty="0"/>
                  <a:t> </a:t>
                </a:r>
                <a:r>
                  <a:rPr lang="en-US" dirty="0" err="1"/>
                  <a:t>phương</a:t>
                </a:r>
                <a:r>
                  <a:rPr lang="en-US" dirty="0"/>
                  <a:t> </a:t>
                </a:r>
                <a:r>
                  <a:rPr lang="en-US" dirty="0" err="1"/>
                  <a:t>trình</a:t>
                </a:r>
                <a:r>
                  <a:rPr lang="en-US" dirty="0"/>
                  <a:t> </a:t>
                </a:r>
                <a:r>
                  <a:rPr lang="en-US" dirty="0" err="1"/>
                  <a:t>đặc</a:t>
                </a:r>
                <a:r>
                  <a:rPr lang="en-US" dirty="0"/>
                  <a:t> </a:t>
                </a:r>
                <a:r>
                  <a:rPr lang="en-US" dirty="0" err="1"/>
                  <a:t>trưng</a:t>
                </a:r>
                <a:endParaRPr lang="en-US" dirty="0"/>
              </a:p>
              <a:p>
                <a:pPr marL="744538" indent="-285750">
                  <a:lnSpc>
                    <a:spcPct val="150000"/>
                  </a:lnSpc>
                  <a:buFont typeface="Wingdings" panose="05000000000000000000" pitchFamily="2" charset="2"/>
                  <a:buChar char="ü"/>
                </a:pPr>
                <a:r>
                  <a:rPr lang="en-US" dirty="0" err="1"/>
                  <a:t>Bước</a:t>
                </a:r>
                <a:r>
                  <a:rPr lang="en-US" dirty="0"/>
                  <a:t> 2: </a:t>
                </a:r>
                <a:r>
                  <a:rPr lang="en-US" dirty="0" err="1"/>
                  <a:t>Giải</a:t>
                </a:r>
                <a:r>
                  <a:rPr lang="en-US" dirty="0"/>
                  <a:t> </a:t>
                </a:r>
                <a:r>
                  <a:rPr lang="en-US" dirty="0" err="1"/>
                  <a:t>phương</a:t>
                </a:r>
                <a:r>
                  <a:rPr lang="en-US" dirty="0"/>
                  <a:t> </a:t>
                </a:r>
                <a:r>
                  <a:rPr lang="en-US" dirty="0" err="1"/>
                  <a:t>trình</a:t>
                </a:r>
                <a:r>
                  <a:rPr lang="en-US" dirty="0"/>
                  <a:t> </a:t>
                </a:r>
                <a:r>
                  <a:rPr lang="en-US" dirty="0" err="1"/>
                  <a:t>đặc</a:t>
                </a:r>
                <a:r>
                  <a:rPr lang="en-US" dirty="0"/>
                  <a:t> </a:t>
                </a:r>
                <a:r>
                  <a:rPr lang="en-US" dirty="0" err="1"/>
                  <a:t>trưng</a:t>
                </a:r>
                <a:r>
                  <a:rPr lang="en-US" dirty="0"/>
                  <a:t> </a:t>
                </a:r>
              </a:p>
              <a:p>
                <a:pPr marL="744538" indent="-285750">
                  <a:lnSpc>
                    <a:spcPct val="150000"/>
                  </a:lnSpc>
                  <a:buFont typeface="Wingdings" panose="05000000000000000000" pitchFamily="2" charset="2"/>
                  <a:buChar char="ü"/>
                </a:pPr>
                <a:r>
                  <a:rPr lang="en-US" dirty="0" err="1"/>
                  <a:t>Bước</a:t>
                </a:r>
                <a:r>
                  <a:rPr lang="en-US" dirty="0"/>
                  <a:t> 3: </a:t>
                </a:r>
                <a:r>
                  <a:rPr lang="en-US" dirty="0" err="1"/>
                  <a:t>Tìm</a:t>
                </a:r>
                <a:r>
                  <a:rPr lang="en-US" dirty="0"/>
                  <a:t> </a:t>
                </a:r>
                <a:r>
                  <a:rPr lang="en-US" dirty="0" err="1"/>
                  <a:t>tham</a:t>
                </a:r>
                <a:r>
                  <a:rPr lang="en-US" dirty="0"/>
                  <a:t> </a:t>
                </a:r>
                <a:r>
                  <a:rPr lang="en-US" dirty="0" err="1"/>
                  <a:t>số</a:t>
                </a:r>
                <a:endParaRPr lang="en-US" dirty="0"/>
              </a:p>
              <a:p>
                <a:pPr marL="744538" indent="-285750">
                  <a:lnSpc>
                    <a:spcPct val="150000"/>
                  </a:lnSpc>
                  <a:buFont typeface="Wingdings" panose="05000000000000000000" pitchFamily="2" charset="2"/>
                  <a:buChar char="ü"/>
                </a:pPr>
                <a:r>
                  <a:rPr lang="en-US" dirty="0" err="1"/>
                  <a:t>Bước</a:t>
                </a:r>
                <a:r>
                  <a:rPr lang="en-US" dirty="0"/>
                  <a:t> 4: </a:t>
                </a:r>
                <a:r>
                  <a:rPr lang="en-US" dirty="0" err="1"/>
                  <a:t>Kết</a:t>
                </a:r>
                <a:r>
                  <a:rPr lang="en-US" dirty="0"/>
                  <a:t> </a:t>
                </a:r>
                <a:r>
                  <a:rPr lang="en-US" dirty="0" err="1"/>
                  <a:t>luận</a:t>
                </a:r>
                <a:endParaRPr lang="en-US" dirty="0"/>
              </a:p>
              <a:p>
                <a:pPr marL="744855" indent="-285750">
                  <a:lnSpc>
                    <a:spcPct val="150000"/>
                  </a:lnSpc>
                  <a:buFont typeface="Arial" panose="020B0604020202020204" pitchFamily="34" charset="0"/>
                  <a:buChar char="•"/>
                </a:pPr>
                <a:endParaRPr lang="en-US" dirty="0"/>
              </a:p>
            </p:txBody>
          </p:sp>
        </mc:Choice>
        <mc:Fallback xmlns="">
          <p:sp>
            <p:nvSpPr>
              <p:cNvPr id="24" name="Google Shape;1240;p55"/>
              <p:cNvSpPr txBox="1">
                <a:spLocks noGrp="1" noRot="1" noChangeAspect="1" noMove="1" noResize="1" noEditPoints="1" noAdjustHandles="1" noChangeArrowheads="1" noChangeShapeType="1" noTextEdit="1"/>
              </p:cNvSpPr>
              <p:nvPr>
                <p:ph type="subTitle" idx="1"/>
              </p:nvPr>
            </p:nvSpPr>
            <p:spPr>
              <a:xfrm>
                <a:off x="884983" y="1539162"/>
                <a:ext cx="7093619" cy="2564302"/>
              </a:xfrm>
              <a:prstGeom prst="rect">
                <a:avLst/>
              </a:prstGeom>
              <a:blipFill>
                <a:blip r:embed="rId4"/>
                <a:stretch>
                  <a:fillRect b="-6176"/>
                </a:stretch>
              </a:blipFill>
            </p:spPr>
            <p:txBody>
              <a:bodyPr/>
              <a:lstStyle/>
              <a:p>
                <a:r>
                  <a:rPr lang="en-US">
                    <a:noFill/>
                  </a:rPr>
                  <a:t> </a:t>
                </a:r>
              </a:p>
            </p:txBody>
          </p:sp>
        </mc:Fallback>
      </mc:AlternateContent>
      <p:sp>
        <p:nvSpPr>
          <p:cNvPr id="25" name="Subtitle 2"/>
          <p:cNvSpPr txBox="1"/>
          <p:nvPr/>
        </p:nvSpPr>
        <p:spPr>
          <a:xfrm>
            <a:off x="651938" y="1479838"/>
            <a:ext cx="2899864" cy="40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r>
              <a:rPr lang="en-US" dirty="0" err="1"/>
              <a:t>Phương</a:t>
            </a:r>
            <a:r>
              <a:rPr lang="en-US" dirty="0"/>
              <a:t> </a:t>
            </a:r>
            <a:r>
              <a:rPr lang="en-US" dirty="0" err="1"/>
              <a:t>trình</a:t>
            </a:r>
            <a:r>
              <a:rPr lang="en-US" dirty="0"/>
              <a:t> </a:t>
            </a:r>
            <a:r>
              <a:rPr lang="en-US" dirty="0" err="1"/>
              <a:t>đặc</a:t>
            </a:r>
            <a:r>
              <a:rPr lang="en-US" dirty="0"/>
              <a:t> </a:t>
            </a:r>
            <a:r>
              <a:rPr lang="en-US" dirty="0" err="1"/>
              <a:t>trưng</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914;p45"/>
          <p:cNvSpPr/>
          <p:nvPr/>
        </p:nvSpPr>
        <p:spPr>
          <a:xfrm>
            <a:off x="369911" y="1450949"/>
            <a:ext cx="8564091" cy="3439973"/>
          </a:xfrm>
          <a:prstGeom prst="roundRect">
            <a:avLst>
              <a:gd name="adj" fmla="val 785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5;p45"/>
          <p:cNvSpPr/>
          <p:nvPr/>
        </p:nvSpPr>
        <p:spPr>
          <a:xfrm>
            <a:off x="317394" y="1322479"/>
            <a:ext cx="8564091" cy="3539281"/>
          </a:xfrm>
          <a:prstGeom prst="roundRect">
            <a:avLst>
              <a:gd name="adj" fmla="val 785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6;p45"/>
          <p:cNvSpPr/>
          <p:nvPr/>
        </p:nvSpPr>
        <p:spPr>
          <a:xfrm>
            <a:off x="491207" y="1450949"/>
            <a:ext cx="8199372" cy="3211735"/>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934;p45"/>
          <p:cNvGrpSpPr/>
          <p:nvPr/>
        </p:nvGrpSpPr>
        <p:grpSpPr>
          <a:xfrm>
            <a:off x="8110978" y="1149653"/>
            <a:ext cx="263669" cy="263588"/>
            <a:chOff x="4028549" y="3239505"/>
            <a:chExt cx="131381" cy="131321"/>
          </a:xfrm>
        </p:grpSpPr>
        <p:sp>
          <p:nvSpPr>
            <p:cNvPr id="21" name="Google Shape;935;p4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4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938;p45"/>
          <p:cNvSpPr/>
          <p:nvPr/>
        </p:nvSpPr>
        <p:spPr>
          <a:xfrm rot="2802891">
            <a:off x="7581397" y="1329006"/>
            <a:ext cx="357342"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4" name="Google Shape;1240;p55"/>
              <p:cNvSpPr txBox="1">
                <a:spLocks noGrp="1"/>
              </p:cNvSpPr>
              <p:nvPr>
                <p:ph type="subTitle" idx="1"/>
              </p:nvPr>
            </p:nvSpPr>
            <p:spPr>
              <a:xfrm>
                <a:off x="1017359" y="2171951"/>
                <a:ext cx="7093619" cy="1715138"/>
              </a:xfrm>
              <a:prstGeom prst="rect">
                <a:avLst/>
              </a:prstGeom>
            </p:spPr>
            <p:txBody>
              <a:bodyPr spcFirstLastPara="1" wrap="square" lIns="91425" tIns="91425" rIns="91425" bIns="91425" anchor="t" anchorCtr="0">
                <a:noAutofit/>
              </a:bodyPr>
              <a:lstStyle/>
              <a:p>
                <a:pPr>
                  <a:lnSpc>
                    <a:spcPct val="150000"/>
                  </a:lnSpc>
                  <a:buFont typeface="Wingdings" panose="05000000000000000000" pitchFamily="2" charset="2"/>
                  <a:buChar char="ü"/>
                </a:pPr>
                <a:r>
                  <a:rPr lang="en-US" dirty="0"/>
                  <a:t>Bước 1: </a:t>
                </a:r>
                <a:r>
                  <a:rPr lang="en-US" dirty="0" err="1"/>
                  <a:t>Tìm</a:t>
                </a:r>
                <a:r>
                  <a:rPr lang="en-US" dirty="0"/>
                  <a:t> </a:t>
                </a:r>
                <a:r>
                  <a:rPr lang="en-US" dirty="0" err="1"/>
                  <a:t>phương</a:t>
                </a:r>
                <a:r>
                  <a:rPr lang="en-US" dirty="0"/>
                  <a:t> </a:t>
                </a:r>
                <a:r>
                  <a:rPr lang="en-US" dirty="0" err="1"/>
                  <a:t>trình</a:t>
                </a:r>
                <a:r>
                  <a:rPr lang="en-US" dirty="0"/>
                  <a:t> </a:t>
                </a:r>
                <a:r>
                  <a:rPr lang="en-US" dirty="0" err="1"/>
                  <a:t>đặc</a:t>
                </a:r>
                <a:r>
                  <a:rPr lang="en-US" dirty="0"/>
                  <a:t> </a:t>
                </a:r>
                <a:r>
                  <a:rPr lang="en-US" dirty="0" err="1"/>
                  <a:t>trưng</a:t>
                </a:r>
                <a:endParaRPr lang="en-US" dirty="0"/>
              </a:p>
              <a:p>
                <a:pPr marL="802005">
                  <a:lnSpc>
                    <a:spcPct val="150000"/>
                  </a:lnSpc>
                  <a:buFont typeface="Arial" panose="020B0604020202020204" pitchFamily="34" charset="0"/>
                  <a:buChar char="•"/>
                </a:pPr>
                <a:r>
                  <a:rPr lang="en-US" dirty="0" err="1"/>
                  <a:t>Đặt</a:t>
                </a:r>
                <a:r>
                  <a:rPr lang="en-US" dirty="0"/>
                  <a:t> </a:t>
                </a:r>
                <a:r>
                  <a:rPr lang="en-US" b="1" dirty="0"/>
                  <a:t>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𝑿</m:t>
                        </m:r>
                      </m:e>
                      <m:sup>
                        <m:r>
                          <a:rPr lang="en-US" b="1" i="1" smtClean="0">
                            <a:latin typeface="Cambria Math" panose="02040503050406030204" pitchFamily="18" charset="0"/>
                          </a:rPr>
                          <m:t>𝒏</m:t>
                        </m:r>
                      </m:sup>
                    </m:sSup>
                    <m:r>
                      <a:rPr lang="en-US" b="1" i="1" smtClean="0">
                        <a:latin typeface="Cambria Math" panose="02040503050406030204" pitchFamily="18" charset="0"/>
                      </a:rPr>
                      <m:t>=</m:t>
                    </m:r>
                    <m:r>
                      <a:rPr lang="en-US" b="1" i="0" smtClean="0">
                        <a:latin typeface="Cambria Math" panose="02040503050406030204" pitchFamily="18" charset="0"/>
                      </a:rPr>
                      <m:t>𝐓</m:t>
                    </m:r>
                    <m:r>
                      <a:rPr lang="en-US" b="1" i="0" smtClean="0">
                        <a:latin typeface="Cambria Math" panose="02040503050406030204" pitchFamily="18" charset="0"/>
                      </a:rPr>
                      <m:t>(</m:t>
                    </m:r>
                    <m:r>
                      <a:rPr lang="en-US" b="1" i="0" smtClean="0">
                        <a:latin typeface="Cambria Math" panose="02040503050406030204" pitchFamily="18" charset="0"/>
                      </a:rPr>
                      <m:t>𝐧</m:t>
                    </m:r>
                    <m:r>
                      <a:rPr lang="en-US" b="1" i="0" smtClean="0">
                        <a:latin typeface="Cambria Math" panose="02040503050406030204" pitchFamily="18" charset="0"/>
                      </a:rPr>
                      <m:t>)</m:t>
                    </m:r>
                  </m:oMath>
                </a14:m>
                <a:endParaRPr lang="en-US" dirty="0"/>
              </a:p>
              <a:p>
                <a:pPr marL="802005">
                  <a:lnSpc>
                    <a:spcPct val="150000"/>
                  </a:lnSpc>
                  <a:buFont typeface="Arial" panose="020B0604020202020204" pitchFamily="34" charset="0"/>
                  <a:buChar char="•"/>
                </a:pPr>
                <a:r>
                  <a:rPr lang="en-US" dirty="0" err="1"/>
                  <a:t>Thay</a:t>
                </a:r>
                <a:r>
                  <a:rPr lang="en-US" dirty="0"/>
                  <a:t> </a:t>
                </a:r>
                <a:r>
                  <a:rPr lang="en-US" b="1" dirty="0"/>
                  <a:t>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𝑿</m:t>
                        </m:r>
                      </m:e>
                      <m:sup>
                        <m:r>
                          <a:rPr lang="en-US" b="1" i="1" smtClean="0">
                            <a:latin typeface="Cambria Math" panose="02040503050406030204" pitchFamily="18" charset="0"/>
                          </a:rPr>
                          <m:t>𝒏</m:t>
                        </m:r>
                      </m:sup>
                    </m:sSup>
                    <m:r>
                      <a:rPr lang="en-US" b="1" i="0" smtClean="0">
                        <a:latin typeface="Cambria Math" panose="02040503050406030204" pitchFamily="18" charset="0"/>
                      </a:rPr>
                      <m:t>=</m:t>
                    </m:r>
                    <m:r>
                      <a:rPr lang="en-US" b="1" i="0" smtClean="0">
                        <a:latin typeface="Cambria Math" panose="02040503050406030204" pitchFamily="18" charset="0"/>
                      </a:rPr>
                      <m:t>𝐓</m:t>
                    </m:r>
                    <m:d>
                      <m:dPr>
                        <m:ctrlPr>
                          <a:rPr lang="en-US" b="1" i="1" smtClean="0">
                            <a:latin typeface="Cambria Math" panose="02040503050406030204" pitchFamily="18" charset="0"/>
                          </a:rPr>
                        </m:ctrlPr>
                      </m:dPr>
                      <m:e>
                        <m:r>
                          <a:rPr lang="en-US" b="1" i="0" smtClean="0">
                            <a:latin typeface="Cambria Math" panose="02040503050406030204" pitchFamily="18" charset="0"/>
                          </a:rPr>
                          <m:t>𝐧</m:t>
                        </m:r>
                      </m:e>
                    </m:d>
                  </m:oMath>
                </a14:m>
                <a:r>
                  <a:rPr lang="en-US" b="1" dirty="0"/>
                  <a:t> </a:t>
                </a:r>
                <a:r>
                  <a:rPr lang="en-US" dirty="0" err="1"/>
                  <a:t>vào</a:t>
                </a:r>
                <a:r>
                  <a:rPr lang="en-US" dirty="0"/>
                  <a:t> (1)</a:t>
                </a:r>
              </a:p>
              <a:p>
                <a:pPr marL="459105" indent="0">
                  <a:lnSpc>
                    <a:spcPct val="150000"/>
                  </a:lnSpc>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𝟎</m:t>
                          </m:r>
                        </m:sub>
                      </m:sSub>
                      <m:sSup>
                        <m:sSupPr>
                          <m:ctrlPr>
                            <a:rPr lang="en-US" b="1" i="1">
                              <a:latin typeface="Cambria Math" panose="02040503050406030204" pitchFamily="18" charset="0"/>
                            </a:rPr>
                          </m:ctrlPr>
                        </m:sSupPr>
                        <m:e>
                          <m:r>
                            <a:rPr lang="en-US" b="1" i="1">
                              <a:latin typeface="Cambria Math" panose="02040503050406030204" pitchFamily="18" charset="0"/>
                            </a:rPr>
                            <m:t>𝑿</m:t>
                          </m:r>
                        </m:e>
                        <m:sup>
                          <m:r>
                            <a:rPr lang="en-US" b="1" i="1" smtClean="0">
                              <a:latin typeface="Cambria Math" panose="02040503050406030204" pitchFamily="18" charset="0"/>
                            </a:rPr>
                            <m:t>𝒏</m:t>
                          </m:r>
                        </m:sup>
                      </m:s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𝟏</m:t>
                          </m:r>
                        </m:sub>
                      </m:sSub>
                      <m:sSup>
                        <m:sSupPr>
                          <m:ctrlPr>
                            <a:rPr lang="en-US" b="1" i="1">
                              <a:latin typeface="Cambria Math" panose="02040503050406030204" pitchFamily="18" charset="0"/>
                            </a:rPr>
                          </m:ctrlPr>
                        </m:sSupPr>
                        <m:e>
                          <m:r>
                            <a:rPr lang="en-US" b="1" i="1">
                              <a:latin typeface="Cambria Math" panose="02040503050406030204" pitchFamily="18" charset="0"/>
                            </a:rPr>
                            <m:t>𝑿</m:t>
                          </m:r>
                        </m:e>
                        <m:sup>
                          <m:r>
                            <a:rPr lang="en-US" b="1" i="1" smtClean="0">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𝟏</m:t>
                          </m:r>
                        </m:sup>
                      </m:s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𝟐</m:t>
                          </m:r>
                        </m:sub>
                      </m:sSub>
                      <m:sSup>
                        <m:sSupPr>
                          <m:ctrlPr>
                            <a:rPr lang="en-US" b="1" i="1">
                              <a:latin typeface="Cambria Math" panose="02040503050406030204" pitchFamily="18" charset="0"/>
                            </a:rPr>
                          </m:ctrlPr>
                        </m:sSupPr>
                        <m:e>
                          <m:r>
                            <a:rPr lang="en-US" b="1" i="1">
                              <a:latin typeface="Cambria Math" panose="02040503050406030204" pitchFamily="18" charset="0"/>
                            </a:rPr>
                            <m:t>𝑿</m:t>
                          </m:r>
                        </m:e>
                        <m:sup>
                          <m:r>
                            <a:rPr lang="en-US" b="1" i="1" smtClean="0">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𝟐</m:t>
                          </m:r>
                        </m:sup>
                      </m:sSup>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𝒌</m:t>
                          </m:r>
                        </m:sub>
                      </m:sSub>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𝒌</m:t>
                          </m:r>
                        </m:sup>
                      </m:sSup>
                      <m:r>
                        <a:rPr lang="en-US" b="1" i="1">
                          <a:latin typeface="Cambria Math" panose="02040503050406030204" pitchFamily="18" charset="0"/>
                        </a:rPr>
                        <m:t>=</m:t>
                      </m:r>
                      <m:r>
                        <a:rPr lang="en-US" b="1" i="1">
                          <a:latin typeface="Cambria Math" panose="02040503050406030204" pitchFamily="18" charset="0"/>
                        </a:rPr>
                        <m:t>𝟎</m:t>
                      </m:r>
                    </m:oMath>
                  </m:oMathPara>
                </a14:m>
                <a:endParaRPr lang="en-US" dirty="0"/>
              </a:p>
              <a:p>
                <a:pPr marL="1255713" indent="0">
                  <a:lnSpc>
                    <a:spcPct val="150000"/>
                  </a:lnSpc>
                </a:pPr>
                <a14:m>
                  <m:oMathPara xmlns:m="http://schemas.openxmlformats.org/officeDocument/2006/math">
                    <m:oMathParaPr>
                      <m:jc m:val="left"/>
                    </m:oMathParaPr>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𝑿</m:t>
                              </m:r>
                            </m:e>
                            <m:sup>
                              <m:r>
                                <a:rPr lang="en-US" b="1" i="1" smtClean="0">
                                  <a:latin typeface="Cambria Math" panose="02040503050406030204" pitchFamily="18" charset="0"/>
                                </a:rPr>
                                <m:t>𝒏</m:t>
                              </m:r>
                              <m:r>
                                <a:rPr lang="en-US" b="1" i="1" smtClean="0">
                                  <a:latin typeface="Cambria Math" panose="02040503050406030204" pitchFamily="18" charset="0"/>
                                </a:rPr>
                                <m:t>−</m:t>
                              </m:r>
                              <m:r>
                                <a:rPr lang="en-US" b="1" i="1">
                                  <a:latin typeface="Cambria Math" panose="02040503050406030204" pitchFamily="18" charset="0"/>
                                </a:rPr>
                                <m:t>𝒌</m:t>
                              </m:r>
                            </m:sup>
                          </m:sSup>
                          <m:r>
                            <a:rPr lang="en-US" b="1"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rPr>
                            <m:t>𝒂</m:t>
                          </m:r>
                        </m:e>
                        <m:sub>
                          <m:r>
                            <a:rPr lang="en-US" b="1" i="1">
                              <a:latin typeface="Cambria Math" panose="02040503050406030204" pitchFamily="18" charset="0"/>
                            </a:rPr>
                            <m:t>𝟎</m:t>
                          </m:r>
                        </m:sub>
                      </m:sSub>
                      <m:sSup>
                        <m:sSupPr>
                          <m:ctrlPr>
                            <a:rPr lang="en-US" b="1" i="1">
                              <a:latin typeface="Cambria Math" panose="02040503050406030204" pitchFamily="18" charset="0"/>
                            </a:rPr>
                          </m:ctrlPr>
                        </m:sSupPr>
                        <m:e>
                          <m:r>
                            <a:rPr lang="en-US" b="1" i="1">
                              <a:latin typeface="Cambria Math" panose="02040503050406030204" pitchFamily="18" charset="0"/>
                            </a:rPr>
                            <m:t>𝑿</m:t>
                          </m:r>
                        </m:e>
                        <m:sup>
                          <m:r>
                            <a:rPr lang="en-US" b="1" i="1" smtClean="0">
                              <a:latin typeface="Cambria Math" panose="02040503050406030204" pitchFamily="18" charset="0"/>
                            </a:rPr>
                            <m:t>𝒌</m:t>
                          </m:r>
                        </m:sup>
                      </m:s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𝟏</m:t>
                          </m:r>
                        </m:sub>
                      </m:sSub>
                      <m:sSup>
                        <m:sSupPr>
                          <m:ctrlPr>
                            <a:rPr lang="en-US" b="1" i="1">
                              <a:latin typeface="Cambria Math" panose="02040503050406030204" pitchFamily="18" charset="0"/>
                            </a:rPr>
                          </m:ctrlPr>
                        </m:sSupPr>
                        <m:e>
                          <m:r>
                            <a:rPr lang="en-US" b="1" i="1">
                              <a:latin typeface="Cambria Math" panose="02040503050406030204" pitchFamily="18" charset="0"/>
                            </a:rPr>
                            <m:t>𝑿</m:t>
                          </m:r>
                        </m:e>
                        <m:sup>
                          <m:r>
                            <a:rPr lang="en-US" b="1" i="1">
                              <a:latin typeface="Cambria Math" panose="02040503050406030204" pitchFamily="18" charset="0"/>
                            </a:rPr>
                            <m:t>𝒌</m:t>
                          </m:r>
                          <m:r>
                            <a:rPr lang="en-US" b="1" i="1">
                              <a:latin typeface="Cambria Math" panose="02040503050406030204" pitchFamily="18" charset="0"/>
                            </a:rPr>
                            <m:t>−</m:t>
                          </m:r>
                          <m:r>
                            <a:rPr lang="en-US" b="1" i="1">
                              <a:latin typeface="Cambria Math" panose="02040503050406030204" pitchFamily="18" charset="0"/>
                            </a:rPr>
                            <m:t>𝟏</m:t>
                          </m:r>
                        </m:sup>
                      </m:s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𝟐</m:t>
                          </m:r>
                        </m:sub>
                      </m:sSub>
                      <m:sSup>
                        <m:sSupPr>
                          <m:ctrlPr>
                            <a:rPr lang="en-US" b="1" i="1">
                              <a:latin typeface="Cambria Math" panose="02040503050406030204" pitchFamily="18" charset="0"/>
                            </a:rPr>
                          </m:ctrlPr>
                        </m:sSupPr>
                        <m:e>
                          <m:r>
                            <a:rPr lang="en-US" b="1" i="1">
                              <a:latin typeface="Cambria Math" panose="02040503050406030204" pitchFamily="18" charset="0"/>
                            </a:rPr>
                            <m:t>𝑿</m:t>
                          </m:r>
                        </m:e>
                        <m:sup>
                          <m:r>
                            <a:rPr lang="en-US" b="1" i="1">
                              <a:latin typeface="Cambria Math" panose="02040503050406030204" pitchFamily="18" charset="0"/>
                            </a:rPr>
                            <m:t>𝒌</m:t>
                          </m:r>
                          <m:r>
                            <a:rPr lang="en-US" b="1" i="1">
                              <a:latin typeface="Cambria Math" panose="02040503050406030204" pitchFamily="18" charset="0"/>
                            </a:rPr>
                            <m:t>−</m:t>
                          </m:r>
                          <m:r>
                            <a:rPr lang="en-US" b="1" i="1">
                              <a:latin typeface="Cambria Math" panose="02040503050406030204" pitchFamily="18" charset="0"/>
                            </a:rPr>
                            <m:t>𝟐</m:t>
                          </m:r>
                        </m:sup>
                      </m:sSup>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𝒌</m:t>
                          </m:r>
                        </m:sub>
                      </m:sSub>
                      <m:r>
                        <a:rPr lang="en-US" b="1" i="1" smtClean="0">
                          <a:latin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rPr>
                        <m:t>𝟎</m:t>
                      </m:r>
                      <m:r>
                        <a:rPr lang="en-US" b="1" i="1">
                          <a:latin typeface="Cambria Math" panose="02040503050406030204" pitchFamily="18" charset="0"/>
                        </a:rPr>
                        <m:t> (</m:t>
                      </m:r>
                      <m:r>
                        <a:rPr lang="en-US" b="1" i="1">
                          <a:latin typeface="Cambria Math" panose="02040503050406030204" pitchFamily="18" charset="0"/>
                        </a:rPr>
                        <m:t>𝟐</m:t>
                      </m:r>
                      <m:r>
                        <a:rPr lang="en-US" b="1" i="1">
                          <a:latin typeface="Cambria Math" panose="02040503050406030204" pitchFamily="18" charset="0"/>
                        </a:rPr>
                        <m:t>)</m:t>
                      </m:r>
                    </m:oMath>
                  </m:oMathPara>
                </a14:m>
                <a:endParaRPr lang="en-US" b="1" dirty="0"/>
              </a:p>
            </p:txBody>
          </p:sp>
        </mc:Choice>
        <mc:Fallback xmlns="">
          <p:sp>
            <p:nvSpPr>
              <p:cNvPr id="24" name="Google Shape;1240;p55"/>
              <p:cNvSpPr txBox="1">
                <a:spLocks noGrp="1" noRot="1" noChangeAspect="1" noMove="1" noResize="1" noEditPoints="1" noAdjustHandles="1" noChangeArrowheads="1" noChangeShapeType="1" noTextEdit="1"/>
              </p:cNvSpPr>
              <p:nvPr>
                <p:ph type="subTitle" idx="1"/>
              </p:nvPr>
            </p:nvSpPr>
            <p:spPr>
              <a:xfrm>
                <a:off x="1017359" y="2171951"/>
                <a:ext cx="7093619" cy="1715138"/>
              </a:xfrm>
              <a:prstGeom prst="rect">
                <a:avLst/>
              </a:prstGeom>
              <a:blipFill>
                <a:blip r:embed="rId4"/>
                <a:stretch>
                  <a:fillRect b="-2128"/>
                </a:stretch>
              </a:blipFill>
            </p:spPr>
            <p:txBody>
              <a:bodyPr/>
              <a:lstStyle/>
              <a:p>
                <a:r>
                  <a:rPr lang="en-US">
                    <a:noFill/>
                  </a:rPr>
                  <a:t> </a:t>
                </a:r>
              </a:p>
            </p:txBody>
          </p:sp>
        </mc:Fallback>
      </mc:AlternateContent>
      <p:sp>
        <p:nvSpPr>
          <p:cNvPr id="25" name="Subtitle 2"/>
          <p:cNvSpPr txBox="1"/>
          <p:nvPr/>
        </p:nvSpPr>
        <p:spPr>
          <a:xfrm>
            <a:off x="713225" y="1619268"/>
            <a:ext cx="2899864" cy="40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r>
              <a:rPr lang="en-US" dirty="0" err="1"/>
              <a:t>Phương</a:t>
            </a:r>
            <a:r>
              <a:rPr lang="en-US" dirty="0"/>
              <a:t> </a:t>
            </a:r>
            <a:r>
              <a:rPr lang="en-US" dirty="0" err="1"/>
              <a:t>trình</a:t>
            </a:r>
            <a:r>
              <a:rPr lang="en-US" dirty="0"/>
              <a:t> </a:t>
            </a:r>
            <a:r>
              <a:rPr lang="en-US" dirty="0" err="1"/>
              <a:t>đặc</a:t>
            </a:r>
            <a:r>
              <a:rPr lang="en-US" dirty="0"/>
              <a:t> </a:t>
            </a:r>
            <a:r>
              <a:rPr lang="en-US" dirty="0" err="1"/>
              <a:t>trưng</a:t>
            </a:r>
            <a:r>
              <a:rPr lang="en-US" dirty="0"/>
              <a:t>:</a:t>
            </a:r>
          </a:p>
        </p:txBody>
      </p:sp>
    </p:spTree>
    <p:extLst>
      <p:ext uri="{BB962C8B-B14F-4D97-AF65-F5344CB8AC3E}">
        <p14:creationId xmlns:p14="http://schemas.microsoft.com/office/powerpoint/2010/main" val="509943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914;p45"/>
          <p:cNvSpPr/>
          <p:nvPr/>
        </p:nvSpPr>
        <p:spPr>
          <a:xfrm>
            <a:off x="369911" y="1450949"/>
            <a:ext cx="8564091" cy="3439973"/>
          </a:xfrm>
          <a:prstGeom prst="roundRect">
            <a:avLst>
              <a:gd name="adj" fmla="val 785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5;p45"/>
          <p:cNvSpPr/>
          <p:nvPr/>
        </p:nvSpPr>
        <p:spPr>
          <a:xfrm>
            <a:off x="317394" y="1322479"/>
            <a:ext cx="8564091" cy="3539281"/>
          </a:xfrm>
          <a:prstGeom prst="roundRect">
            <a:avLst>
              <a:gd name="adj" fmla="val 785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6;p45"/>
          <p:cNvSpPr/>
          <p:nvPr/>
        </p:nvSpPr>
        <p:spPr>
          <a:xfrm>
            <a:off x="472289" y="1442406"/>
            <a:ext cx="8199372" cy="3211735"/>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934;p45"/>
          <p:cNvGrpSpPr/>
          <p:nvPr/>
        </p:nvGrpSpPr>
        <p:grpSpPr>
          <a:xfrm>
            <a:off x="8110978" y="1149653"/>
            <a:ext cx="263669" cy="263588"/>
            <a:chOff x="4028549" y="3239505"/>
            <a:chExt cx="131381" cy="131321"/>
          </a:xfrm>
        </p:grpSpPr>
        <p:sp>
          <p:nvSpPr>
            <p:cNvPr id="21" name="Google Shape;935;p4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4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938;p45"/>
          <p:cNvSpPr/>
          <p:nvPr/>
        </p:nvSpPr>
        <p:spPr>
          <a:xfrm rot="2802891">
            <a:off x="7581397" y="1329006"/>
            <a:ext cx="357342"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24" name="Google Shape;1240;p55"/>
              <p:cNvSpPr txBox="1">
                <a:spLocks noGrp="1"/>
              </p:cNvSpPr>
              <p:nvPr>
                <p:ph type="subTitle" idx="1"/>
              </p:nvPr>
            </p:nvSpPr>
            <p:spPr>
              <a:xfrm>
                <a:off x="800986" y="1900518"/>
                <a:ext cx="7093619" cy="2564302"/>
              </a:xfrm>
              <a:prstGeom prst="rect">
                <a:avLst/>
              </a:prstGeom>
            </p:spPr>
            <p:txBody>
              <a:bodyPr spcFirstLastPara="1" wrap="square" lIns="91425" tIns="91425" rIns="91425" bIns="91425" anchor="t" anchorCtr="0">
                <a:noAutofit/>
              </a:bodyPr>
              <a:lstStyle/>
              <a:p>
                <a:pPr marL="744855" indent="-285750">
                  <a:lnSpc>
                    <a:spcPct val="150000"/>
                  </a:lnSpc>
                  <a:buFont typeface="Wingdings" panose="05000000000000000000" pitchFamily="2" charset="2"/>
                  <a:buChar char="ü"/>
                </a:pPr>
                <a:r>
                  <a:rPr lang="en-US" dirty="0"/>
                  <a:t>Bước 2: </a:t>
                </a:r>
                <a:r>
                  <a:rPr lang="en-US" dirty="0" err="1"/>
                  <a:t>Giải</a:t>
                </a:r>
                <a:r>
                  <a:rPr lang="en-US" dirty="0"/>
                  <a:t> </a:t>
                </a:r>
                <a:r>
                  <a:rPr lang="en-US" dirty="0" err="1"/>
                  <a:t>phương</a:t>
                </a:r>
                <a:r>
                  <a:rPr lang="en-US" dirty="0"/>
                  <a:t> </a:t>
                </a:r>
                <a:r>
                  <a:rPr lang="en-US" dirty="0" err="1"/>
                  <a:t>trình</a:t>
                </a:r>
                <a:r>
                  <a:rPr lang="en-US" dirty="0"/>
                  <a:t> </a:t>
                </a:r>
                <a:r>
                  <a:rPr lang="en-US" dirty="0" err="1"/>
                  <a:t>đặt</a:t>
                </a:r>
                <a:r>
                  <a:rPr lang="en-US" dirty="0"/>
                  <a:t> </a:t>
                </a:r>
                <a:r>
                  <a:rPr lang="en-US" dirty="0" err="1"/>
                  <a:t>trưng</a:t>
                </a:r>
                <a:r>
                  <a:rPr lang="en-US" dirty="0"/>
                  <a:t> (2)</a:t>
                </a:r>
              </a:p>
              <a:p>
                <a:pPr marL="459105" indent="0">
                  <a:lnSpc>
                    <a:spcPct val="150000"/>
                  </a:lnSpc>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𝟎</m:t>
                          </m:r>
                        </m:sub>
                      </m:sSub>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𝒌</m:t>
                          </m:r>
                        </m:sup>
                      </m:sSup>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sub>
                      </m:sSub>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sub>
                      </m:sSub>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𝟐</m:t>
                          </m:r>
                        </m:sup>
                      </m:sSup>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𝒌</m:t>
                          </m:r>
                        </m:sub>
                      </m:sSub>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r>
                        <a:rPr lang="en-US" b="1" i="1" smtClean="0">
                          <a:latin typeface="Cambria Math" panose="02040503050406030204" pitchFamily="18" charset="0"/>
                        </a:rPr>
                        <m:t>𝟐</m:t>
                      </m:r>
                      <m:r>
                        <a:rPr lang="en-US" b="1" i="1" smtClean="0">
                          <a:latin typeface="Cambria Math" panose="02040503050406030204" pitchFamily="18" charset="0"/>
                        </a:rPr>
                        <m:t>)</m:t>
                      </m:r>
                    </m:oMath>
                  </m:oMathPara>
                </a14:m>
                <a:endParaRPr lang="en-US" b="1" dirty="0"/>
              </a:p>
              <a:p>
                <a:pPr marL="1089025" indent="-285750">
                  <a:lnSpc>
                    <a:spcPct val="100000"/>
                  </a:lnSpc>
                  <a:buFont typeface="Arial" panose="020B0604020202020204" pitchFamily="34" charset="0"/>
                  <a:buChar char="•"/>
                </a:pPr>
                <a:r>
                  <a:rPr lang="en-US" dirty="0" err="1"/>
                  <a:t>Trường</a:t>
                </a:r>
                <a:r>
                  <a:rPr lang="en-US" dirty="0"/>
                  <a:t> </a:t>
                </a:r>
                <a:r>
                  <a:rPr lang="en-US" dirty="0" err="1"/>
                  <a:t>hợp</a:t>
                </a:r>
                <a:r>
                  <a:rPr lang="en-US" dirty="0"/>
                  <a:t> 1: </a:t>
                </a:r>
                <a:r>
                  <a:rPr lang="en-US" dirty="0" err="1"/>
                  <a:t>có</a:t>
                </a:r>
                <a:r>
                  <a:rPr lang="en-US" dirty="0"/>
                  <a:t> </a:t>
                </a:r>
                <a:r>
                  <a:rPr lang="en-US" dirty="0" err="1"/>
                  <a:t>nghiệm</a:t>
                </a:r>
                <a:r>
                  <a:rPr lang="en-US" dirty="0"/>
                  <a:t> </a:t>
                </a:r>
                <a:r>
                  <a:rPr lang="en-US" dirty="0" err="1"/>
                  <a:t>đơn</a:t>
                </a:r>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a:latin typeface="Cambria Math" panose="02040503050406030204" pitchFamily="18" charset="0"/>
                          </a:rPr>
                          <m:t>𝒊</m:t>
                        </m:r>
                      </m:sub>
                    </m:sSub>
                  </m:oMath>
                </a14:m>
                <a:endParaRPr lang="en-US" dirty="0"/>
              </a:p>
              <a:p>
                <a:pPr marL="459105" indent="0">
                  <a:lnSpc>
                    <a:spcPct val="10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e>
                      </m:d>
                      <m:r>
                        <a:rPr lang="en-US" b="1" i="1" smtClean="0">
                          <a:latin typeface="Cambria Math" panose="02040503050406030204" pitchFamily="18" charset="0"/>
                        </a:rPr>
                        <m:t>=</m:t>
                      </m:r>
                      <m:nary>
                        <m:naryPr>
                          <m:chr m:val="∑"/>
                          <m:supHide m:val="on"/>
                          <m:ctrlPr>
                            <a:rPr lang="en-US" b="1" i="1" smtClean="0">
                              <a:latin typeface="Cambria Math" panose="02040503050406030204" pitchFamily="18" charset="0"/>
                            </a:rPr>
                          </m:ctrlPr>
                        </m:naryPr>
                        <m:sub>
                          <m:r>
                            <m:rPr>
                              <m:brk m:alnAt="7"/>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e>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𝒊</m:t>
                              </m:r>
                            </m:sub>
                          </m:sSub>
                          <m:sSup>
                            <m:sSupPr>
                              <m:ctrlPr>
                                <a:rPr lang="en-US" b="1" i="1" smtClean="0">
                                  <a:latin typeface="Cambria Math" panose="02040503050406030204" pitchFamily="18" charset="0"/>
                                </a:rPr>
                              </m:ctrlPr>
                            </m:sSupPr>
                            <m:e>
                              <m:sSub>
                                <m:sSubPr>
                                  <m:ctrlPr>
                                    <a:rPr lang="en-US" b="1" i="1">
                                      <a:latin typeface="Cambria Math" panose="02040503050406030204" pitchFamily="18" charset="0"/>
                                    </a:rPr>
                                  </m:ctrlPr>
                                </m:sSubPr>
                                <m:e>
                                  <m:r>
                                    <a:rPr lang="en-US" b="1" i="1" smtClean="0">
                                      <a:latin typeface="Cambria Math" panose="02040503050406030204" pitchFamily="18" charset="0"/>
                                    </a:rPr>
                                    <m:t>𝒙</m:t>
                                  </m:r>
                                </m:e>
                                <m:sub>
                                  <m:r>
                                    <a:rPr lang="en-US" b="1" i="1">
                                      <a:latin typeface="Cambria Math" panose="02040503050406030204" pitchFamily="18" charset="0"/>
                                    </a:rPr>
                                    <m:t>𝒊</m:t>
                                  </m:r>
                                </m:sub>
                              </m:sSub>
                            </m:e>
                            <m:sup>
                              <m:r>
                                <a:rPr lang="en-US" b="1" i="1" smtClean="0">
                                  <a:latin typeface="Cambria Math" panose="02040503050406030204" pitchFamily="18" charset="0"/>
                                </a:rPr>
                                <m:t>𝒏</m:t>
                              </m:r>
                            </m:sup>
                          </m:sSup>
                          <m:r>
                            <a:rPr lang="en-US" b="1" i="1" smtClean="0">
                              <a:latin typeface="Cambria Math" panose="02040503050406030204" pitchFamily="18" charset="0"/>
                            </a:rPr>
                            <m:t> </m:t>
                          </m:r>
                        </m:e>
                      </m:nary>
                    </m:oMath>
                  </m:oMathPara>
                </a14:m>
                <a:endParaRPr lang="en-US" dirty="0"/>
              </a:p>
              <a:p>
                <a:pPr marL="3203575" indent="173355">
                  <a:lnSpc>
                    <a:spcPct val="100000"/>
                  </a:lnSpc>
                </a:pPr>
                <a:r>
                  <a:rPr lang="en-US" dirty="0"/>
                  <a:t>	</a:t>
                </a:r>
                <a:r>
                  <a:rPr lang="en-US" b="1" dirty="0"/>
                  <a:t>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𝐜</m:t>
                        </m:r>
                      </m:e>
                      <m:sub>
                        <m:r>
                          <a:rPr lang="en-US" b="1" i="0" smtClean="0">
                            <a:latin typeface="Cambria Math" panose="02040503050406030204" pitchFamily="18" charset="0"/>
                          </a:rPr>
                          <m:t>𝐢</m:t>
                        </m:r>
                      </m:sub>
                    </m:sSub>
                    <m:r>
                      <a:rPr lang="en-US" b="1" i="1" smtClean="0">
                        <a:latin typeface="Cambria Math" panose="02040503050406030204" pitchFamily="18" charset="0"/>
                      </a:rPr>
                      <m:t> </m:t>
                    </m:r>
                  </m:oMath>
                </a14:m>
                <a:r>
                  <a:rPr lang="en-US" dirty="0"/>
                  <a:t>là </a:t>
                </a:r>
                <a:r>
                  <a:rPr lang="en-US" dirty="0" err="1"/>
                  <a:t>các</a:t>
                </a:r>
                <a:r>
                  <a:rPr lang="en-US" dirty="0"/>
                  <a:t> </a:t>
                </a:r>
                <a:r>
                  <a:rPr lang="en-US" dirty="0" err="1"/>
                  <a:t>tham</a:t>
                </a:r>
                <a:r>
                  <a:rPr lang="en-US" dirty="0"/>
                  <a:t> </a:t>
                </a:r>
                <a:r>
                  <a:rPr lang="en-US" dirty="0" err="1"/>
                  <a:t>số</a:t>
                </a:r>
                <a:endParaRPr lang="en-US" dirty="0"/>
              </a:p>
              <a:p>
                <a:pPr marL="1089025" indent="-285750">
                  <a:lnSpc>
                    <a:spcPct val="100000"/>
                  </a:lnSpc>
                  <a:buFont typeface="Wingdings" panose="05000000000000000000" pitchFamily="2" charset="2"/>
                  <a:buChar char="§"/>
                </a:pPr>
                <a:r>
                  <a:rPr lang="en-US" dirty="0" err="1"/>
                  <a:t>Trường</a:t>
                </a:r>
                <a:r>
                  <a:rPr lang="en-US" dirty="0"/>
                  <a:t> </a:t>
                </a:r>
                <a:r>
                  <a:rPr lang="en-US" dirty="0" err="1"/>
                  <a:t>hợp</a:t>
                </a:r>
                <a:r>
                  <a:rPr lang="en-US" dirty="0"/>
                  <a:t> 2: </a:t>
                </a:r>
                <a:r>
                  <a:rPr lang="en-US" dirty="0" err="1"/>
                  <a:t>có</a:t>
                </a:r>
                <a:r>
                  <a:rPr lang="en-US" dirty="0"/>
                  <a:t> </a:t>
                </a:r>
                <a:r>
                  <a:rPr lang="en-US" dirty="0" err="1"/>
                  <a:t>nghiệm</a:t>
                </a:r>
                <a:r>
                  <a:rPr lang="en-US" dirty="0"/>
                  <a:t> </a:t>
                </a:r>
                <a:r>
                  <a:rPr lang="en-US" dirty="0" err="1"/>
                  <a:t>bội</a:t>
                </a:r>
                <a:r>
                  <a:rPr lang="en-US" dirty="0"/>
                  <a:t> </a:t>
                </a:r>
              </a:p>
              <a:p>
                <a:pPr marL="1317625" indent="0">
                  <a:lnSpc>
                    <a:spcPct val="100000"/>
                  </a:lnSpc>
                </a:pPr>
                <a:r>
                  <a:rPr lang="en-US" dirty="0"/>
                  <a:t>	</a:t>
                </a:r>
                <a:r>
                  <a:rPr lang="en-US" dirty="0" err="1"/>
                  <a:t>Giả</a:t>
                </a:r>
                <a:r>
                  <a:rPr lang="en-US" dirty="0"/>
                  <a:t> </a:t>
                </a:r>
                <a:r>
                  <a:rPr lang="en-US" dirty="0" err="1"/>
                  <a:t>sử</a:t>
                </a:r>
                <a:r>
                  <a:rPr lang="en-US" dirty="0"/>
                  <a:t> u </a:t>
                </a:r>
                <a:r>
                  <a:rPr lang="en-US" dirty="0" err="1"/>
                  <a:t>là</a:t>
                </a:r>
                <a:r>
                  <a:rPr lang="en-US" dirty="0"/>
                  <a:t> </a:t>
                </a:r>
                <a:r>
                  <a:rPr lang="en-US" dirty="0" err="1"/>
                  <a:t>nghiệm</a:t>
                </a:r>
                <a:r>
                  <a:rPr lang="en-US" dirty="0"/>
                  <a:t> </a:t>
                </a:r>
                <a:r>
                  <a:rPr lang="en-US" dirty="0" err="1"/>
                  <a:t>bội</a:t>
                </a:r>
                <a:r>
                  <a:rPr lang="en-US" dirty="0"/>
                  <a:t> m </a:t>
                </a:r>
                <a:r>
                  <a:rPr lang="en-US" dirty="0" err="1"/>
                  <a:t>của</a:t>
                </a:r>
                <a:r>
                  <a:rPr lang="en-US" dirty="0"/>
                  <a:t> (2) </a:t>
                </a:r>
                <a:r>
                  <a:rPr lang="en-US" dirty="0" err="1"/>
                  <a:t>thì</a:t>
                </a:r>
                <a:endParaRPr lang="en-US" b="1" i="1" dirty="0">
                  <a:latin typeface="Cambria Math" panose="02040503050406030204" pitchFamily="18" charset="0"/>
                </a:endParaRPr>
              </a:p>
              <a:p>
                <a:pPr marL="1317625" indent="0">
                  <a:lnSpc>
                    <a:spcPct val="10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e>
                      </m:d>
                      <m:r>
                        <a:rPr lang="en-US" b="1" i="1" smtClean="0">
                          <a:latin typeface="Cambria Math" panose="02040503050406030204" pitchFamily="18" charset="0"/>
                        </a:rPr>
                        <m:t>=</m:t>
                      </m:r>
                      <m:nary>
                        <m:naryPr>
                          <m:chr m:val="∑"/>
                          <m:supHide m:val="on"/>
                          <m:ctrlPr>
                            <a:rPr lang="en-US" b="1" i="1" smtClean="0">
                              <a:latin typeface="Cambria Math" panose="02040503050406030204" pitchFamily="18" charset="0"/>
                            </a:rPr>
                          </m:ctrlPr>
                        </m:naryPr>
                        <m:sub>
                          <m:r>
                            <m:rPr>
                              <m:brk m:alnAt="7"/>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e>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𝒊</m:t>
                              </m:r>
                            </m:sub>
                          </m:sSub>
                          <m:sSup>
                            <m:sSupPr>
                              <m:ctrlPr>
                                <a:rPr lang="en-US" b="1" i="1" smtClean="0">
                                  <a:latin typeface="Cambria Math" panose="02040503050406030204" pitchFamily="18" charset="0"/>
                                </a:rPr>
                              </m:ctrlPr>
                            </m:sSup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𝒖</m:t>
                              </m:r>
                            </m:e>
                            <m:sup>
                              <m:r>
                                <a:rPr lang="en-US" b="1" i="1" smtClean="0">
                                  <a:latin typeface="Cambria Math" panose="02040503050406030204" pitchFamily="18" charset="0"/>
                                </a:rPr>
                                <m:t>𝒏</m:t>
                              </m:r>
                            </m:sup>
                          </m:sSup>
                          <m:r>
                            <a:rPr lang="en-US" b="1" i="1" smtClean="0">
                              <a:latin typeface="Cambria Math" panose="02040503050406030204" pitchFamily="18" charset="0"/>
                            </a:rPr>
                            <m:t> </m:t>
                          </m:r>
                        </m:e>
                      </m:nary>
                    </m:oMath>
                  </m:oMathPara>
                </a14:m>
                <a:endParaRPr lang="en-US" dirty="0"/>
              </a:p>
              <a:p>
                <a:pPr marL="744855" indent="-285750">
                  <a:lnSpc>
                    <a:spcPct val="100000"/>
                  </a:lnSpc>
                  <a:buFont typeface="Arial" panose="020B0604020202020204" pitchFamily="34" charset="0"/>
                  <a:buChar char="•"/>
                </a:pPr>
                <a:endParaRPr lang="en-US" dirty="0"/>
              </a:p>
              <a:p>
                <a:pPr marL="744855" indent="-285750">
                  <a:lnSpc>
                    <a:spcPct val="100000"/>
                  </a:lnSpc>
                  <a:buFont typeface="Arial" panose="020B0604020202020204" pitchFamily="34" charset="0"/>
                  <a:buChar char="•"/>
                </a:pPr>
                <a:endParaRPr lang="en-US" dirty="0"/>
              </a:p>
            </p:txBody>
          </p:sp>
        </mc:Choice>
        <mc:Fallback>
          <p:sp>
            <p:nvSpPr>
              <p:cNvPr id="24" name="Google Shape;1240;p55"/>
              <p:cNvSpPr txBox="1">
                <a:spLocks noGrp="1" noRot="1" noChangeAspect="1" noMove="1" noResize="1" noEditPoints="1" noAdjustHandles="1" noChangeArrowheads="1" noChangeShapeType="1" noTextEdit="1"/>
              </p:cNvSpPr>
              <p:nvPr>
                <p:ph type="subTitle" idx="1"/>
              </p:nvPr>
            </p:nvSpPr>
            <p:spPr>
              <a:xfrm>
                <a:off x="800986" y="1900518"/>
                <a:ext cx="7093619" cy="2564302"/>
              </a:xfrm>
              <a:prstGeom prst="rect">
                <a:avLst/>
              </a:prstGeom>
              <a:blipFill>
                <a:blip r:embed="rId4"/>
                <a:stretch>
                  <a:fillRect b="-44524"/>
                </a:stretch>
              </a:blipFill>
            </p:spPr>
            <p:txBody>
              <a:bodyPr/>
              <a:lstStyle/>
              <a:p>
                <a:r>
                  <a:rPr lang="en-US">
                    <a:noFill/>
                  </a:rPr>
                  <a:t> </a:t>
                </a:r>
              </a:p>
            </p:txBody>
          </p:sp>
        </mc:Fallback>
      </mc:AlternateContent>
      <p:sp>
        <p:nvSpPr>
          <p:cNvPr id="25" name="Subtitle 2"/>
          <p:cNvSpPr txBox="1"/>
          <p:nvPr/>
        </p:nvSpPr>
        <p:spPr>
          <a:xfrm>
            <a:off x="651938" y="1479838"/>
            <a:ext cx="2899864" cy="40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r>
              <a:rPr lang="en-US" dirty="0" err="1"/>
              <a:t>Phương</a:t>
            </a:r>
            <a:r>
              <a:rPr lang="en-US" dirty="0"/>
              <a:t> </a:t>
            </a:r>
            <a:r>
              <a:rPr lang="en-US" dirty="0" err="1"/>
              <a:t>trình</a:t>
            </a:r>
            <a:r>
              <a:rPr lang="en-US" dirty="0"/>
              <a:t> </a:t>
            </a:r>
            <a:r>
              <a:rPr lang="en-US" dirty="0" err="1"/>
              <a:t>đặc</a:t>
            </a:r>
            <a:r>
              <a:rPr lang="en-US" dirty="0"/>
              <a:t> </a:t>
            </a:r>
            <a:r>
              <a:rPr lang="en-US" dirty="0" err="1"/>
              <a:t>trưng</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914;p45"/>
          <p:cNvSpPr/>
          <p:nvPr/>
        </p:nvSpPr>
        <p:spPr>
          <a:xfrm>
            <a:off x="369911" y="1450949"/>
            <a:ext cx="8564091" cy="3439973"/>
          </a:xfrm>
          <a:prstGeom prst="roundRect">
            <a:avLst>
              <a:gd name="adj" fmla="val 785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5;p45"/>
          <p:cNvSpPr/>
          <p:nvPr/>
        </p:nvSpPr>
        <p:spPr>
          <a:xfrm>
            <a:off x="317394" y="1322479"/>
            <a:ext cx="8564091" cy="3539281"/>
          </a:xfrm>
          <a:prstGeom prst="roundRect">
            <a:avLst>
              <a:gd name="adj" fmla="val 785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6;p45"/>
          <p:cNvSpPr/>
          <p:nvPr/>
        </p:nvSpPr>
        <p:spPr>
          <a:xfrm>
            <a:off x="472289" y="1442406"/>
            <a:ext cx="8199372" cy="3211735"/>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934;p45"/>
          <p:cNvGrpSpPr/>
          <p:nvPr/>
        </p:nvGrpSpPr>
        <p:grpSpPr>
          <a:xfrm>
            <a:off x="8110978" y="1149653"/>
            <a:ext cx="263669" cy="263588"/>
            <a:chOff x="4028549" y="3239505"/>
            <a:chExt cx="131381" cy="131321"/>
          </a:xfrm>
        </p:grpSpPr>
        <p:sp>
          <p:nvSpPr>
            <p:cNvPr id="21" name="Google Shape;935;p4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4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938;p45"/>
          <p:cNvSpPr/>
          <p:nvPr/>
        </p:nvSpPr>
        <p:spPr>
          <a:xfrm rot="2802891">
            <a:off x="7581397" y="1329006"/>
            <a:ext cx="357342"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4" name="Google Shape;1240;p55"/>
              <p:cNvSpPr txBox="1">
                <a:spLocks noGrp="1"/>
              </p:cNvSpPr>
              <p:nvPr>
                <p:ph type="subTitle" idx="1"/>
              </p:nvPr>
            </p:nvSpPr>
            <p:spPr>
              <a:xfrm>
                <a:off x="800986" y="1900518"/>
                <a:ext cx="7093619" cy="2564302"/>
              </a:xfrm>
              <a:prstGeom prst="rect">
                <a:avLst/>
              </a:prstGeom>
            </p:spPr>
            <p:txBody>
              <a:bodyPr spcFirstLastPara="1" wrap="square" lIns="91425" tIns="91425" rIns="91425" bIns="91425" anchor="t" anchorCtr="0">
                <a:noAutofit/>
              </a:bodyPr>
              <a:lstStyle/>
              <a:p>
                <a:pPr marL="744855" indent="-285750">
                  <a:lnSpc>
                    <a:spcPct val="100000"/>
                  </a:lnSpc>
                  <a:buFont typeface="Wingdings" panose="05000000000000000000" pitchFamily="2" charset="2"/>
                  <a:buChar char="ü"/>
                </a:pPr>
                <a:r>
                  <a:rPr lang="en-US" dirty="0" err="1"/>
                  <a:t>Bước</a:t>
                </a:r>
                <a:r>
                  <a:rPr lang="en-US" dirty="0"/>
                  <a:t> 3: </a:t>
                </a:r>
                <a:r>
                  <a:rPr lang="en-US" dirty="0" err="1"/>
                  <a:t>Tìm</a:t>
                </a:r>
                <a:r>
                  <a:rPr lang="en-US" dirty="0"/>
                  <a:t> </a:t>
                </a:r>
                <a:r>
                  <a:rPr lang="en-US" dirty="0" err="1"/>
                  <a:t>tham</a:t>
                </a:r>
                <a:r>
                  <a:rPr lang="en-US" dirty="0"/>
                  <a:t> </a:t>
                </a:r>
                <a:r>
                  <a:rPr lang="en-US" dirty="0" err="1"/>
                  <a:t>số</a:t>
                </a:r>
                <a:r>
                  <a:rPr lang="en-US" dirty="0"/>
                  <a:t> ci</a:t>
                </a:r>
              </a:p>
              <a:p>
                <a:pPr marL="459105" indent="0">
                  <a:lnSpc>
                    <a:spcPct val="10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e>
                      </m:d>
                      <m:r>
                        <a:rPr lang="en-US" b="1" i="1" smtClean="0">
                          <a:latin typeface="Cambria Math" panose="02040503050406030204" pitchFamily="18" charset="0"/>
                        </a:rPr>
                        <m:t>=</m:t>
                      </m:r>
                      <m:nary>
                        <m:naryPr>
                          <m:chr m:val="∑"/>
                          <m:supHide m:val="on"/>
                          <m:ctrlPr>
                            <a:rPr lang="en-US" b="1" i="1" smtClean="0">
                              <a:latin typeface="Cambria Math" panose="02040503050406030204" pitchFamily="18" charset="0"/>
                            </a:rPr>
                          </m:ctrlPr>
                        </m:naryPr>
                        <m:sub>
                          <m:r>
                            <m:rPr>
                              <m:brk m:alnAt="7"/>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e>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𝒊</m:t>
                              </m:r>
                            </m:sub>
                          </m:sSub>
                          <m:sSup>
                            <m:sSupPr>
                              <m:ctrlPr>
                                <a:rPr lang="en-US" b="1" i="1" smtClean="0">
                                  <a:latin typeface="Cambria Math" panose="02040503050406030204" pitchFamily="18" charset="0"/>
                                </a:rPr>
                              </m:ctrlPr>
                            </m:sSupPr>
                            <m:e>
                              <m:sSub>
                                <m:sSubPr>
                                  <m:ctrlPr>
                                    <a:rPr lang="en-US" b="1" i="1">
                                      <a:latin typeface="Cambria Math" panose="02040503050406030204" pitchFamily="18" charset="0"/>
                                    </a:rPr>
                                  </m:ctrlPr>
                                </m:sSubPr>
                                <m:e>
                                  <m:r>
                                    <a:rPr lang="en-US" b="1" i="1" smtClean="0">
                                      <a:latin typeface="Cambria Math" panose="02040503050406030204" pitchFamily="18" charset="0"/>
                                    </a:rPr>
                                    <m:t>𝒙</m:t>
                                  </m:r>
                                </m:e>
                                <m:sub>
                                  <m:r>
                                    <a:rPr lang="en-US" b="1" i="1">
                                      <a:latin typeface="Cambria Math" panose="02040503050406030204" pitchFamily="18" charset="0"/>
                                    </a:rPr>
                                    <m:t>𝒊</m:t>
                                  </m:r>
                                </m:sub>
                              </m:sSub>
                            </m:e>
                            <m:sup>
                              <m:r>
                                <a:rPr lang="en-US" b="1" i="1" smtClean="0">
                                  <a:latin typeface="Cambria Math" panose="02040503050406030204" pitchFamily="18" charset="0"/>
                                </a:rPr>
                                <m:t>𝒏</m:t>
                              </m:r>
                            </m:sup>
                          </m:sSup>
                          <m:r>
                            <a:rPr lang="en-US" b="1" i="1" smtClean="0">
                              <a:latin typeface="Cambria Math" panose="02040503050406030204" pitchFamily="18" charset="0"/>
                            </a:rPr>
                            <m:t>+</m:t>
                          </m:r>
                          <m:nary>
                            <m:naryPr>
                              <m:chr m:val="∑"/>
                              <m:supHide m:val="on"/>
                              <m:ctrlPr>
                                <a:rPr lang="en-US" b="1" i="1">
                                  <a:latin typeface="Cambria Math" panose="02040503050406030204" pitchFamily="18" charset="0"/>
                                </a:rPr>
                              </m:ctrlPr>
                            </m:naryPr>
                            <m:sub>
                              <m:r>
                                <a:rPr lang="en-US" b="1" i="1" smtClean="0">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𝟏</m:t>
                              </m:r>
                            </m:sub>
                            <m:sup/>
                            <m:e>
                              <m:sSub>
                                <m:sSubPr>
                                  <m:ctrlPr>
                                    <a:rPr lang="en-US" b="1" i="1">
                                      <a:latin typeface="Cambria Math" panose="02040503050406030204" pitchFamily="18" charset="0"/>
                                    </a:rPr>
                                  </m:ctrlPr>
                                </m:sSubPr>
                                <m:e>
                                  <m:r>
                                    <a:rPr lang="en-US" b="1" i="1">
                                      <a:latin typeface="Cambria Math" panose="02040503050406030204" pitchFamily="18" charset="0"/>
                                    </a:rPr>
                                    <m:t>𝒄</m:t>
                                  </m:r>
                                </m:e>
                                <m:sub>
                                  <m:r>
                                    <a:rPr lang="en-US" b="1" i="1" smtClean="0">
                                      <a:latin typeface="Cambria Math" panose="02040503050406030204" pitchFamily="18" charset="0"/>
                                    </a:rPr>
                                    <m:t>𝒋</m:t>
                                  </m:r>
                                </m:sub>
                              </m:sSub>
                              <m:sSup>
                                <m:sSupPr>
                                  <m:ctrlPr>
                                    <a:rPr lang="en-US" b="1" i="1">
                                      <a:latin typeface="Cambria Math" panose="02040503050406030204" pitchFamily="18" charset="0"/>
                                    </a:rPr>
                                  </m:ctrlPr>
                                </m:sSupPr>
                                <m:e>
                                  <m:sSup>
                                    <m:sSupPr>
                                      <m:ctrlPr>
                                        <a:rPr lang="en-US" b="1" i="1">
                                          <a:latin typeface="Cambria Math" panose="02040503050406030204" pitchFamily="18" charset="0"/>
                                        </a:rPr>
                                      </m:ctrlPr>
                                    </m:sSupPr>
                                    <m:e>
                                      <m:r>
                                        <a:rPr lang="en-US" b="1" i="1">
                                          <a:latin typeface="Cambria Math" panose="02040503050406030204" pitchFamily="18" charset="0"/>
                                        </a:rPr>
                                        <m:t>𝒏</m:t>
                                      </m:r>
                                    </m:e>
                                    <m:sup>
                                      <m:r>
                                        <a:rPr lang="en-US" b="1" i="1" smtClean="0">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𝟏</m:t>
                                      </m:r>
                                    </m:sup>
                                  </m:sSup>
                                  <m:r>
                                    <a:rPr lang="en-US" b="1" i="1">
                                      <a:latin typeface="Cambria Math" panose="02040503050406030204" pitchFamily="18" charset="0"/>
                                    </a:rPr>
                                    <m:t>𝒖</m:t>
                                  </m:r>
                                </m:e>
                                <m:sup>
                                  <m:r>
                                    <a:rPr lang="en-US" b="1" i="1">
                                      <a:latin typeface="Cambria Math" panose="02040503050406030204" pitchFamily="18" charset="0"/>
                                    </a:rPr>
                                    <m:t>𝒏</m:t>
                                  </m:r>
                                </m:sup>
                              </m:sSup>
                              <m:r>
                                <a:rPr lang="en-US" b="1" i="1">
                                  <a:latin typeface="Cambria Math" panose="02040503050406030204" pitchFamily="18" charset="0"/>
                                </a:rPr>
                                <m:t> </m:t>
                              </m:r>
                            </m:e>
                          </m:nary>
                        </m:e>
                      </m:nary>
                    </m:oMath>
                  </m:oMathPara>
                </a14:m>
                <a:endParaRPr lang="en-US" dirty="0"/>
              </a:p>
              <a:p>
                <a:pPr marL="1317625" lvl="1" indent="-285750">
                  <a:lnSpc>
                    <a:spcPct val="100000"/>
                  </a:lnSpc>
                  <a:buFont typeface="Wingdings" panose="05000000000000000000" pitchFamily="2" charset="2"/>
                  <a:buChar char="q"/>
                </a:pPr>
                <a:r>
                  <a:rPr lang="en-US" dirty="0" err="1"/>
                  <a:t>Dựa</a:t>
                </a:r>
                <a:r>
                  <a:rPr lang="en-US" dirty="0"/>
                  <a:t> </a:t>
                </a:r>
                <a:r>
                  <a:rPr lang="en-US" dirty="0" err="1"/>
                  <a:t>vào</a:t>
                </a:r>
                <a:r>
                  <a:rPr lang="en-US" dirty="0"/>
                  <a:t> T(0), T(1),…T(k-1) </a:t>
                </a:r>
                <a:r>
                  <a:rPr lang="en-US" dirty="0" err="1"/>
                  <a:t>để</a:t>
                </a:r>
                <a:r>
                  <a:rPr lang="en-US" dirty="0"/>
                  <a:t> </a:t>
                </a:r>
                <a:r>
                  <a:rPr lang="en-US" dirty="0" err="1"/>
                  <a:t>tìm</a:t>
                </a:r>
                <a:r>
                  <a:rPr lang="en-US" dirty="0"/>
                  <a:t> </a:t>
                </a:r>
                <a:r>
                  <a:rPr lang="en-US" dirty="0" err="1"/>
                  <a:t>tham</a:t>
                </a:r>
                <a:r>
                  <a:rPr lang="en-US" dirty="0"/>
                  <a:t> </a:t>
                </a:r>
                <a:r>
                  <a:rPr lang="en-US" dirty="0" err="1"/>
                  <a:t>số</a:t>
                </a:r>
                <a:endParaRPr lang="en-US" dirty="0"/>
              </a:p>
              <a:p>
                <a:pPr marL="1659255" lvl="2" indent="-285750">
                  <a:lnSpc>
                    <a:spcPct val="100000"/>
                  </a:lnSpc>
                  <a:buFont typeface="Arial" panose="020B0604020202020204" pitchFamily="34" charset="0"/>
                  <a:buChar char="•"/>
                </a:pPr>
                <a:r>
                  <a:rPr lang="en-US" dirty="0" err="1"/>
                  <a:t>Thay</a:t>
                </a:r>
                <a:r>
                  <a:rPr lang="en-US" dirty="0"/>
                  <a:t> </a:t>
                </a:r>
                <a:r>
                  <a:rPr lang="en-US" dirty="0" err="1"/>
                  <a:t>các</a:t>
                </a:r>
                <a:r>
                  <a:rPr lang="en-US" dirty="0"/>
                  <a:t> </a:t>
                </a:r>
                <a:r>
                  <a:rPr lang="en-US" dirty="0" err="1"/>
                  <a:t>giá</a:t>
                </a:r>
                <a:r>
                  <a:rPr lang="en-US" dirty="0"/>
                  <a:t> </a:t>
                </a:r>
                <a:r>
                  <a:rPr lang="en-US" dirty="0" err="1"/>
                  <a:t>trị</a:t>
                </a:r>
                <a:r>
                  <a:rPr lang="en-US" dirty="0"/>
                  <a:t> T(0), T(1) … </a:t>
                </a:r>
                <a:r>
                  <a:rPr lang="en-US" dirty="0" err="1"/>
                  <a:t>và</a:t>
                </a:r>
                <a:r>
                  <a:rPr lang="en-US" dirty="0"/>
                  <a:t> </a:t>
                </a:r>
                <a:r>
                  <a:rPr lang="en-US" dirty="0" err="1"/>
                  <a:t>hàm</a:t>
                </a:r>
                <a:r>
                  <a:rPr lang="en-US" dirty="0"/>
                  <a:t> T(n), </a:t>
                </a:r>
                <a:r>
                  <a:rPr lang="en-US" dirty="0" err="1"/>
                  <a:t>tạo</a:t>
                </a:r>
                <a:r>
                  <a:rPr lang="en-US" dirty="0"/>
                  <a:t> </a:t>
                </a:r>
                <a:r>
                  <a:rPr lang="en-US" dirty="0" err="1"/>
                  <a:t>được</a:t>
                </a:r>
                <a:r>
                  <a:rPr lang="en-US" dirty="0"/>
                  <a:t> </a:t>
                </a:r>
                <a:r>
                  <a:rPr lang="en-US" dirty="0" err="1"/>
                  <a:t>một</a:t>
                </a:r>
                <a:r>
                  <a:rPr lang="en-US" dirty="0"/>
                  <a:t> </a:t>
                </a:r>
                <a:r>
                  <a:rPr lang="en-US" dirty="0" err="1"/>
                  <a:t>hệ</a:t>
                </a:r>
                <a:r>
                  <a:rPr lang="en-US" dirty="0"/>
                  <a:t> </a:t>
                </a:r>
                <a:r>
                  <a:rPr lang="en-US" dirty="0" err="1"/>
                  <a:t>phương</a:t>
                </a:r>
                <a:r>
                  <a:rPr lang="en-US" dirty="0"/>
                  <a:t> </a:t>
                </a:r>
                <a:r>
                  <a:rPr lang="en-US" dirty="0" err="1"/>
                  <a:t>trình</a:t>
                </a:r>
                <a:endParaRPr lang="en-US" dirty="0"/>
              </a:p>
              <a:p>
                <a:pPr marL="1659255" lvl="2" indent="-285750">
                  <a:lnSpc>
                    <a:spcPct val="100000"/>
                  </a:lnSpc>
                  <a:buFont typeface="Arial" panose="020B0604020202020204" pitchFamily="34" charset="0"/>
                  <a:buChar char="•"/>
                </a:pPr>
                <a:r>
                  <a:rPr lang="en-US" dirty="0" err="1"/>
                  <a:t>Giải</a:t>
                </a:r>
                <a:r>
                  <a:rPr lang="en-US" dirty="0"/>
                  <a:t> </a:t>
                </a:r>
                <a:r>
                  <a:rPr lang="en-US" dirty="0" err="1"/>
                  <a:t>hệ</a:t>
                </a:r>
                <a:r>
                  <a:rPr lang="en-US" dirty="0"/>
                  <a:t> </a:t>
                </a:r>
                <a:r>
                  <a:rPr lang="en-US" dirty="0" err="1"/>
                  <a:t>phương</a:t>
                </a:r>
                <a:r>
                  <a:rPr lang="en-US" dirty="0"/>
                  <a:t> </a:t>
                </a:r>
                <a:r>
                  <a:rPr lang="en-US" dirty="0" err="1"/>
                  <a:t>trình</a:t>
                </a:r>
                <a:r>
                  <a:rPr lang="en-US" dirty="0"/>
                  <a:t> -&gt;  </a:t>
                </a:r>
                <a:r>
                  <a:rPr lang="en-US" dirty="0" err="1"/>
                  <a:t>suy</a:t>
                </a:r>
                <a:r>
                  <a:rPr lang="en-US" dirty="0"/>
                  <a:t> </a:t>
                </a:r>
                <a:r>
                  <a:rPr lang="en-US" dirty="0" err="1"/>
                  <a:t>ra</a:t>
                </a:r>
                <a:r>
                  <a:rPr lang="en-US" dirty="0"/>
                  <a:t> </a:t>
                </a:r>
                <a:r>
                  <a:rPr lang="en-US" dirty="0" err="1"/>
                  <a:t>các</a:t>
                </a:r>
                <a:r>
                  <a:rPr lang="en-US" dirty="0"/>
                  <a:t> </a:t>
                </a:r>
                <a:r>
                  <a:rPr lang="en-US" dirty="0" err="1"/>
                  <a:t>tham</a:t>
                </a:r>
                <a:r>
                  <a:rPr lang="en-US" dirty="0"/>
                  <a:t> </a:t>
                </a:r>
                <a:r>
                  <a:rPr lang="en-US" dirty="0" err="1"/>
                  <a:t>số</a:t>
                </a:r>
                <a:r>
                  <a:rPr lang="en-US" dirty="0"/>
                  <a:t> </a:t>
                </a:r>
                <a14:m>
                  <m:oMath xmlns:m="http://schemas.openxmlformats.org/officeDocument/2006/math">
                    <m:sSub>
                      <m:sSubPr>
                        <m:ctrlPr>
                          <a:rPr lang="en-US" b="1" i="1">
                            <a:latin typeface="Cambria Math" panose="02040503050406030204" pitchFamily="18" charset="0"/>
                          </a:rPr>
                        </m:ctrlPr>
                      </m:sSubPr>
                      <m:e>
                        <m:r>
                          <a:rPr lang="en-US" b="1" i="0">
                            <a:latin typeface="Cambria Math" panose="02040503050406030204" pitchFamily="18" charset="0"/>
                          </a:rPr>
                          <m:t>𝐜</m:t>
                        </m:r>
                      </m:e>
                      <m:sub>
                        <m:r>
                          <a:rPr lang="en-US" b="1" i="0">
                            <a:latin typeface="Cambria Math" panose="02040503050406030204" pitchFamily="18" charset="0"/>
                          </a:rPr>
                          <m:t>𝐢</m:t>
                        </m:r>
                      </m:sub>
                    </m:sSub>
                  </m:oMath>
                </a14:m>
                <a:endParaRPr lang="en-US" b="1" dirty="0"/>
              </a:p>
              <a:p>
                <a:pPr marL="746125" indent="-287338">
                  <a:lnSpc>
                    <a:spcPct val="200000"/>
                  </a:lnSpc>
                  <a:buFont typeface="Wingdings" panose="05000000000000000000" pitchFamily="2" charset="2"/>
                  <a:buChar char="ü"/>
                </a:pPr>
                <a:r>
                  <a:rPr lang="en-US" dirty="0"/>
                  <a:t> </a:t>
                </a:r>
                <a:r>
                  <a:rPr lang="en-US" dirty="0" err="1"/>
                  <a:t>Bước</a:t>
                </a:r>
                <a:r>
                  <a:rPr lang="en-US" dirty="0"/>
                  <a:t> 4: </a:t>
                </a:r>
                <a:r>
                  <a:rPr lang="en-US" dirty="0" err="1"/>
                  <a:t>kết</a:t>
                </a:r>
                <a:r>
                  <a:rPr lang="en-US" dirty="0"/>
                  <a:t> </a:t>
                </a:r>
                <a:r>
                  <a:rPr lang="en-US" dirty="0" err="1"/>
                  <a:t>luận</a:t>
                </a:r>
                <a:r>
                  <a:rPr lang="en-US" dirty="0"/>
                  <a:t> T(n)</a:t>
                </a:r>
              </a:p>
            </p:txBody>
          </p:sp>
        </mc:Choice>
        <mc:Fallback xmlns="">
          <p:sp>
            <p:nvSpPr>
              <p:cNvPr id="24" name="Google Shape;1240;p55"/>
              <p:cNvSpPr txBox="1">
                <a:spLocks noGrp="1" noRot="1" noChangeAspect="1" noMove="1" noResize="1" noEditPoints="1" noAdjustHandles="1" noChangeArrowheads="1" noChangeShapeType="1" noTextEdit="1"/>
              </p:cNvSpPr>
              <p:nvPr>
                <p:ph type="subTitle" idx="1"/>
              </p:nvPr>
            </p:nvSpPr>
            <p:spPr>
              <a:xfrm>
                <a:off x="800986" y="1900518"/>
                <a:ext cx="7093619" cy="2564302"/>
              </a:xfrm>
              <a:prstGeom prst="rect">
                <a:avLst/>
              </a:prstGeom>
              <a:blipFill>
                <a:blip r:embed="rId4"/>
                <a:stretch>
                  <a:fillRect t="-17857" b="-8810"/>
                </a:stretch>
              </a:blipFill>
            </p:spPr>
            <p:txBody>
              <a:bodyPr/>
              <a:lstStyle/>
              <a:p>
                <a:r>
                  <a:rPr lang="en-US">
                    <a:noFill/>
                  </a:rPr>
                  <a:t> </a:t>
                </a:r>
              </a:p>
            </p:txBody>
          </p:sp>
        </mc:Fallback>
      </mc:AlternateContent>
      <p:sp>
        <p:nvSpPr>
          <p:cNvPr id="25" name="Subtitle 2"/>
          <p:cNvSpPr txBox="1"/>
          <p:nvPr/>
        </p:nvSpPr>
        <p:spPr>
          <a:xfrm>
            <a:off x="651938" y="1479838"/>
            <a:ext cx="2899864" cy="40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r>
              <a:rPr lang="en-US" dirty="0" err="1"/>
              <a:t>Phương</a:t>
            </a:r>
            <a:r>
              <a:rPr lang="en-US" dirty="0"/>
              <a:t> </a:t>
            </a:r>
            <a:r>
              <a:rPr lang="en-US" dirty="0" err="1"/>
              <a:t>trình</a:t>
            </a:r>
            <a:r>
              <a:rPr lang="en-US" dirty="0"/>
              <a:t> </a:t>
            </a:r>
            <a:r>
              <a:rPr lang="en-US" dirty="0" err="1"/>
              <a:t>đặc</a:t>
            </a:r>
            <a:r>
              <a:rPr lang="en-US" dirty="0"/>
              <a:t> </a:t>
            </a:r>
            <a:r>
              <a:rPr lang="en-US" dirty="0" err="1"/>
              <a:t>trưng</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fade">
                                      <p:cBhvr>
                                        <p:cTn id="12" dur="500"/>
                                        <p:tgtEl>
                                          <p:spTgt spid="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animEffect transition="in" filter="fade">
                                      <p:cBhvr>
                                        <p:cTn id="17" dur="500"/>
                                        <p:tgtEl>
                                          <p:spTgt spid="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xEl>
                                              <p:pRg st="3" end="3"/>
                                            </p:txEl>
                                          </p:spTgt>
                                        </p:tgtEl>
                                        <p:attrNameLst>
                                          <p:attrName>style.visibility</p:attrName>
                                        </p:attrNameLst>
                                      </p:cBhvr>
                                      <p:to>
                                        <p:strVal val="visible"/>
                                      </p:to>
                                    </p:set>
                                    <p:animEffect transition="in" filter="fade">
                                      <p:cBhvr>
                                        <p:cTn id="22" dur="500"/>
                                        <p:tgtEl>
                                          <p:spTgt spid="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xEl>
                                              <p:pRg st="4" end="4"/>
                                            </p:txEl>
                                          </p:spTgt>
                                        </p:tgtEl>
                                        <p:attrNameLst>
                                          <p:attrName>style.visibility</p:attrName>
                                        </p:attrNameLst>
                                      </p:cBhvr>
                                      <p:to>
                                        <p:strVal val="visible"/>
                                      </p:to>
                                    </p:set>
                                    <p:animEffect transition="in" filter="fade">
                                      <p:cBhvr>
                                        <p:cTn id="27" dur="500"/>
                                        <p:tgtEl>
                                          <p:spTgt spid="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xEl>
                                              <p:pRg st="5" end="5"/>
                                            </p:txEl>
                                          </p:spTgt>
                                        </p:tgtEl>
                                        <p:attrNameLst>
                                          <p:attrName>style.visibility</p:attrName>
                                        </p:attrNameLst>
                                      </p:cBhvr>
                                      <p:to>
                                        <p:strVal val="visible"/>
                                      </p:to>
                                    </p:set>
                                    <p:animEffect transition="in" filter="fade">
                                      <p:cBhvr>
                                        <p:cTn id="32" dur="500"/>
                                        <p:tgtEl>
                                          <p:spTgt spid="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914;p45"/>
          <p:cNvSpPr/>
          <p:nvPr/>
        </p:nvSpPr>
        <p:spPr>
          <a:xfrm>
            <a:off x="369911" y="1450949"/>
            <a:ext cx="8564091" cy="3439973"/>
          </a:xfrm>
          <a:prstGeom prst="roundRect">
            <a:avLst>
              <a:gd name="adj" fmla="val 785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5;p45"/>
          <p:cNvSpPr/>
          <p:nvPr/>
        </p:nvSpPr>
        <p:spPr>
          <a:xfrm>
            <a:off x="317394" y="1322479"/>
            <a:ext cx="8564091" cy="3539281"/>
          </a:xfrm>
          <a:prstGeom prst="roundRect">
            <a:avLst>
              <a:gd name="adj" fmla="val 785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6;p45"/>
          <p:cNvSpPr/>
          <p:nvPr/>
        </p:nvSpPr>
        <p:spPr>
          <a:xfrm>
            <a:off x="472289" y="1442406"/>
            <a:ext cx="8199372" cy="3211735"/>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934;p45"/>
          <p:cNvGrpSpPr/>
          <p:nvPr/>
        </p:nvGrpSpPr>
        <p:grpSpPr>
          <a:xfrm>
            <a:off x="8110978" y="1149653"/>
            <a:ext cx="263669" cy="263588"/>
            <a:chOff x="4028549" y="3239505"/>
            <a:chExt cx="131381" cy="131321"/>
          </a:xfrm>
        </p:grpSpPr>
        <p:sp>
          <p:nvSpPr>
            <p:cNvPr id="21" name="Google Shape;935;p4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4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938;p45"/>
          <p:cNvSpPr/>
          <p:nvPr/>
        </p:nvSpPr>
        <p:spPr>
          <a:xfrm rot="2802891">
            <a:off x="7581397" y="1329006"/>
            <a:ext cx="357342"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4" name="Google Shape;1240;p55"/>
              <p:cNvSpPr txBox="1">
                <a:spLocks noGrp="1"/>
              </p:cNvSpPr>
              <p:nvPr>
                <p:ph type="subTitle" idx="1"/>
              </p:nvPr>
            </p:nvSpPr>
            <p:spPr>
              <a:xfrm>
                <a:off x="800986" y="1900518"/>
                <a:ext cx="7093619" cy="928407"/>
              </a:xfrm>
              <a:prstGeom prst="rect">
                <a:avLst/>
              </a:prstGeom>
            </p:spPr>
            <p:txBody>
              <a:bodyPr spcFirstLastPara="1" wrap="square" lIns="91425" tIns="91425" rIns="91425" bIns="91425" anchor="t" anchorCtr="0">
                <a:noAutofit/>
              </a:bodyPr>
              <a:lstStyle/>
              <a:p>
                <a:pPr marL="744855" indent="-285750">
                  <a:lnSpc>
                    <a:spcPts val="1200"/>
                  </a:lnSpc>
                  <a:buFont typeface="Wingdings" panose="05000000000000000000" pitchFamily="2" charset="2"/>
                  <a:buChar char="v"/>
                </a:pPr>
                <a:r>
                  <a:rPr lang="en-US" dirty="0"/>
                  <a:t>Vd:  </a:t>
                </a:r>
              </a:p>
              <a:p>
                <a:pPr marL="1202055" lvl="1" indent="-285750">
                  <a:lnSpc>
                    <a:spcPts val="1000"/>
                  </a:lnSpc>
                  <a:buFont typeface="Arial" panose="020B0604020202020204" pitchFamily="34" charset="0"/>
                  <a:buChar char="•"/>
                </a:pPr>
                <a14:m>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e>
                    </m:d>
                    <m:r>
                      <a:rPr lang="en-US" b="1" i="1" smtClean="0">
                        <a:latin typeface="Cambria Math" panose="02040503050406030204" pitchFamily="18" charset="0"/>
                      </a:rPr>
                      <m:t>=</m:t>
                    </m:r>
                    <m:r>
                      <a:rPr lang="en-US" b="1" i="1" smtClean="0">
                        <a:latin typeface="Cambria Math" panose="02040503050406030204" pitchFamily="18" charset="0"/>
                      </a:rPr>
                      <m:t>𝟒</m:t>
                    </m:r>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𝟏</m:t>
                        </m:r>
                      </m:e>
                    </m:d>
                    <m:r>
                      <a:rPr lang="en-US" b="1"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𝟐</m:t>
                        </m:r>
                      </m:e>
                    </m:d>
                  </m:oMath>
                </a14:m>
                <a:endParaRPr lang="en-US" b="1" dirty="0"/>
              </a:p>
              <a:p>
                <a:pPr marL="1202055" lvl="1" indent="-285750">
                  <a:lnSpc>
                    <a:spcPts val="1200"/>
                  </a:lnSpc>
                  <a:buFont typeface="Arial" panose="020B0604020202020204" pitchFamily="34" charset="0"/>
                  <a:buChar char="•"/>
                </a:pPr>
                <a14:m>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𝟎</m:t>
                        </m:r>
                      </m:e>
                    </m:d>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 </m:t>
                    </m:r>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e>
                    </m:d>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oMath>
                </a14:m>
                <a:endParaRPr lang="en-US" b="1" dirty="0"/>
              </a:p>
              <a:p>
                <a:pPr marL="916305" lvl="1" indent="0">
                  <a:lnSpc>
                    <a:spcPts val="1200"/>
                  </a:lnSpc>
                </a:pPr>
                <a:endParaRPr lang="en-US" b="1" dirty="0"/>
              </a:p>
              <a:p>
                <a:pPr marL="1202055" lvl="1" indent="-285750">
                  <a:lnSpc>
                    <a:spcPts val="1200"/>
                  </a:lnSpc>
                  <a:buFont typeface="Arial" panose="020B0604020202020204" pitchFamily="34" charset="0"/>
                  <a:buChar char="•"/>
                </a:pPr>
                <a:endParaRPr lang="en-US" dirty="0"/>
              </a:p>
            </p:txBody>
          </p:sp>
        </mc:Choice>
        <mc:Fallback xmlns="">
          <p:sp>
            <p:nvSpPr>
              <p:cNvPr id="24" name="Google Shape;1240;p55"/>
              <p:cNvSpPr txBox="1">
                <a:spLocks noGrp="1" noRot="1" noChangeAspect="1" noMove="1" noResize="1" noEditPoints="1" noAdjustHandles="1" noChangeArrowheads="1" noChangeShapeType="1" noTextEdit="1"/>
              </p:cNvSpPr>
              <p:nvPr>
                <p:ph type="subTitle" idx="1"/>
              </p:nvPr>
            </p:nvSpPr>
            <p:spPr>
              <a:xfrm>
                <a:off x="800986" y="1900518"/>
                <a:ext cx="7093619" cy="928407"/>
              </a:xfrm>
              <a:prstGeom prst="rect">
                <a:avLst/>
              </a:prstGeom>
              <a:blipFill>
                <a:blip r:embed="rId4"/>
                <a:stretch>
                  <a:fillRect t="-1974" b="-10526"/>
                </a:stretch>
              </a:blipFill>
            </p:spPr>
            <p:txBody>
              <a:bodyPr/>
              <a:lstStyle/>
              <a:p>
                <a:r>
                  <a:rPr lang="en-US">
                    <a:noFill/>
                  </a:rPr>
                  <a:t> </a:t>
                </a:r>
              </a:p>
            </p:txBody>
          </p:sp>
        </mc:Fallback>
      </mc:AlternateContent>
      <p:sp>
        <p:nvSpPr>
          <p:cNvPr id="25" name="Subtitle 2"/>
          <p:cNvSpPr txBox="1"/>
          <p:nvPr/>
        </p:nvSpPr>
        <p:spPr>
          <a:xfrm>
            <a:off x="651938" y="1479838"/>
            <a:ext cx="2899864" cy="40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r>
              <a:rPr lang="en-US" dirty="0" err="1"/>
              <a:t>Phương</a:t>
            </a:r>
            <a:r>
              <a:rPr lang="en-US" dirty="0"/>
              <a:t> </a:t>
            </a:r>
            <a:r>
              <a:rPr lang="en-US" dirty="0" err="1"/>
              <a:t>trình</a:t>
            </a:r>
            <a:r>
              <a:rPr lang="en-US" dirty="0"/>
              <a:t> </a:t>
            </a:r>
            <a:r>
              <a:rPr lang="en-US" dirty="0" err="1"/>
              <a:t>đặc</a:t>
            </a:r>
            <a:r>
              <a:rPr lang="en-US" dirty="0"/>
              <a:t> </a:t>
            </a:r>
            <a:r>
              <a:rPr lang="en-US" dirty="0" err="1"/>
              <a:t>trưng</a:t>
            </a:r>
            <a:r>
              <a:rPr lang="en-US" dirty="0"/>
              <a:t>:</a:t>
            </a:r>
          </a:p>
        </p:txBody>
      </p:sp>
      <mc:AlternateContent xmlns:mc="http://schemas.openxmlformats.org/markup-compatibility/2006" xmlns:a14="http://schemas.microsoft.com/office/drawing/2010/main">
        <mc:Choice Requires="a14">
          <p:sp>
            <p:nvSpPr>
              <p:cNvPr id="2" name="Google Shape;1240;p55">
                <a:extLst>
                  <a:ext uri="{FF2B5EF4-FFF2-40B4-BE49-F238E27FC236}">
                    <a16:creationId xmlns:a16="http://schemas.microsoft.com/office/drawing/2014/main" id="{FAE0A4B6-5B69-63CE-D7ED-03B66F07DF8D}"/>
                  </a:ext>
                </a:extLst>
              </p:cNvPr>
              <p:cNvSpPr txBox="1">
                <a:spLocks/>
              </p:cNvSpPr>
              <p:nvPr/>
            </p:nvSpPr>
            <p:spPr>
              <a:xfrm>
                <a:off x="800985" y="2837468"/>
                <a:ext cx="7093619" cy="19456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744855" indent="-285750">
                  <a:lnSpc>
                    <a:spcPct val="150000"/>
                  </a:lnSpc>
                  <a:buFont typeface="Wingdings" panose="05000000000000000000" pitchFamily="2" charset="2"/>
                  <a:buChar char="ü"/>
                </a:pPr>
                <a:r>
                  <a:rPr lang="en-US" dirty="0"/>
                  <a:t>Bước 1: </a:t>
                </a:r>
                <a:r>
                  <a:rPr lang="en-US" dirty="0" err="1"/>
                  <a:t>Xét</a:t>
                </a:r>
                <a:r>
                  <a:rPr lang="en-US" dirty="0"/>
                  <a:t> </a:t>
                </a:r>
                <a:r>
                  <a:rPr lang="en-US" dirty="0" err="1"/>
                  <a:t>phương</a:t>
                </a:r>
                <a:r>
                  <a:rPr lang="en-US" dirty="0"/>
                  <a:t> </a:t>
                </a:r>
                <a:r>
                  <a:rPr lang="en-US" dirty="0" err="1"/>
                  <a:t>trình</a:t>
                </a:r>
                <a:r>
                  <a:rPr lang="en-US" dirty="0"/>
                  <a:t> </a:t>
                </a:r>
                <a14:m>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e>
                    </m:d>
                    <m:r>
                      <a:rPr lang="en-US" b="1" i="1" smtClean="0">
                        <a:latin typeface="Cambria Math" panose="02040503050406030204" pitchFamily="18" charset="0"/>
                      </a:rPr>
                      <m:t>−</m:t>
                    </m:r>
                    <m:r>
                      <a:rPr lang="en-US" b="1" i="1" smtClean="0">
                        <a:latin typeface="Cambria Math" panose="02040503050406030204" pitchFamily="18" charset="0"/>
                      </a:rPr>
                      <m:t>𝟒</m:t>
                    </m:r>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𝟏</m:t>
                        </m:r>
                      </m:e>
                    </m:d>
                    <m:r>
                      <a:rPr lang="en-US" b="1"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𝟐</m:t>
                        </m:r>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oMath>
                </a14:m>
                <a:endParaRPr lang="en-US" dirty="0"/>
              </a:p>
              <a:p>
                <a:pPr marL="1143000" indent="0">
                  <a:lnSpc>
                    <a:spcPct val="150000"/>
                  </a:lnSpc>
                </a:pPr>
                <a:r>
                  <a:rPr lang="en-US" dirty="0" err="1"/>
                  <a:t>Đặt</a:t>
                </a:r>
                <a:r>
                  <a:rPr lang="en-US" dirty="0"/>
                  <a:t> </a:t>
                </a:r>
                <a14:m>
                  <m:oMath xmlns:m="http://schemas.openxmlformats.org/officeDocument/2006/math">
                    <m:sSup>
                      <m:sSupPr>
                        <m:ctrlPr>
                          <a:rPr lang="en-US" b="1" i="1">
                            <a:latin typeface="Cambria Math" panose="02040503050406030204" pitchFamily="18" charset="0"/>
                          </a:rPr>
                        </m:ctrlPr>
                      </m:sSupPr>
                      <m:e>
                        <m:r>
                          <a:rPr lang="en-US" b="1" i="0">
                            <a:latin typeface="Cambria Math" panose="02040503050406030204" pitchFamily="18" charset="0"/>
                          </a:rPr>
                          <m:t>𝐗</m:t>
                        </m:r>
                      </m:e>
                      <m:sup>
                        <m:r>
                          <a:rPr lang="en-US" b="1" i="0">
                            <a:latin typeface="Cambria Math" panose="02040503050406030204" pitchFamily="18" charset="0"/>
                          </a:rPr>
                          <m:t>𝐧</m:t>
                        </m:r>
                      </m:sup>
                    </m:sSup>
                    <m:r>
                      <a:rPr lang="en-US" b="1" i="0">
                        <a:latin typeface="Cambria Math" panose="02040503050406030204" pitchFamily="18" charset="0"/>
                      </a:rPr>
                      <m:t> </m:t>
                    </m:r>
                  </m:oMath>
                </a14:m>
                <a:r>
                  <a:rPr lang="en-US" dirty="0"/>
                  <a:t>=T(n)</a:t>
                </a:r>
              </a:p>
              <a:p>
                <a:pPr marL="1143000" indent="0">
                  <a:lnSpc>
                    <a:spcPct val="150000"/>
                  </a:lnSpc>
                </a:pPr>
                <a:r>
                  <a:rPr lang="en-US" dirty="0" err="1"/>
                  <a:t>Thay</a:t>
                </a:r>
                <a:r>
                  <a:rPr lang="en-US" dirty="0"/>
                  <a:t> </a:t>
                </a:r>
                <a:r>
                  <a:rPr lang="en-US" dirty="0" err="1"/>
                  <a:t>vào</a:t>
                </a:r>
                <a:r>
                  <a:rPr lang="en-US" dirty="0"/>
                  <a:t> (*), ta </a:t>
                </a:r>
                <a:r>
                  <a:rPr lang="en-US" dirty="0" err="1"/>
                  <a:t>có</a:t>
                </a:r>
                <a:r>
                  <a:rPr lang="en-US" dirty="0"/>
                  <a:t>: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𝒏</m:t>
                        </m:r>
                      </m:sup>
                    </m:sSup>
                    <m:r>
                      <a:rPr lang="en-US" b="1" i="1" smtClean="0">
                        <a:latin typeface="Cambria Math" panose="02040503050406030204" pitchFamily="18" charset="0"/>
                      </a:rPr>
                      <m:t>−</m:t>
                    </m:r>
                    <m:r>
                      <a:rPr lang="en-US" b="1" i="1" smtClean="0">
                        <a:latin typeface="Cambria Math" panose="02040503050406030204" pitchFamily="18" charset="0"/>
                      </a:rPr>
                      <m:t>𝟒</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m:t>
                    </m:r>
                    <m:r>
                      <a:rPr lang="en-US" b="1" i="1" smtClean="0">
                        <a:latin typeface="Cambria Math" panose="02040503050406030204" pitchFamily="18" charset="0"/>
                      </a:rPr>
                      <m:t>𝟑</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𝟐</m:t>
                        </m:r>
                      </m:sup>
                    </m:sSup>
                    <m:r>
                      <a:rPr lang="en-US" b="1" i="1" smtClean="0">
                        <a:latin typeface="Cambria Math" panose="02040503050406030204" pitchFamily="18" charset="0"/>
                      </a:rPr>
                      <m:t>=</m:t>
                    </m:r>
                    <m:r>
                      <a:rPr lang="en-US" b="1" i="1" smtClean="0">
                        <a:latin typeface="Cambria Math" panose="02040503050406030204" pitchFamily="18" charset="0"/>
                      </a:rPr>
                      <m:t>𝟎</m:t>
                    </m:r>
                  </m:oMath>
                </a14:m>
                <a:endParaRPr lang="en-US" b="1" dirty="0"/>
              </a:p>
              <a:p>
                <a:pPr marL="2971800" indent="-1714500">
                  <a:lnSpc>
                    <a:spcPct val="150000"/>
                  </a:lnSpc>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𝟐</m:t>
                              </m:r>
                            </m:sup>
                          </m:sSup>
                          <m:r>
                            <a:rPr lang="en-US" b="1" i="1" smtClean="0">
                              <a:latin typeface="Cambria Math" panose="02040503050406030204" pitchFamily="18" charset="0"/>
                            </a:rPr>
                            <m:t>(</m:t>
                          </m:r>
                          <m:r>
                            <a:rPr lang="en-US" b="1" i="1" smtClean="0">
                              <a:latin typeface="Cambria Math" panose="02040503050406030204" pitchFamily="18" charset="0"/>
                            </a:rPr>
                            <m:t>𝑿</m:t>
                          </m:r>
                        </m:e>
                        <m:sup>
                          <m:r>
                            <a:rPr lang="en-US" b="1" i="1" smtClean="0">
                              <a:latin typeface="Cambria Math" panose="02040503050406030204" pitchFamily="18" charset="0"/>
                            </a:rPr>
                            <m:t>𝟐</m:t>
                          </m:r>
                        </m:sup>
                      </m:sSup>
                      <m:r>
                        <a:rPr lang="en-US" b="1" i="1" smtClean="0">
                          <a:latin typeface="Cambria Math" panose="02040503050406030204" pitchFamily="18" charset="0"/>
                        </a:rPr>
                        <m:t>−</m:t>
                      </m:r>
                      <m:r>
                        <a:rPr lang="en-US" b="1" i="1" smtClean="0">
                          <a:latin typeface="Cambria Math" panose="02040503050406030204" pitchFamily="18" charset="0"/>
                        </a:rPr>
                        <m:t>𝟒</m:t>
                      </m:r>
                      <m:r>
                        <a:rPr lang="en-US" b="1" i="1" smtClean="0">
                          <a:latin typeface="Cambria Math" panose="02040503050406030204" pitchFamily="18" charset="0"/>
                        </a:rPr>
                        <m:t>𝑿</m:t>
                      </m:r>
                      <m:r>
                        <a:rPr lang="en-US" b="1"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US" b="1" dirty="0"/>
              </a:p>
              <a:p>
                <a:pPr marL="1143000" indent="0">
                  <a:lnSpc>
                    <a:spcPct val="150000"/>
                  </a:lnSpc>
                </a:pPr>
                <a:r>
                  <a:rPr lang="en-US" dirty="0" err="1"/>
                  <a:t>Phương</a:t>
                </a:r>
                <a:r>
                  <a:rPr lang="en-US" dirty="0"/>
                  <a:t> </a:t>
                </a:r>
                <a:r>
                  <a:rPr lang="en-US" dirty="0" err="1"/>
                  <a:t>trình</a:t>
                </a:r>
                <a:r>
                  <a:rPr lang="en-US" dirty="0"/>
                  <a:t> </a:t>
                </a:r>
                <a:r>
                  <a:rPr lang="en-US" dirty="0" err="1"/>
                  <a:t>đặt</a:t>
                </a:r>
                <a:r>
                  <a:rPr lang="en-US" dirty="0"/>
                  <a:t> </a:t>
                </a:r>
                <a:r>
                  <a:rPr lang="en-US" dirty="0" err="1"/>
                  <a:t>trưng</a:t>
                </a:r>
                <a:endParaRPr lang="en-US" dirty="0"/>
              </a:p>
            </p:txBody>
          </p:sp>
        </mc:Choice>
        <mc:Fallback xmlns="">
          <p:sp>
            <p:nvSpPr>
              <p:cNvPr id="2" name="Google Shape;1240;p55">
                <a:extLst>
                  <a:ext uri="{FF2B5EF4-FFF2-40B4-BE49-F238E27FC236}">
                    <a16:creationId xmlns:a16="http://schemas.microsoft.com/office/drawing/2014/main" id="{FAE0A4B6-5B69-63CE-D7ED-03B66F07DF8D}"/>
                  </a:ext>
                </a:extLst>
              </p:cNvPr>
              <p:cNvSpPr txBox="1">
                <a:spLocks noRot="1" noChangeAspect="1" noMove="1" noResize="1" noEditPoints="1" noAdjustHandles="1" noChangeArrowheads="1" noChangeShapeType="1" noTextEdit="1"/>
              </p:cNvSpPr>
              <p:nvPr/>
            </p:nvSpPr>
            <p:spPr>
              <a:xfrm>
                <a:off x="800985" y="2837468"/>
                <a:ext cx="7093619" cy="1945616"/>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87DD18-A757-32EC-0633-FA54BF565911}"/>
                  </a:ext>
                </a:extLst>
              </p:cNvPr>
              <p:cNvSpPr txBox="1"/>
              <p:nvPr/>
            </p:nvSpPr>
            <p:spPr>
              <a:xfrm>
                <a:off x="2878932" y="4188306"/>
                <a:ext cx="3224642" cy="422744"/>
              </a:xfrm>
              <a:prstGeom prst="rect">
                <a:avLst/>
              </a:prstGeom>
              <a:noFill/>
            </p:spPr>
            <p:txBody>
              <a:bodyPr wrap="square">
                <a:spAutoFit/>
              </a:bodyPr>
              <a:lstStyle/>
              <a:p>
                <a:pPr marL="916305" lvl="1" indent="0">
                  <a:lnSpc>
                    <a:spcPct val="150000"/>
                  </a:lnSpc>
                </a:pPr>
                <a14:m>
                  <m:oMathPara xmlns:m="http://schemas.openxmlformats.org/officeDocument/2006/math">
                    <m:oMathParaPr>
                      <m:jc m:val="centerGroup"/>
                    </m:oMathParaPr>
                    <m:oMath xmlns:m="http://schemas.openxmlformats.org/officeDocument/2006/math">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 </m:t>
                          </m:r>
                          <m:r>
                            <a:rPr lang="en-US" b="1" i="1">
                              <a:solidFill>
                                <a:srgbClr val="FF0000"/>
                              </a:solidFill>
                              <a:latin typeface="Cambria Math" panose="02040503050406030204" pitchFamily="18" charset="0"/>
                            </a:rPr>
                            <m:t>𝑿</m:t>
                          </m:r>
                        </m:e>
                        <m:sup>
                          <m:r>
                            <a:rPr lang="en-US" b="1" i="1">
                              <a:solidFill>
                                <a:srgbClr val="FF0000"/>
                              </a:solidFill>
                              <a:latin typeface="Cambria Math" panose="02040503050406030204" pitchFamily="18" charset="0"/>
                            </a:rPr>
                            <m:t>𝟐</m:t>
                          </m:r>
                        </m:sup>
                      </m:sSup>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𝟒</m:t>
                      </m:r>
                      <m:r>
                        <a:rPr lang="en-US" b="1" i="1">
                          <a:solidFill>
                            <a:srgbClr val="FF0000"/>
                          </a:solidFill>
                          <a:latin typeface="Cambria Math" panose="02040503050406030204" pitchFamily="18" charset="0"/>
                        </a:rPr>
                        <m:t>𝑿</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𝟑</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𝟎</m:t>
                      </m:r>
                    </m:oMath>
                  </m:oMathPara>
                </a14:m>
                <a:endParaRPr lang="en-US" b="1" i="1" dirty="0">
                  <a:solidFill>
                    <a:srgbClr val="FF0000"/>
                  </a:solidFill>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BC87DD18-A757-32EC-0633-FA54BF565911}"/>
                  </a:ext>
                </a:extLst>
              </p:cNvPr>
              <p:cNvSpPr txBox="1">
                <a:spLocks noRot="1" noChangeAspect="1" noMove="1" noResize="1" noEditPoints="1" noAdjustHandles="1" noChangeArrowheads="1" noChangeShapeType="1" noTextEdit="1"/>
              </p:cNvSpPr>
              <p:nvPr/>
            </p:nvSpPr>
            <p:spPr>
              <a:xfrm>
                <a:off x="2878932" y="4188306"/>
                <a:ext cx="3224642" cy="422744"/>
              </a:xfrm>
              <a:prstGeom prst="rect">
                <a:avLst/>
              </a:prstGeom>
              <a:blipFill>
                <a:blip r:embed="rId6"/>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xEl>
                                              <p:pRg st="2" end="2"/>
                                            </p:txEl>
                                          </p:spTgt>
                                        </p:tgtEl>
                                        <p:attrNameLst>
                                          <p:attrName>style.visibility</p:attrName>
                                        </p:attrNameLst>
                                      </p:cBhvr>
                                      <p:to>
                                        <p:strVal val="visible"/>
                                      </p:to>
                                    </p:set>
                                    <p:animEffect transition="in" filter="fade">
                                      <p:cBhvr>
                                        <p:cTn id="7" dur="500"/>
                                        <p:tgtEl>
                                          <p:spTgt spid="2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914;p45"/>
          <p:cNvSpPr/>
          <p:nvPr/>
        </p:nvSpPr>
        <p:spPr>
          <a:xfrm>
            <a:off x="369911" y="1450949"/>
            <a:ext cx="8624070" cy="3563964"/>
          </a:xfrm>
          <a:prstGeom prst="roundRect">
            <a:avLst>
              <a:gd name="adj" fmla="val 785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5;p45"/>
          <p:cNvSpPr/>
          <p:nvPr/>
        </p:nvSpPr>
        <p:spPr>
          <a:xfrm>
            <a:off x="317394" y="1322479"/>
            <a:ext cx="8624070" cy="3666851"/>
          </a:xfrm>
          <a:prstGeom prst="roundRect">
            <a:avLst>
              <a:gd name="adj" fmla="val 785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6;p45"/>
          <p:cNvSpPr/>
          <p:nvPr/>
        </p:nvSpPr>
        <p:spPr>
          <a:xfrm>
            <a:off x="472288" y="1442406"/>
            <a:ext cx="8256797" cy="3327499"/>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934;p45"/>
          <p:cNvGrpSpPr/>
          <p:nvPr/>
        </p:nvGrpSpPr>
        <p:grpSpPr>
          <a:xfrm>
            <a:off x="8110978" y="1149653"/>
            <a:ext cx="263669" cy="263588"/>
            <a:chOff x="4028549" y="3239505"/>
            <a:chExt cx="131381" cy="131321"/>
          </a:xfrm>
        </p:grpSpPr>
        <p:sp>
          <p:nvSpPr>
            <p:cNvPr id="21" name="Google Shape;935;p4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4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938;p45"/>
          <p:cNvSpPr/>
          <p:nvPr/>
        </p:nvSpPr>
        <p:spPr>
          <a:xfrm rot="2802891">
            <a:off x="7581397" y="1329006"/>
            <a:ext cx="357342"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40;p55"/>
          <p:cNvSpPr txBox="1">
            <a:spLocks noGrp="1"/>
          </p:cNvSpPr>
          <p:nvPr>
            <p:ph type="subTitle" idx="1"/>
          </p:nvPr>
        </p:nvSpPr>
        <p:spPr>
          <a:xfrm>
            <a:off x="800986" y="1900518"/>
            <a:ext cx="7093619" cy="403200"/>
          </a:xfrm>
          <a:prstGeom prst="rect">
            <a:avLst/>
          </a:prstGeom>
        </p:spPr>
        <p:txBody>
          <a:bodyPr spcFirstLastPara="1" wrap="square" lIns="91425" tIns="91425" rIns="91425" bIns="91425" anchor="t" anchorCtr="0">
            <a:noAutofit/>
          </a:bodyPr>
          <a:lstStyle/>
          <a:p>
            <a:pPr marL="744855" indent="-285750">
              <a:lnSpc>
                <a:spcPts val="1200"/>
              </a:lnSpc>
              <a:buFont typeface="Wingdings" panose="05000000000000000000" pitchFamily="2" charset="2"/>
              <a:buChar char="v"/>
            </a:pPr>
            <a:r>
              <a:rPr lang="en-US" dirty="0"/>
              <a:t>Vd:  </a:t>
            </a:r>
            <a:endParaRPr lang="en-US" b="1" dirty="0"/>
          </a:p>
          <a:p>
            <a:pPr marL="1202055" lvl="1" indent="-285750">
              <a:lnSpc>
                <a:spcPts val="1200"/>
              </a:lnSpc>
              <a:buFont typeface="Arial" panose="020B0604020202020204" pitchFamily="34" charset="0"/>
              <a:buChar char="•"/>
            </a:pPr>
            <a:endParaRPr lang="en-US" dirty="0"/>
          </a:p>
        </p:txBody>
      </p:sp>
      <p:sp>
        <p:nvSpPr>
          <p:cNvPr id="25" name="Subtitle 2"/>
          <p:cNvSpPr txBox="1"/>
          <p:nvPr/>
        </p:nvSpPr>
        <p:spPr>
          <a:xfrm>
            <a:off x="651938" y="1479838"/>
            <a:ext cx="2899864" cy="40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r>
              <a:rPr lang="en-US" dirty="0" err="1"/>
              <a:t>Phương</a:t>
            </a:r>
            <a:r>
              <a:rPr lang="en-US" dirty="0"/>
              <a:t> </a:t>
            </a:r>
            <a:r>
              <a:rPr lang="en-US" dirty="0" err="1"/>
              <a:t>trình</a:t>
            </a:r>
            <a:r>
              <a:rPr lang="en-US" dirty="0"/>
              <a:t> </a:t>
            </a:r>
            <a:r>
              <a:rPr lang="en-US" dirty="0" err="1"/>
              <a:t>đặc</a:t>
            </a:r>
            <a:r>
              <a:rPr lang="en-US" dirty="0"/>
              <a:t> </a:t>
            </a:r>
            <a:r>
              <a:rPr lang="en-US" dirty="0" err="1"/>
              <a:t>trưng</a:t>
            </a:r>
            <a:r>
              <a:rPr lang="en-US" dirty="0"/>
              <a:t>:</a:t>
            </a:r>
          </a:p>
        </p:txBody>
      </p:sp>
      <mc:AlternateContent xmlns:mc="http://schemas.openxmlformats.org/markup-compatibility/2006" xmlns:a14="http://schemas.microsoft.com/office/drawing/2010/main">
        <mc:Choice Requires="a14">
          <p:sp>
            <p:nvSpPr>
              <p:cNvPr id="2" name="Google Shape;1240;p55">
                <a:extLst>
                  <a:ext uri="{FF2B5EF4-FFF2-40B4-BE49-F238E27FC236}">
                    <a16:creationId xmlns:a16="http://schemas.microsoft.com/office/drawing/2014/main" id="{FAE0A4B6-5B69-63CE-D7ED-03B66F07DF8D}"/>
                  </a:ext>
                </a:extLst>
              </p:cNvPr>
              <p:cNvSpPr txBox="1">
                <a:spLocks/>
              </p:cNvSpPr>
              <p:nvPr/>
            </p:nvSpPr>
            <p:spPr>
              <a:xfrm>
                <a:off x="1017359" y="2011508"/>
                <a:ext cx="7093619" cy="2570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744855" indent="-285750">
                  <a:lnSpc>
                    <a:spcPct val="150000"/>
                  </a:lnSpc>
                  <a:buFont typeface="Wingdings" panose="05000000000000000000" pitchFamily="2" charset="2"/>
                  <a:buChar char="ü"/>
                </a:pPr>
                <a:r>
                  <a:rPr lang="en-US" dirty="0">
                    <a:solidFill>
                      <a:srgbClr val="073763"/>
                    </a:solidFill>
                  </a:rPr>
                  <a:t>Bước 2: </a:t>
                </a:r>
                <a:r>
                  <a:rPr lang="en-US" dirty="0" err="1">
                    <a:solidFill>
                      <a:srgbClr val="073763"/>
                    </a:solidFill>
                  </a:rPr>
                  <a:t>Giải</a:t>
                </a:r>
                <a:r>
                  <a:rPr lang="en-US" dirty="0">
                    <a:solidFill>
                      <a:srgbClr val="073763"/>
                    </a:solidFill>
                  </a:rPr>
                  <a:t> </a:t>
                </a:r>
                <a:r>
                  <a:rPr lang="en-US" dirty="0" err="1">
                    <a:solidFill>
                      <a:srgbClr val="073763"/>
                    </a:solidFill>
                  </a:rPr>
                  <a:t>phương</a:t>
                </a:r>
                <a:r>
                  <a:rPr lang="en-US" dirty="0">
                    <a:solidFill>
                      <a:srgbClr val="073763"/>
                    </a:solidFill>
                  </a:rPr>
                  <a:t> </a:t>
                </a:r>
                <a:r>
                  <a:rPr lang="en-US" dirty="0" err="1">
                    <a:solidFill>
                      <a:srgbClr val="073763"/>
                    </a:solidFill>
                  </a:rPr>
                  <a:t>trình</a:t>
                </a:r>
                <a:r>
                  <a:rPr lang="en-US" dirty="0">
                    <a:solidFill>
                      <a:srgbClr val="073763"/>
                    </a:solidFill>
                  </a:rPr>
                  <a:t> </a:t>
                </a:r>
                <a:r>
                  <a:rPr lang="en-US" dirty="0" err="1">
                    <a:solidFill>
                      <a:srgbClr val="073763"/>
                    </a:solidFill>
                  </a:rPr>
                  <a:t>đặc</a:t>
                </a:r>
                <a:r>
                  <a:rPr lang="en-US" dirty="0">
                    <a:solidFill>
                      <a:srgbClr val="073763"/>
                    </a:solidFill>
                  </a:rPr>
                  <a:t> trưng :</a:t>
                </a:r>
                <a:endParaRPr lang="en-US" i="1" dirty="0">
                  <a:solidFill>
                    <a:srgbClr val="FF0000"/>
                  </a:solidFill>
                  <a:latin typeface="Cambria Math" panose="02040503050406030204" pitchFamily="18" charset="0"/>
                </a:endParaRPr>
              </a:p>
              <a:p>
                <a:pPr marL="916305" lvl="1" indent="0">
                  <a:lnSpc>
                    <a:spcPct val="150000"/>
                  </a:lnSpc>
                </a:pPr>
                <a14:m>
                  <m:oMathPara xmlns:m="http://schemas.openxmlformats.org/officeDocument/2006/math">
                    <m:oMathParaPr>
                      <m:jc m:val="centerGroup"/>
                    </m:oMathParaPr>
                    <m:oMath xmlns:m="http://schemas.openxmlformats.org/officeDocument/2006/math">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𝑿</m:t>
                          </m:r>
                        </m:e>
                        <m:sup>
                          <m:r>
                            <a:rPr lang="en-US" b="1" i="1" smtClean="0">
                              <a:solidFill>
                                <a:srgbClr val="FF0000"/>
                              </a:solidFill>
                              <a:latin typeface="Cambria Math" panose="02040503050406030204" pitchFamily="18" charset="0"/>
                            </a:rPr>
                            <m:t>𝟐</m:t>
                          </m:r>
                        </m:sup>
                      </m:sSup>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𝟒</m:t>
                      </m:r>
                      <m:r>
                        <a:rPr lang="en-US" b="1" i="1" smtClean="0">
                          <a:solidFill>
                            <a:srgbClr val="FF0000"/>
                          </a:solidFill>
                          <a:latin typeface="Cambria Math" panose="02040503050406030204" pitchFamily="18" charset="0"/>
                        </a:rPr>
                        <m:t>𝑿</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𝟑</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oMath>
                  </m:oMathPara>
                </a14:m>
                <a:endParaRPr lang="en-US" b="1" i="1" dirty="0">
                  <a:solidFill>
                    <a:srgbClr val="FF0000"/>
                  </a:solidFill>
                  <a:latin typeface="Cambria Math" panose="02040503050406030204" pitchFamily="18" charset="0"/>
                </a:endParaRPr>
              </a:p>
              <a:p>
                <a:pPr marL="2057400" lvl="1" indent="0">
                  <a:lnSpc>
                    <a:spcPct val="150000"/>
                  </a:lnSpc>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ea typeface="Cambria Math" panose="02040503050406030204" pitchFamily="18" charset="0"/>
                        </a:rPr>
                        <m:t>↔</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𝑿</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e>
                      </m:d>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𝑿</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e>
                      </m:d>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oMath>
                  </m:oMathPara>
                </a14:m>
                <a:endParaRPr lang="en-US" b="1" i="1" dirty="0">
                  <a:latin typeface="Cambria Math" panose="02040503050406030204" pitchFamily="18" charset="0"/>
                  <a:ea typeface="Cambria Math" panose="02040503050406030204" pitchFamily="18" charset="0"/>
                </a:endParaRPr>
              </a:p>
              <a:p>
                <a:pPr marL="2400300" lvl="1" indent="-171450">
                  <a:lnSpc>
                    <a:spcPct val="100000"/>
                  </a:lnSpc>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ea typeface="Cambria Math" panose="02040503050406030204" pitchFamily="18" charset="0"/>
                        </a:rPr>
                        <m:t>↔</m:t>
                      </m:r>
                      <m:d>
                        <m:dPr>
                          <m:begChr m:val="{"/>
                          <m:endChr m:val=""/>
                          <m:ctrlPr>
                            <a:rPr lang="en-US" b="1" i="1" smtClean="0">
                              <a:latin typeface="Cambria Math" panose="02040503050406030204" pitchFamily="18" charset="0"/>
                              <a:ea typeface="Cambria Math" panose="02040503050406030204" pitchFamily="18" charset="0"/>
                            </a:rPr>
                          </m:ctrlPr>
                        </m:dPr>
                        <m:e>
                          <m:eqArr>
                            <m:eqArrPr>
                              <m:ctrlPr>
                                <a:rPr lang="en-US" b="1" i="1" smtClean="0">
                                  <a:latin typeface="Cambria Math" panose="02040503050406030204" pitchFamily="18" charset="0"/>
                                  <a:ea typeface="Cambria Math" panose="02040503050406030204" pitchFamily="18" charset="0"/>
                                </a:rPr>
                              </m:ctrlPr>
                            </m:eqArr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𝑿</m:t>
                                  </m:r>
                                </m:e>
                                <m:sub>
                                  <m:r>
                                    <a:rPr lang="en-US" b="1" i="1" smtClean="0">
                                      <a:latin typeface="Cambria Math" panose="02040503050406030204" pitchFamily="18" charset="0"/>
                                      <a:ea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e>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𝑿</m:t>
                                  </m:r>
                                </m:e>
                                <m:sub>
                                  <m:r>
                                    <a:rPr lang="en-US" b="1" i="1" smtClean="0">
                                      <a:latin typeface="Cambria Math" panose="02040503050406030204" pitchFamily="18" charset="0"/>
                                      <a:ea typeface="Cambria Math" panose="02040503050406030204" pitchFamily="18" charset="0"/>
                                    </a:rPr>
                                    <m:t>𝟐</m:t>
                                  </m:r>
                                </m:sub>
                              </m:s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e>
                          </m:eqArr>
                        </m:e>
                      </m:d>
                    </m:oMath>
                  </m:oMathPara>
                </a14:m>
                <a:endParaRPr lang="en-US" b="1" dirty="0"/>
              </a:p>
              <a:p>
                <a:pPr marL="916305" lvl="1" indent="0">
                  <a:lnSpc>
                    <a:spcPct val="150000"/>
                  </a:lnSpc>
                </a:pPr>
                <a:r>
                  <a:rPr lang="en-US" dirty="0" err="1"/>
                  <a:t>Phương</a:t>
                </a:r>
                <a:r>
                  <a:rPr lang="en-US" dirty="0"/>
                  <a:t> </a:t>
                </a:r>
                <a:r>
                  <a:rPr lang="en-US" dirty="0" err="1"/>
                  <a:t>trình</a:t>
                </a:r>
                <a:r>
                  <a:rPr lang="en-US" dirty="0"/>
                  <a:t> </a:t>
                </a:r>
                <a:r>
                  <a:rPr lang="en-US" dirty="0" err="1"/>
                  <a:t>có</a:t>
                </a:r>
                <a:r>
                  <a:rPr lang="en-US" dirty="0"/>
                  <a:t> 2 </a:t>
                </a:r>
                <a:r>
                  <a:rPr lang="en-US" dirty="0" err="1"/>
                  <a:t>nghiệm</a:t>
                </a:r>
                <a:r>
                  <a:rPr lang="en-US" dirty="0"/>
                  <a:t> </a:t>
                </a:r>
                <a:r>
                  <a:rPr lang="en-US" dirty="0" err="1"/>
                  <a:t>đơn</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𝑿</m:t>
                        </m:r>
                      </m:e>
                      <m:sub>
                        <m:r>
                          <a:rPr lang="en-US" b="1" i="1" smtClean="0">
                            <a:latin typeface="Cambria Math" panose="02040503050406030204" pitchFamily="18" charset="0"/>
                            <a:ea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𝑿</m:t>
                        </m:r>
                      </m:e>
                      <m:sub>
                        <m:r>
                          <a:rPr lang="en-US" b="1" i="1">
                            <a:latin typeface="Cambria Math" panose="02040503050406030204" pitchFamily="18" charset="0"/>
                            <a:ea typeface="Cambria Math" panose="02040503050406030204" pitchFamily="18" charset="0"/>
                          </a:rPr>
                          <m:t>𝟐</m:t>
                        </m:r>
                      </m:sub>
                    </m:sSub>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oMath>
                </a14:m>
                <a:endParaRPr lang="en-US" b="1" dirty="0">
                  <a:ea typeface="Cambria Math" panose="02040503050406030204" pitchFamily="18" charset="0"/>
                </a:endParaRPr>
              </a:p>
              <a:p>
                <a:pPr marL="916305" lvl="1" indent="0">
                  <a:lnSpc>
                    <a:spcPct val="15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𝟏</m:t>
                          </m:r>
                        </m:sub>
                      </m:sSub>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𝑿</m:t>
                          </m:r>
                        </m:e>
                        <m:sub>
                          <m:r>
                            <a:rPr lang="en-US" b="1" i="1" smtClean="0">
                              <a:latin typeface="Cambria Math" panose="02040503050406030204" pitchFamily="18" charset="0"/>
                            </a:rPr>
                            <m:t>𝟏</m:t>
                          </m:r>
                        </m:sub>
                        <m:sup>
                          <m:r>
                            <a:rPr lang="en-US" b="1" i="1" smtClean="0">
                              <a:latin typeface="Cambria Math" panose="02040503050406030204" pitchFamily="18" charset="0"/>
                            </a:rPr>
                            <m:t>𝒏</m:t>
                          </m:r>
                        </m:sup>
                      </m:sSubSup>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𝟐</m:t>
                          </m:r>
                        </m:sub>
                      </m:sSub>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𝑿</m:t>
                          </m:r>
                        </m:e>
                        <m:sub>
                          <m:r>
                            <a:rPr lang="en-US" b="1" i="1" smtClean="0">
                              <a:latin typeface="Cambria Math" panose="02040503050406030204" pitchFamily="18" charset="0"/>
                            </a:rPr>
                            <m:t>𝟐</m:t>
                          </m:r>
                        </m:sub>
                        <m:sup>
                          <m:r>
                            <a:rPr lang="en-US" b="1" i="1" smtClean="0">
                              <a:latin typeface="Cambria Math" panose="02040503050406030204" pitchFamily="18" charset="0"/>
                            </a:rPr>
                            <m:t>𝒏</m:t>
                          </m:r>
                        </m:sup>
                      </m:sSubSup>
                    </m:oMath>
                  </m:oMathPara>
                </a14:m>
                <a:endParaRPr lang="en-US" b="1" dirty="0"/>
              </a:p>
              <a:p>
                <a:pPr marL="1943100" lvl="1" indent="-1141413">
                  <a:lnSpc>
                    <a:spcPct val="150000"/>
                  </a:lnSpc>
                </a:pPr>
                <a14:m>
                  <m:oMathPara xmlns:m="http://schemas.openxmlformats.org/officeDocument/2006/math">
                    <m:oMathParaPr>
                      <m:jc m:val="left"/>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m:t>
                      </m:r>
                      <m:r>
                        <a:rPr lang="en-US" b="1" i="1" smtClean="0">
                          <a:solidFill>
                            <a:srgbClr val="FF0000"/>
                          </a:solidFill>
                          <a:latin typeface="Cambria Math" panose="02040503050406030204" pitchFamily="18" charset="0"/>
                        </a:rPr>
                        <m:t>𝑻</m:t>
                      </m:r>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𝒏</m:t>
                          </m:r>
                        </m:e>
                      </m:d>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𝑪</m:t>
                          </m:r>
                        </m:e>
                        <m:sub>
                          <m:r>
                            <a:rPr lang="en-US" b="1" i="1" smtClean="0">
                              <a:solidFill>
                                <a:srgbClr val="FF0000"/>
                              </a:solidFill>
                              <a:latin typeface="Cambria Math" panose="02040503050406030204" pitchFamily="18" charset="0"/>
                            </a:rPr>
                            <m:t>𝟏</m:t>
                          </m:r>
                        </m:sub>
                      </m:sSub>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𝟏</m:t>
                          </m:r>
                        </m:e>
                        <m:sup>
                          <m:r>
                            <a:rPr lang="en-US" b="1" i="1" smtClean="0">
                              <a:solidFill>
                                <a:srgbClr val="FF0000"/>
                              </a:solidFill>
                              <a:latin typeface="Cambria Math" panose="02040503050406030204" pitchFamily="18" charset="0"/>
                            </a:rPr>
                            <m:t>𝒏</m:t>
                          </m:r>
                        </m:sup>
                      </m:sSup>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𝑪</m:t>
                          </m:r>
                        </m:e>
                        <m:sub>
                          <m:r>
                            <a:rPr lang="en-US" b="1" i="1" smtClean="0">
                              <a:solidFill>
                                <a:srgbClr val="FF0000"/>
                              </a:solidFill>
                              <a:latin typeface="Cambria Math" panose="02040503050406030204" pitchFamily="18" charset="0"/>
                            </a:rPr>
                            <m:t>𝟐</m:t>
                          </m:r>
                        </m:sub>
                      </m:sSub>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𝟑</m:t>
                          </m:r>
                        </m:e>
                        <m:sup>
                          <m:r>
                            <a:rPr lang="en-US" b="1" i="1" smtClean="0">
                              <a:solidFill>
                                <a:srgbClr val="FF0000"/>
                              </a:solidFill>
                              <a:latin typeface="Cambria Math" panose="02040503050406030204" pitchFamily="18" charset="0"/>
                            </a:rPr>
                            <m:t>𝒏</m:t>
                          </m:r>
                        </m:sup>
                      </m:sSup>
                    </m:oMath>
                  </m:oMathPara>
                </a14:m>
                <a:endParaRPr lang="en-US" dirty="0"/>
              </a:p>
            </p:txBody>
          </p:sp>
        </mc:Choice>
        <mc:Fallback xmlns="">
          <p:sp>
            <p:nvSpPr>
              <p:cNvPr id="2" name="Google Shape;1240;p55">
                <a:extLst>
                  <a:ext uri="{FF2B5EF4-FFF2-40B4-BE49-F238E27FC236}">
                    <a16:creationId xmlns:a16="http://schemas.microsoft.com/office/drawing/2014/main" id="{FAE0A4B6-5B69-63CE-D7ED-03B66F07DF8D}"/>
                  </a:ext>
                </a:extLst>
              </p:cNvPr>
              <p:cNvSpPr txBox="1">
                <a:spLocks noRot="1" noChangeAspect="1" noMove="1" noResize="1" noEditPoints="1" noAdjustHandles="1" noChangeArrowheads="1" noChangeShapeType="1" noTextEdit="1"/>
              </p:cNvSpPr>
              <p:nvPr/>
            </p:nvSpPr>
            <p:spPr>
              <a:xfrm>
                <a:off x="1017359" y="2011508"/>
                <a:ext cx="7093619" cy="2570542"/>
              </a:xfrm>
              <a:prstGeom prst="rect">
                <a:avLst/>
              </a:prstGeom>
              <a:blipFill>
                <a:blip r:embed="rId4"/>
                <a:stretch>
                  <a:fillRect t="-948" b="-2037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845885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914;p45"/>
          <p:cNvSpPr/>
          <p:nvPr/>
        </p:nvSpPr>
        <p:spPr>
          <a:xfrm>
            <a:off x="369911" y="1450949"/>
            <a:ext cx="8564091" cy="3439973"/>
          </a:xfrm>
          <a:prstGeom prst="roundRect">
            <a:avLst>
              <a:gd name="adj" fmla="val 785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5;p45"/>
          <p:cNvSpPr/>
          <p:nvPr/>
        </p:nvSpPr>
        <p:spPr>
          <a:xfrm>
            <a:off x="317394" y="1322479"/>
            <a:ext cx="8564091" cy="3539281"/>
          </a:xfrm>
          <a:prstGeom prst="roundRect">
            <a:avLst>
              <a:gd name="adj" fmla="val 785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6;p45"/>
          <p:cNvSpPr/>
          <p:nvPr/>
        </p:nvSpPr>
        <p:spPr>
          <a:xfrm>
            <a:off x="472289" y="1442406"/>
            <a:ext cx="8199372" cy="3211735"/>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1943100" lvl="1" indent="-1141413">
              <a:lnSpc>
                <a:spcPct val="150000"/>
              </a:lnSpc>
            </a:pPr>
            <a:endParaRPr lang="en-US" dirty="0"/>
          </a:p>
        </p:txBody>
      </p:sp>
      <p:grpSp>
        <p:nvGrpSpPr>
          <p:cNvPr id="20" name="Google Shape;934;p45"/>
          <p:cNvGrpSpPr/>
          <p:nvPr/>
        </p:nvGrpSpPr>
        <p:grpSpPr>
          <a:xfrm>
            <a:off x="8110978" y="1149653"/>
            <a:ext cx="263669" cy="263588"/>
            <a:chOff x="4028549" y="3239505"/>
            <a:chExt cx="131381" cy="131321"/>
          </a:xfrm>
        </p:grpSpPr>
        <p:sp>
          <p:nvSpPr>
            <p:cNvPr id="21" name="Google Shape;935;p4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4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938;p45"/>
          <p:cNvSpPr/>
          <p:nvPr/>
        </p:nvSpPr>
        <p:spPr>
          <a:xfrm rot="2802891">
            <a:off x="7581397" y="1329006"/>
            <a:ext cx="357342"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40;p55"/>
          <p:cNvSpPr txBox="1">
            <a:spLocks noGrp="1"/>
          </p:cNvSpPr>
          <p:nvPr>
            <p:ph type="subTitle" idx="1"/>
          </p:nvPr>
        </p:nvSpPr>
        <p:spPr>
          <a:xfrm>
            <a:off x="800986" y="1900518"/>
            <a:ext cx="7093619" cy="403200"/>
          </a:xfrm>
          <a:prstGeom prst="rect">
            <a:avLst/>
          </a:prstGeom>
        </p:spPr>
        <p:txBody>
          <a:bodyPr spcFirstLastPara="1" wrap="square" lIns="91425" tIns="91425" rIns="91425" bIns="91425" anchor="t" anchorCtr="0">
            <a:noAutofit/>
          </a:bodyPr>
          <a:lstStyle/>
          <a:p>
            <a:pPr marL="744855" indent="-285750">
              <a:lnSpc>
                <a:spcPts val="1200"/>
              </a:lnSpc>
              <a:buFont typeface="Wingdings" panose="05000000000000000000" pitchFamily="2" charset="2"/>
              <a:buChar char="v"/>
            </a:pPr>
            <a:r>
              <a:rPr lang="en-US" dirty="0"/>
              <a:t>Vd:  </a:t>
            </a:r>
            <a:endParaRPr lang="en-US" b="1" dirty="0"/>
          </a:p>
          <a:p>
            <a:pPr marL="1202055" lvl="1" indent="-285750">
              <a:lnSpc>
                <a:spcPts val="1200"/>
              </a:lnSpc>
              <a:buFont typeface="Arial" panose="020B0604020202020204" pitchFamily="34" charset="0"/>
              <a:buChar char="•"/>
            </a:pPr>
            <a:endParaRPr lang="en-US" dirty="0"/>
          </a:p>
        </p:txBody>
      </p:sp>
      <p:sp>
        <p:nvSpPr>
          <p:cNvPr id="25" name="Subtitle 2"/>
          <p:cNvSpPr txBox="1"/>
          <p:nvPr/>
        </p:nvSpPr>
        <p:spPr>
          <a:xfrm>
            <a:off x="651938" y="1479838"/>
            <a:ext cx="2899864" cy="40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r>
              <a:rPr lang="en-US" dirty="0" err="1"/>
              <a:t>Phương</a:t>
            </a:r>
            <a:r>
              <a:rPr lang="en-US" dirty="0"/>
              <a:t> </a:t>
            </a:r>
            <a:r>
              <a:rPr lang="en-US" dirty="0" err="1"/>
              <a:t>trình</a:t>
            </a:r>
            <a:r>
              <a:rPr lang="en-US" dirty="0"/>
              <a:t> </a:t>
            </a:r>
            <a:r>
              <a:rPr lang="en-US" dirty="0" err="1"/>
              <a:t>đặc</a:t>
            </a:r>
            <a:r>
              <a:rPr lang="en-US" dirty="0"/>
              <a:t> </a:t>
            </a:r>
            <a:r>
              <a:rPr lang="en-US" dirty="0" err="1"/>
              <a:t>trưng</a:t>
            </a:r>
            <a:r>
              <a:rPr lang="en-US" dirty="0"/>
              <a:t>:</a:t>
            </a:r>
          </a:p>
        </p:txBody>
      </p:sp>
      <mc:AlternateContent xmlns:mc="http://schemas.openxmlformats.org/markup-compatibility/2006" xmlns:a14="http://schemas.microsoft.com/office/drawing/2010/main">
        <mc:Choice Requires="a14">
          <p:sp>
            <p:nvSpPr>
              <p:cNvPr id="2" name="Google Shape;1240;p55">
                <a:extLst>
                  <a:ext uri="{FF2B5EF4-FFF2-40B4-BE49-F238E27FC236}">
                    <a16:creationId xmlns:a16="http://schemas.microsoft.com/office/drawing/2014/main" id="{FAE0A4B6-5B69-63CE-D7ED-03B66F07DF8D}"/>
                  </a:ext>
                </a:extLst>
              </p:cNvPr>
              <p:cNvSpPr txBox="1">
                <a:spLocks/>
              </p:cNvSpPr>
              <p:nvPr/>
            </p:nvSpPr>
            <p:spPr>
              <a:xfrm>
                <a:off x="1189514" y="2160893"/>
                <a:ext cx="7093619" cy="2459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744855" indent="-285750">
                  <a:lnSpc>
                    <a:spcPct val="150000"/>
                  </a:lnSpc>
                  <a:buFont typeface="Wingdings" panose="05000000000000000000" pitchFamily="2" charset="2"/>
                  <a:buChar char="ü"/>
                </a:pPr>
                <a:r>
                  <a:rPr lang="en-US" dirty="0"/>
                  <a:t>Bước 3: </a:t>
                </a:r>
                <a:endParaRPr lang="en-US" b="1" dirty="0">
                  <a:solidFill>
                    <a:srgbClr val="FF0000"/>
                  </a:solidFill>
                </a:endParaRPr>
              </a:p>
              <a:p>
                <a:pPr marL="1143000" indent="-285750">
                  <a:lnSpc>
                    <a:spcPct val="150000"/>
                  </a:lnSpc>
                  <a:buFont typeface="Wingdings" panose="05000000000000000000" pitchFamily="2" charset="2"/>
                  <a:buChar char="§"/>
                </a:pPr>
                <a14:m>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𝟎</m:t>
                        </m:r>
                      </m:e>
                    </m:d>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1" i="1" smtClean="0">
                            <a:latin typeface="Cambria Math" panose="02040503050406030204" pitchFamily="18" charset="0"/>
                            <a:ea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1" i="1" smtClean="0">
                            <a:latin typeface="Cambria Math" panose="02040503050406030204" pitchFamily="18" charset="0"/>
                            <a:ea typeface="Cambria Math" panose="02040503050406030204" pitchFamily="18" charset="0"/>
                          </a:rPr>
                          <m:t>𝟐</m:t>
                        </m:r>
                      </m:sub>
                    </m:s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oMath>
                </a14:m>
                <a:endParaRPr lang="en-US" b="1" dirty="0"/>
              </a:p>
              <a:p>
                <a:pPr marL="1143000" indent="-285750">
                  <a:lnSpc>
                    <a:spcPct val="150000"/>
                  </a:lnSpc>
                  <a:buFont typeface="Wingdings" panose="05000000000000000000" pitchFamily="2" charset="2"/>
                  <a:buChar char="§"/>
                </a:pPr>
                <a14:m>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e>
                    </m:d>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1" i="1" smtClean="0">
                            <a:latin typeface="Cambria Math" panose="02040503050406030204" pitchFamily="18" charset="0"/>
                            <a:ea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1" i="1" smtClean="0">
                            <a:latin typeface="Cambria Math" panose="02040503050406030204" pitchFamily="18" charset="0"/>
                            <a:ea typeface="Cambria Math" panose="02040503050406030204" pitchFamily="18" charset="0"/>
                          </a:rPr>
                          <m:t>𝟐</m:t>
                        </m:r>
                      </m:sub>
                    </m:s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oMath>
                </a14:m>
                <a:endParaRPr lang="en-US" b="1" dirty="0">
                  <a:ea typeface="Cambria Math" panose="02040503050406030204" pitchFamily="18" charset="0"/>
                </a:endParaRPr>
              </a:p>
              <a:p>
                <a:pPr marL="1143000" indent="-285750">
                  <a:lnSpc>
                    <a:spcPct val="150000"/>
                  </a:lnSpc>
                  <a:buFont typeface="Wingdings" panose="05000000000000000000" pitchFamily="2" charset="2"/>
                  <a:buChar char="§"/>
                </a:pPr>
                <a:r>
                  <a:rPr lang="en-US" dirty="0" err="1"/>
                  <a:t>Giải</a:t>
                </a:r>
                <a:r>
                  <a:rPr lang="en-US" dirty="0"/>
                  <a:t> </a:t>
                </a:r>
                <a:r>
                  <a:rPr lang="en-US" dirty="0" err="1"/>
                  <a:t>hệ</a:t>
                </a:r>
                <a:r>
                  <a:rPr lang="en-US" dirty="0"/>
                  <a:t> </a:t>
                </a:r>
                <a:r>
                  <a:rPr lang="en-US" dirty="0" err="1"/>
                  <a:t>phương</a:t>
                </a:r>
                <a:r>
                  <a:rPr lang="en-US" dirty="0"/>
                  <a:t> </a:t>
                </a:r>
                <a:r>
                  <a:rPr lang="en-US" dirty="0" err="1"/>
                  <a:t>trình</a:t>
                </a:r>
                <a:r>
                  <a:rPr lang="en-US" dirty="0"/>
                  <a:t>, </a:t>
                </a:r>
                <a:r>
                  <a:rPr lang="en-US" dirty="0" err="1"/>
                  <a:t>suy</a:t>
                </a:r>
                <a:r>
                  <a:rPr lang="en-US" dirty="0"/>
                  <a:t> </a:t>
                </a:r>
                <a:r>
                  <a:rPr lang="en-US" dirty="0" err="1"/>
                  <a:t>ra</a:t>
                </a:r>
                <a:r>
                  <a:rPr lang="en-US" dirty="0">
                    <a:ea typeface="Cambria Math" panose="02040503050406030204" pitchFamily="18" charset="0"/>
                  </a:rPr>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1" i="1" smtClean="0">
                            <a:latin typeface="Cambria Math" panose="02040503050406030204" pitchFamily="18" charset="0"/>
                            <a:ea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𝟏</m:t>
                        </m:r>
                      </m:num>
                      <m:den>
                        <m:r>
                          <a:rPr lang="en-US" b="1" i="1" smtClean="0">
                            <a:latin typeface="Cambria Math" panose="02040503050406030204" pitchFamily="18" charset="0"/>
                            <a:ea typeface="Cambria Math" panose="02040503050406030204" pitchFamily="18" charset="0"/>
                          </a:rPr>
                          <m:t>𝟐</m:t>
                        </m:r>
                      </m:den>
                    </m:f>
                    <m:r>
                      <a:rPr lang="en-US" b="1" i="1" smtClean="0">
                        <a:latin typeface="Cambria Math" panose="02040503050406030204" pitchFamily="18" charset="0"/>
                        <a:ea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1" i="1" smtClean="0">
                            <a:latin typeface="Cambria Math" panose="02040503050406030204" pitchFamily="18" charset="0"/>
                            <a:ea typeface="Cambria Math" panose="02040503050406030204" pitchFamily="18" charset="0"/>
                          </a:rPr>
                          <m:t>𝟐</m:t>
                        </m:r>
                      </m:sub>
                    </m:sSub>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𝟏</m:t>
                        </m:r>
                      </m:num>
                      <m:den>
                        <m:r>
                          <a:rPr lang="en-US" b="1" i="1" smtClean="0">
                            <a:latin typeface="Cambria Math" panose="02040503050406030204" pitchFamily="18" charset="0"/>
                            <a:ea typeface="Cambria Math" panose="02040503050406030204" pitchFamily="18" charset="0"/>
                          </a:rPr>
                          <m:t>𝟐</m:t>
                        </m:r>
                      </m:den>
                    </m:f>
                  </m:oMath>
                </a14:m>
                <a:endParaRPr lang="en-US" b="1" dirty="0">
                  <a:ea typeface="Cambria Math" panose="02040503050406030204" pitchFamily="18" charset="0"/>
                </a:endParaRPr>
              </a:p>
              <a:p>
                <a:pPr marL="742950" indent="-285750">
                  <a:lnSpc>
                    <a:spcPct val="150000"/>
                  </a:lnSpc>
                  <a:buFont typeface="Wingdings" panose="05000000000000000000" pitchFamily="2" charset="2"/>
                  <a:buChar char="ü"/>
                </a:pPr>
                <a:r>
                  <a:rPr lang="en-US" dirty="0" err="1">
                    <a:ea typeface="Cambria Math" panose="02040503050406030204" pitchFamily="18" charset="0"/>
                  </a:rPr>
                  <a:t>Bước</a:t>
                </a:r>
                <a:r>
                  <a:rPr lang="en-US" dirty="0">
                    <a:ea typeface="Cambria Math" panose="02040503050406030204" pitchFamily="18" charset="0"/>
                  </a:rPr>
                  <a:t> 4:  </a:t>
                </a:r>
                <a:r>
                  <a:rPr lang="en-US" dirty="0" err="1">
                    <a:ea typeface="Cambria Math" panose="02040503050406030204" pitchFamily="18" charset="0"/>
                  </a:rPr>
                  <a:t>Kết</a:t>
                </a:r>
                <a:r>
                  <a:rPr lang="en-US" dirty="0">
                    <a:ea typeface="Cambria Math" panose="02040503050406030204" pitchFamily="18" charset="0"/>
                  </a:rPr>
                  <a:t> </a:t>
                </a:r>
                <a:r>
                  <a:rPr lang="en-US" dirty="0" err="1">
                    <a:ea typeface="Cambria Math" panose="02040503050406030204" pitchFamily="18" charset="0"/>
                  </a:rPr>
                  <a:t>luận</a:t>
                </a:r>
                <a:r>
                  <a:rPr lang="en-US" dirty="0">
                    <a:ea typeface="Cambria Math" panose="02040503050406030204" pitchFamily="18" charset="0"/>
                  </a:rPr>
                  <a:t> </a:t>
                </a:r>
                <a14:m>
                  <m:oMath xmlns:m="http://schemas.openxmlformats.org/officeDocument/2006/math">
                    <m:r>
                      <a:rPr lang="en-US" b="1" i="1" smtClean="0">
                        <a:solidFill>
                          <a:srgbClr val="073763"/>
                        </a:solidFill>
                        <a:latin typeface="Cambria Math" panose="02040503050406030204" pitchFamily="18" charset="0"/>
                      </a:rPr>
                      <m:t>𝑻</m:t>
                    </m:r>
                    <m:d>
                      <m:dPr>
                        <m:ctrlPr>
                          <a:rPr lang="en-US" b="1" i="1" smtClean="0">
                            <a:solidFill>
                              <a:srgbClr val="073763"/>
                            </a:solidFill>
                            <a:latin typeface="Cambria Math" panose="02040503050406030204" pitchFamily="18" charset="0"/>
                          </a:rPr>
                        </m:ctrlPr>
                      </m:dPr>
                      <m:e>
                        <m:r>
                          <a:rPr lang="en-US" b="1" i="1" smtClean="0">
                            <a:solidFill>
                              <a:srgbClr val="073763"/>
                            </a:solidFill>
                            <a:latin typeface="Cambria Math" panose="02040503050406030204" pitchFamily="18" charset="0"/>
                          </a:rPr>
                          <m:t>𝒏</m:t>
                        </m:r>
                      </m:e>
                    </m:d>
                    <m:r>
                      <a:rPr lang="en-US" b="1" i="1" smtClean="0">
                        <a:solidFill>
                          <a:srgbClr val="073763"/>
                        </a:solidFill>
                        <a:latin typeface="Cambria Math" panose="02040503050406030204" pitchFamily="18" charset="0"/>
                      </a:rPr>
                      <m:t>=</m:t>
                    </m:r>
                    <m:f>
                      <m:fPr>
                        <m:ctrlPr>
                          <a:rPr lang="en-US" b="1" i="1" smtClean="0">
                            <a:solidFill>
                              <a:srgbClr val="073763"/>
                            </a:solidFill>
                            <a:latin typeface="Cambria Math" panose="02040503050406030204" pitchFamily="18" charset="0"/>
                          </a:rPr>
                        </m:ctrlPr>
                      </m:fPr>
                      <m:num>
                        <m:r>
                          <a:rPr lang="en-US" b="1" i="1" smtClean="0">
                            <a:solidFill>
                              <a:srgbClr val="073763"/>
                            </a:solidFill>
                            <a:latin typeface="Cambria Math" panose="02040503050406030204" pitchFamily="18" charset="0"/>
                          </a:rPr>
                          <m:t>𝟏</m:t>
                        </m:r>
                      </m:num>
                      <m:den>
                        <m:r>
                          <a:rPr lang="en-US" b="1" i="1" smtClean="0">
                            <a:solidFill>
                              <a:srgbClr val="073763"/>
                            </a:solidFill>
                            <a:latin typeface="Cambria Math" panose="02040503050406030204" pitchFamily="18" charset="0"/>
                          </a:rPr>
                          <m:t>𝟐</m:t>
                        </m:r>
                      </m:den>
                    </m:f>
                    <m:sSup>
                      <m:sSupPr>
                        <m:ctrlPr>
                          <a:rPr lang="en-US" b="1" i="1" smtClean="0">
                            <a:solidFill>
                              <a:srgbClr val="073763"/>
                            </a:solidFill>
                            <a:latin typeface="Cambria Math" panose="02040503050406030204" pitchFamily="18" charset="0"/>
                          </a:rPr>
                        </m:ctrlPr>
                      </m:sSupPr>
                      <m:e>
                        <m:r>
                          <a:rPr lang="en-US" b="1" i="1" smtClean="0">
                            <a:solidFill>
                              <a:srgbClr val="073763"/>
                            </a:solidFill>
                            <a:latin typeface="Cambria Math" panose="02040503050406030204" pitchFamily="18" charset="0"/>
                          </a:rPr>
                          <m:t>𝟏</m:t>
                        </m:r>
                      </m:e>
                      <m:sup>
                        <m:r>
                          <a:rPr lang="en-US" b="1" i="1" smtClean="0">
                            <a:solidFill>
                              <a:srgbClr val="073763"/>
                            </a:solidFill>
                            <a:latin typeface="Cambria Math" panose="02040503050406030204" pitchFamily="18" charset="0"/>
                          </a:rPr>
                          <m:t>𝒏</m:t>
                        </m:r>
                      </m:sup>
                    </m:sSup>
                    <m:r>
                      <a:rPr lang="en-US" b="1" i="1" smtClean="0">
                        <a:solidFill>
                          <a:srgbClr val="073763"/>
                        </a:solidFill>
                        <a:latin typeface="Cambria Math" panose="02040503050406030204" pitchFamily="18" charset="0"/>
                      </a:rPr>
                      <m:t>+</m:t>
                    </m:r>
                    <m:f>
                      <m:fPr>
                        <m:ctrlPr>
                          <a:rPr lang="en-US" b="1" i="1" smtClean="0">
                            <a:solidFill>
                              <a:srgbClr val="073763"/>
                            </a:solidFill>
                            <a:latin typeface="Cambria Math" panose="02040503050406030204" pitchFamily="18" charset="0"/>
                          </a:rPr>
                        </m:ctrlPr>
                      </m:fPr>
                      <m:num>
                        <m:r>
                          <a:rPr lang="en-US" b="1" i="1" smtClean="0">
                            <a:solidFill>
                              <a:srgbClr val="073763"/>
                            </a:solidFill>
                            <a:latin typeface="Cambria Math" panose="02040503050406030204" pitchFamily="18" charset="0"/>
                          </a:rPr>
                          <m:t>𝟏</m:t>
                        </m:r>
                      </m:num>
                      <m:den>
                        <m:r>
                          <a:rPr lang="en-US" b="1" i="1" smtClean="0">
                            <a:solidFill>
                              <a:srgbClr val="073763"/>
                            </a:solidFill>
                            <a:latin typeface="Cambria Math" panose="02040503050406030204" pitchFamily="18" charset="0"/>
                          </a:rPr>
                          <m:t>𝟐</m:t>
                        </m:r>
                      </m:den>
                    </m:f>
                    <m:sSup>
                      <m:sSupPr>
                        <m:ctrlPr>
                          <a:rPr lang="en-US" b="1" i="1" smtClean="0">
                            <a:solidFill>
                              <a:srgbClr val="073763"/>
                            </a:solidFill>
                            <a:latin typeface="Cambria Math" panose="02040503050406030204" pitchFamily="18" charset="0"/>
                          </a:rPr>
                        </m:ctrlPr>
                      </m:sSupPr>
                      <m:e>
                        <m:r>
                          <a:rPr lang="en-US" b="1" i="1" smtClean="0">
                            <a:solidFill>
                              <a:srgbClr val="073763"/>
                            </a:solidFill>
                            <a:latin typeface="Cambria Math" panose="02040503050406030204" pitchFamily="18" charset="0"/>
                          </a:rPr>
                          <m:t>𝟑</m:t>
                        </m:r>
                      </m:e>
                      <m:sup>
                        <m:r>
                          <a:rPr lang="en-US" b="1" i="1" smtClean="0">
                            <a:solidFill>
                              <a:srgbClr val="073763"/>
                            </a:solidFill>
                            <a:latin typeface="Cambria Math" panose="02040503050406030204" pitchFamily="18" charset="0"/>
                          </a:rPr>
                          <m:t>𝒏</m:t>
                        </m:r>
                      </m:sup>
                    </m:sSup>
                  </m:oMath>
                </a14:m>
                <a:endParaRPr lang="en-US" b="1" dirty="0">
                  <a:solidFill>
                    <a:srgbClr val="073763"/>
                  </a:solidFill>
                </a:endParaRPr>
              </a:p>
              <a:p>
                <a:pPr marL="1028700" indent="-57150">
                  <a:lnSpc>
                    <a:spcPct val="150000"/>
                  </a:lnSpc>
                </a:pPr>
                <a:r>
                  <a:rPr lang="en-US" dirty="0" err="1">
                    <a:solidFill>
                      <a:srgbClr val="073763"/>
                    </a:solidFill>
                  </a:rPr>
                  <a:t>Vậy</a:t>
                </a:r>
                <a:r>
                  <a:rPr lang="en-US" b="1" dirty="0">
                    <a:solidFill>
                      <a:srgbClr val="073763"/>
                    </a:solidFill>
                  </a:rPr>
                  <a:t> </a:t>
                </a:r>
                <a14:m>
                  <m:oMath xmlns:m="http://schemas.openxmlformats.org/officeDocument/2006/math">
                    <m:r>
                      <a:rPr lang="en-US" b="1" i="1" smtClean="0">
                        <a:solidFill>
                          <a:srgbClr val="073763"/>
                        </a:solidFill>
                        <a:latin typeface="Cambria Math" panose="02040503050406030204" pitchFamily="18" charset="0"/>
                      </a:rPr>
                      <m:t>𝑻</m:t>
                    </m:r>
                    <m:d>
                      <m:dPr>
                        <m:ctrlPr>
                          <a:rPr lang="en-US" b="1" i="1" smtClean="0">
                            <a:solidFill>
                              <a:srgbClr val="073763"/>
                            </a:solidFill>
                            <a:latin typeface="Cambria Math" panose="02040503050406030204" pitchFamily="18" charset="0"/>
                          </a:rPr>
                        </m:ctrlPr>
                      </m:dPr>
                      <m:e>
                        <m:r>
                          <a:rPr lang="en-US" b="1" i="1" smtClean="0">
                            <a:solidFill>
                              <a:srgbClr val="073763"/>
                            </a:solidFill>
                            <a:latin typeface="Cambria Math" panose="02040503050406030204" pitchFamily="18" charset="0"/>
                          </a:rPr>
                          <m:t>𝒏</m:t>
                        </m:r>
                      </m:e>
                    </m:d>
                    <m:r>
                      <a:rPr lang="en-US" b="1" i="1" smtClean="0">
                        <a:solidFill>
                          <a:srgbClr val="073763"/>
                        </a:solidFill>
                        <a:latin typeface="Cambria Math" panose="02040503050406030204" pitchFamily="18" charset="0"/>
                      </a:rPr>
                      <m:t>=</m:t>
                    </m:r>
                    <m:r>
                      <a:rPr lang="en-US" b="1" i="1" smtClean="0">
                        <a:solidFill>
                          <a:srgbClr val="073763"/>
                        </a:solidFill>
                        <a:latin typeface="Cambria Math" panose="02040503050406030204" pitchFamily="18" charset="0"/>
                      </a:rPr>
                      <m:t>𝑶</m:t>
                    </m:r>
                    <m:r>
                      <a:rPr lang="en-US" b="1" i="1" smtClean="0">
                        <a:solidFill>
                          <a:srgbClr val="073763"/>
                        </a:solidFill>
                        <a:latin typeface="Cambria Math" panose="02040503050406030204" pitchFamily="18" charset="0"/>
                      </a:rPr>
                      <m:t>(</m:t>
                    </m:r>
                    <m:sSup>
                      <m:sSupPr>
                        <m:ctrlPr>
                          <a:rPr lang="en-US" b="1" i="1" smtClean="0">
                            <a:solidFill>
                              <a:srgbClr val="073763"/>
                            </a:solidFill>
                            <a:latin typeface="Cambria Math" panose="02040503050406030204" pitchFamily="18" charset="0"/>
                          </a:rPr>
                        </m:ctrlPr>
                      </m:sSupPr>
                      <m:e>
                        <m:r>
                          <a:rPr lang="en-US" b="1" i="1" smtClean="0">
                            <a:solidFill>
                              <a:srgbClr val="073763"/>
                            </a:solidFill>
                            <a:latin typeface="Cambria Math" panose="02040503050406030204" pitchFamily="18" charset="0"/>
                          </a:rPr>
                          <m:t>𝟑</m:t>
                        </m:r>
                      </m:e>
                      <m:sup>
                        <m:r>
                          <a:rPr lang="en-US" b="1" i="1" smtClean="0">
                            <a:solidFill>
                              <a:srgbClr val="073763"/>
                            </a:solidFill>
                            <a:latin typeface="Cambria Math" panose="02040503050406030204" pitchFamily="18" charset="0"/>
                          </a:rPr>
                          <m:t>𝒏</m:t>
                        </m:r>
                      </m:sup>
                    </m:sSup>
                    <m:r>
                      <a:rPr lang="en-US" b="1" i="1" smtClean="0">
                        <a:solidFill>
                          <a:srgbClr val="073763"/>
                        </a:solidFill>
                        <a:latin typeface="Cambria Math" panose="02040503050406030204" pitchFamily="18" charset="0"/>
                      </a:rPr>
                      <m:t>)</m:t>
                    </m:r>
                  </m:oMath>
                </a14:m>
                <a:endParaRPr lang="en-US" dirty="0"/>
              </a:p>
            </p:txBody>
          </p:sp>
        </mc:Choice>
        <mc:Fallback xmlns="">
          <p:sp>
            <p:nvSpPr>
              <p:cNvPr id="2" name="Google Shape;1240;p55">
                <a:extLst>
                  <a:ext uri="{FF2B5EF4-FFF2-40B4-BE49-F238E27FC236}">
                    <a16:creationId xmlns:a16="http://schemas.microsoft.com/office/drawing/2014/main" id="{FAE0A4B6-5B69-63CE-D7ED-03B66F07DF8D}"/>
                  </a:ext>
                </a:extLst>
              </p:cNvPr>
              <p:cNvSpPr txBox="1">
                <a:spLocks noRot="1" noChangeAspect="1" noMove="1" noResize="1" noEditPoints="1" noAdjustHandles="1" noChangeArrowheads="1" noChangeShapeType="1" noTextEdit="1"/>
              </p:cNvSpPr>
              <p:nvPr/>
            </p:nvSpPr>
            <p:spPr>
              <a:xfrm>
                <a:off x="1189514" y="2160893"/>
                <a:ext cx="7093619" cy="245916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B835EE-9CE5-4ECF-0A87-ED4BAFFD5135}"/>
                  </a:ext>
                </a:extLst>
              </p:cNvPr>
              <p:cNvSpPr txBox="1"/>
              <p:nvPr/>
            </p:nvSpPr>
            <p:spPr>
              <a:xfrm>
                <a:off x="1813661" y="2199779"/>
                <a:ext cx="4572000" cy="415498"/>
              </a:xfrm>
              <a:prstGeom prst="rect">
                <a:avLst/>
              </a:prstGeom>
              <a:noFill/>
            </p:spPr>
            <p:txBody>
              <a:bodyPr wrap="square">
                <a:spAutoFit/>
              </a:bodyPr>
              <a:lstStyle/>
              <a:p>
                <a:pPr marL="1943100" lvl="1" indent="-1141413">
                  <a:lnSpc>
                    <a:spcPct val="150000"/>
                  </a:lnSpc>
                </a:pPr>
                <a14:m>
                  <m:oMathPara xmlns:m="http://schemas.openxmlformats.org/officeDocument/2006/math">
                    <m:oMathParaPr>
                      <m:jc m:val="left"/>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m:t>
                      </m:r>
                      <m:r>
                        <a:rPr lang="en-US" b="1" i="1" smtClean="0">
                          <a:solidFill>
                            <a:srgbClr val="FF0000"/>
                          </a:solidFill>
                          <a:latin typeface="Cambria Math" panose="02040503050406030204" pitchFamily="18" charset="0"/>
                        </a:rPr>
                        <m:t>𝑻</m:t>
                      </m:r>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𝒏</m:t>
                          </m:r>
                        </m:e>
                      </m:d>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𝑪</m:t>
                          </m:r>
                        </m:e>
                        <m:sub>
                          <m:r>
                            <a:rPr lang="en-US" b="1" i="1" smtClean="0">
                              <a:solidFill>
                                <a:srgbClr val="FF0000"/>
                              </a:solidFill>
                              <a:latin typeface="Cambria Math" panose="02040503050406030204" pitchFamily="18" charset="0"/>
                            </a:rPr>
                            <m:t>𝟏</m:t>
                          </m:r>
                        </m:sub>
                      </m:sSub>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𝟏</m:t>
                          </m:r>
                        </m:e>
                        <m:sup>
                          <m:r>
                            <a:rPr lang="en-US" b="1" i="1" smtClean="0">
                              <a:solidFill>
                                <a:srgbClr val="FF0000"/>
                              </a:solidFill>
                              <a:latin typeface="Cambria Math" panose="02040503050406030204" pitchFamily="18" charset="0"/>
                            </a:rPr>
                            <m:t>𝒏</m:t>
                          </m:r>
                        </m:sup>
                      </m:sSup>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𝑪</m:t>
                          </m:r>
                        </m:e>
                        <m:sub>
                          <m:r>
                            <a:rPr lang="en-US" b="1" i="1" smtClean="0">
                              <a:solidFill>
                                <a:srgbClr val="FF0000"/>
                              </a:solidFill>
                              <a:latin typeface="Cambria Math" panose="02040503050406030204" pitchFamily="18" charset="0"/>
                            </a:rPr>
                            <m:t>𝟐</m:t>
                          </m:r>
                        </m:sub>
                      </m:sSub>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𝟑</m:t>
                          </m:r>
                        </m:e>
                        <m:sup>
                          <m:r>
                            <a:rPr lang="en-US" b="1" i="1" smtClean="0">
                              <a:solidFill>
                                <a:srgbClr val="FF0000"/>
                              </a:solidFill>
                              <a:latin typeface="Cambria Math" panose="02040503050406030204" pitchFamily="18" charset="0"/>
                            </a:rPr>
                            <m:t>𝒏</m:t>
                          </m:r>
                        </m:sup>
                      </m:sSup>
                    </m:oMath>
                  </m:oMathPara>
                </a14:m>
                <a:endParaRPr lang="en-US" dirty="0"/>
              </a:p>
            </p:txBody>
          </p:sp>
        </mc:Choice>
        <mc:Fallback xmlns="">
          <p:sp>
            <p:nvSpPr>
              <p:cNvPr id="6" name="TextBox 5">
                <a:extLst>
                  <a:ext uri="{FF2B5EF4-FFF2-40B4-BE49-F238E27FC236}">
                    <a16:creationId xmlns:a16="http://schemas.microsoft.com/office/drawing/2014/main" id="{29B835EE-9CE5-4ECF-0A87-ED4BAFFD5135}"/>
                  </a:ext>
                </a:extLst>
              </p:cNvPr>
              <p:cNvSpPr txBox="1">
                <a:spLocks noRot="1" noChangeAspect="1" noMove="1" noResize="1" noEditPoints="1" noAdjustHandles="1" noChangeArrowheads="1" noChangeShapeType="1" noTextEdit="1"/>
              </p:cNvSpPr>
              <p:nvPr/>
            </p:nvSpPr>
            <p:spPr>
              <a:xfrm>
                <a:off x="1813661" y="2199779"/>
                <a:ext cx="4572000" cy="41549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6941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40"/>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Table of Contents</a:t>
            </a:r>
            <a:endParaRPr dirty="0"/>
          </a:p>
        </p:txBody>
      </p:sp>
      <p:sp>
        <p:nvSpPr>
          <p:cNvPr id="817" name="Google Shape;817;p40"/>
          <p:cNvSpPr txBox="1">
            <a:spLocks noGrp="1"/>
          </p:cNvSpPr>
          <p:nvPr>
            <p:ph type="subTitle" idx="1"/>
          </p:nvPr>
        </p:nvSpPr>
        <p:spPr>
          <a:xfrm>
            <a:off x="1949500" y="2049225"/>
            <a:ext cx="2473800" cy="65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Thuật toán đệ quy là gì?</a:t>
            </a:r>
          </a:p>
          <a:p>
            <a:pPr marL="0" lvl="0" indent="0" algn="l" rtl="0">
              <a:spcBef>
                <a:spcPts val="0"/>
              </a:spcBef>
              <a:spcAft>
                <a:spcPts val="1600"/>
              </a:spcAft>
              <a:buNone/>
            </a:pPr>
            <a:endParaRPr dirty="0"/>
          </a:p>
        </p:txBody>
      </p:sp>
      <p:sp>
        <p:nvSpPr>
          <p:cNvPr id="818" name="Google Shape;818;p40"/>
          <p:cNvSpPr txBox="1">
            <a:spLocks noGrp="1"/>
          </p:cNvSpPr>
          <p:nvPr>
            <p:ph type="subTitle" idx="2"/>
          </p:nvPr>
        </p:nvSpPr>
        <p:spPr>
          <a:xfrm>
            <a:off x="1949592" y="1791025"/>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dirty="0"/>
              <a:t>Khái niệm</a:t>
            </a:r>
            <a:endParaRPr dirty="0"/>
          </a:p>
        </p:txBody>
      </p:sp>
      <p:sp>
        <p:nvSpPr>
          <p:cNvPr id="819" name="Google Shape;819;p40"/>
          <p:cNvSpPr txBox="1">
            <a:spLocks noGrp="1"/>
          </p:cNvSpPr>
          <p:nvPr>
            <p:ph type="title" idx="3"/>
          </p:nvPr>
        </p:nvSpPr>
        <p:spPr>
          <a:xfrm>
            <a:off x="713225" y="1888175"/>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p>
        </p:txBody>
      </p:sp>
      <p:sp>
        <p:nvSpPr>
          <p:cNvPr id="820" name="Google Shape;820;p40"/>
          <p:cNvSpPr txBox="1">
            <a:spLocks noGrp="1"/>
          </p:cNvSpPr>
          <p:nvPr>
            <p:ph type="subTitle" idx="4"/>
          </p:nvPr>
        </p:nvSpPr>
        <p:spPr>
          <a:xfrm>
            <a:off x="1949500" y="3606900"/>
            <a:ext cx="2473800" cy="65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Các phương pháp giải phương trình đệ quy</a:t>
            </a:r>
            <a:endParaRPr dirty="0"/>
          </a:p>
        </p:txBody>
      </p:sp>
      <p:sp>
        <p:nvSpPr>
          <p:cNvPr id="821" name="Google Shape;821;p40"/>
          <p:cNvSpPr txBox="1">
            <a:spLocks noGrp="1"/>
          </p:cNvSpPr>
          <p:nvPr>
            <p:ph type="subTitle" idx="5"/>
          </p:nvPr>
        </p:nvSpPr>
        <p:spPr>
          <a:xfrm>
            <a:off x="1949592" y="3348700"/>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dirty="0"/>
              <a:t>Các phương pháp</a:t>
            </a:r>
            <a:endParaRPr dirty="0"/>
          </a:p>
        </p:txBody>
      </p:sp>
      <p:sp>
        <p:nvSpPr>
          <p:cNvPr id="822" name="Google Shape;822;p40"/>
          <p:cNvSpPr txBox="1">
            <a:spLocks noGrp="1"/>
          </p:cNvSpPr>
          <p:nvPr>
            <p:ph type="title" idx="6"/>
          </p:nvPr>
        </p:nvSpPr>
        <p:spPr>
          <a:xfrm>
            <a:off x="713225" y="3445850"/>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a:t>
            </a:r>
          </a:p>
        </p:txBody>
      </p:sp>
      <p:sp>
        <p:nvSpPr>
          <p:cNvPr id="823" name="Google Shape;823;p40"/>
          <p:cNvSpPr txBox="1">
            <a:spLocks noGrp="1"/>
          </p:cNvSpPr>
          <p:nvPr>
            <p:ph type="subTitle" idx="7"/>
          </p:nvPr>
        </p:nvSpPr>
        <p:spPr>
          <a:xfrm>
            <a:off x="5956675" y="2049225"/>
            <a:ext cx="2473800" cy="65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Làm sao để phân tích thuật toán đệ quy</a:t>
            </a:r>
            <a:endParaRPr dirty="0"/>
          </a:p>
        </p:txBody>
      </p:sp>
      <p:sp>
        <p:nvSpPr>
          <p:cNvPr id="824" name="Google Shape;824;p40"/>
          <p:cNvSpPr txBox="1">
            <a:spLocks noGrp="1"/>
          </p:cNvSpPr>
          <p:nvPr>
            <p:ph type="subTitle" idx="8"/>
          </p:nvPr>
        </p:nvSpPr>
        <p:spPr>
          <a:xfrm>
            <a:off x="5956767" y="1791025"/>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err="1"/>
              <a:t>Các</a:t>
            </a:r>
            <a:r>
              <a:rPr lang="en-US" dirty="0"/>
              <a:t> </a:t>
            </a:r>
            <a:r>
              <a:rPr lang="en-US" dirty="0" err="1"/>
              <a:t>bước</a:t>
            </a:r>
            <a:r>
              <a:rPr lang="en-US" dirty="0"/>
              <a:t> </a:t>
            </a:r>
            <a:r>
              <a:rPr lang="en-US" dirty="0" err="1"/>
              <a:t>phân</a:t>
            </a:r>
            <a:r>
              <a:rPr lang="en-US" dirty="0"/>
              <a:t> </a:t>
            </a:r>
            <a:r>
              <a:rPr lang="en-US" dirty="0" err="1"/>
              <a:t>tích</a:t>
            </a:r>
            <a:r>
              <a:rPr lang="en-US" dirty="0"/>
              <a:t> </a:t>
            </a:r>
            <a:endParaRPr dirty="0"/>
          </a:p>
        </p:txBody>
      </p:sp>
      <p:sp>
        <p:nvSpPr>
          <p:cNvPr id="825" name="Google Shape;825;p40"/>
          <p:cNvSpPr txBox="1">
            <a:spLocks noGrp="1"/>
          </p:cNvSpPr>
          <p:nvPr>
            <p:ph type="title" idx="9"/>
          </p:nvPr>
        </p:nvSpPr>
        <p:spPr>
          <a:xfrm>
            <a:off x="4720400" y="1888175"/>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914;p45"/>
          <p:cNvSpPr/>
          <p:nvPr/>
        </p:nvSpPr>
        <p:spPr>
          <a:xfrm>
            <a:off x="369911" y="1450949"/>
            <a:ext cx="8564091" cy="3439973"/>
          </a:xfrm>
          <a:prstGeom prst="roundRect">
            <a:avLst>
              <a:gd name="adj" fmla="val 785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5;p45"/>
          <p:cNvSpPr/>
          <p:nvPr/>
        </p:nvSpPr>
        <p:spPr>
          <a:xfrm>
            <a:off x="317394" y="1322479"/>
            <a:ext cx="8564091" cy="3539281"/>
          </a:xfrm>
          <a:prstGeom prst="roundRect">
            <a:avLst>
              <a:gd name="adj" fmla="val 785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6;p45"/>
          <p:cNvSpPr/>
          <p:nvPr/>
        </p:nvSpPr>
        <p:spPr>
          <a:xfrm>
            <a:off x="472289" y="1442406"/>
            <a:ext cx="8199372" cy="3211735"/>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1943100" lvl="1" indent="-1141413">
              <a:lnSpc>
                <a:spcPct val="150000"/>
              </a:lnSpc>
            </a:pPr>
            <a:endParaRPr lang="en-US" dirty="0"/>
          </a:p>
        </p:txBody>
      </p:sp>
      <p:grpSp>
        <p:nvGrpSpPr>
          <p:cNvPr id="20" name="Google Shape;934;p45"/>
          <p:cNvGrpSpPr/>
          <p:nvPr/>
        </p:nvGrpSpPr>
        <p:grpSpPr>
          <a:xfrm>
            <a:off x="8110978" y="1149653"/>
            <a:ext cx="263669" cy="263588"/>
            <a:chOff x="4028549" y="3239505"/>
            <a:chExt cx="131381" cy="131321"/>
          </a:xfrm>
        </p:grpSpPr>
        <p:sp>
          <p:nvSpPr>
            <p:cNvPr id="21" name="Google Shape;935;p4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4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938;p45"/>
          <p:cNvSpPr/>
          <p:nvPr/>
        </p:nvSpPr>
        <p:spPr>
          <a:xfrm rot="2802891">
            <a:off x="7581397" y="1329006"/>
            <a:ext cx="357342"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40;p55"/>
          <p:cNvSpPr txBox="1">
            <a:spLocks noGrp="1"/>
          </p:cNvSpPr>
          <p:nvPr>
            <p:ph type="subTitle" idx="1"/>
          </p:nvPr>
        </p:nvSpPr>
        <p:spPr>
          <a:xfrm>
            <a:off x="800986" y="1900518"/>
            <a:ext cx="7093619" cy="403200"/>
          </a:xfrm>
          <a:prstGeom prst="rect">
            <a:avLst/>
          </a:prstGeom>
        </p:spPr>
        <p:txBody>
          <a:bodyPr spcFirstLastPara="1" wrap="square" lIns="91425" tIns="91425" rIns="91425" bIns="91425" anchor="t" anchorCtr="0">
            <a:noAutofit/>
          </a:bodyPr>
          <a:lstStyle/>
          <a:p>
            <a:pPr marL="744855" indent="-285750">
              <a:lnSpc>
                <a:spcPts val="1200"/>
              </a:lnSpc>
              <a:buFont typeface="Wingdings" panose="05000000000000000000" pitchFamily="2" charset="2"/>
              <a:buChar char="v"/>
            </a:pPr>
            <a:r>
              <a:rPr lang="en-US" dirty="0"/>
              <a:t>Vd:  </a:t>
            </a:r>
            <a:endParaRPr lang="en-US" b="1" dirty="0"/>
          </a:p>
          <a:p>
            <a:pPr marL="1202055" lvl="1" indent="-285750">
              <a:lnSpc>
                <a:spcPts val="1200"/>
              </a:lnSpc>
              <a:buFont typeface="Arial" panose="020B0604020202020204" pitchFamily="34" charset="0"/>
              <a:buChar char="•"/>
            </a:pPr>
            <a:endParaRPr lang="en-US" dirty="0"/>
          </a:p>
        </p:txBody>
      </p:sp>
      <p:sp>
        <p:nvSpPr>
          <p:cNvPr id="25" name="Subtitle 2"/>
          <p:cNvSpPr txBox="1"/>
          <p:nvPr/>
        </p:nvSpPr>
        <p:spPr>
          <a:xfrm>
            <a:off x="651938" y="1479838"/>
            <a:ext cx="2899864" cy="40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r>
              <a:rPr lang="en-US" dirty="0" err="1"/>
              <a:t>Phương</a:t>
            </a:r>
            <a:r>
              <a:rPr lang="en-US" dirty="0"/>
              <a:t> </a:t>
            </a:r>
            <a:r>
              <a:rPr lang="en-US" dirty="0" err="1"/>
              <a:t>trình</a:t>
            </a:r>
            <a:r>
              <a:rPr lang="en-US" dirty="0"/>
              <a:t> </a:t>
            </a:r>
            <a:r>
              <a:rPr lang="en-US" dirty="0" err="1"/>
              <a:t>đặc</a:t>
            </a:r>
            <a:r>
              <a:rPr lang="en-US" dirty="0"/>
              <a:t> </a:t>
            </a:r>
            <a:r>
              <a:rPr lang="en-US" dirty="0" err="1"/>
              <a:t>trưng</a:t>
            </a:r>
            <a:r>
              <a:rPr lang="en-US" dirty="0"/>
              <a:t>:</a:t>
            </a:r>
          </a:p>
        </p:txBody>
      </p:sp>
      <mc:AlternateContent xmlns:mc="http://schemas.openxmlformats.org/markup-compatibility/2006" xmlns:a14="http://schemas.microsoft.com/office/drawing/2010/main">
        <mc:Choice Requires="a14">
          <p:sp>
            <p:nvSpPr>
              <p:cNvPr id="2" name="Google Shape;1240;p55">
                <a:extLst>
                  <a:ext uri="{FF2B5EF4-FFF2-40B4-BE49-F238E27FC236}">
                    <a16:creationId xmlns:a16="http://schemas.microsoft.com/office/drawing/2014/main" id="{FAE0A4B6-5B69-63CE-D7ED-03B66F07DF8D}"/>
                  </a:ext>
                </a:extLst>
              </p:cNvPr>
              <p:cNvSpPr txBox="1">
                <a:spLocks/>
              </p:cNvSpPr>
              <p:nvPr/>
            </p:nvSpPr>
            <p:spPr>
              <a:xfrm>
                <a:off x="1189514" y="2160893"/>
                <a:ext cx="7093619" cy="2459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3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3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3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744855" indent="-285750">
                  <a:lnSpc>
                    <a:spcPct val="150000"/>
                  </a:lnSpc>
                  <a:buFont typeface="Wingdings" panose="05000000000000000000" pitchFamily="2" charset="2"/>
                  <a:buChar char="ü"/>
                </a:pPr>
                <a:r>
                  <a:rPr lang="en-US" dirty="0"/>
                  <a:t>Bước 3: </a:t>
                </a:r>
                <a:endParaRPr lang="en-US" b="1" dirty="0">
                  <a:solidFill>
                    <a:srgbClr val="FF0000"/>
                  </a:solidFill>
                </a:endParaRPr>
              </a:p>
              <a:p>
                <a:pPr marL="1143000" indent="-285750">
                  <a:lnSpc>
                    <a:spcPct val="150000"/>
                  </a:lnSpc>
                  <a:buFont typeface="Wingdings" panose="05000000000000000000" pitchFamily="2" charset="2"/>
                  <a:buChar char="§"/>
                </a:pPr>
                <a14:m>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𝟎</m:t>
                        </m:r>
                      </m:e>
                    </m:d>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1" i="1" smtClean="0">
                            <a:latin typeface="Cambria Math" panose="02040503050406030204" pitchFamily="18" charset="0"/>
                            <a:ea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1" i="1" smtClean="0">
                            <a:latin typeface="Cambria Math" panose="02040503050406030204" pitchFamily="18" charset="0"/>
                            <a:ea typeface="Cambria Math" panose="02040503050406030204" pitchFamily="18" charset="0"/>
                          </a:rPr>
                          <m:t>𝟑</m:t>
                        </m:r>
                      </m:sub>
                    </m:s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oMath>
                </a14:m>
                <a:endParaRPr lang="en-US" b="1" dirty="0"/>
              </a:p>
              <a:p>
                <a:pPr marL="1143000" indent="-285750">
                  <a:lnSpc>
                    <a:spcPct val="150000"/>
                  </a:lnSpc>
                  <a:buFont typeface="Wingdings" panose="05000000000000000000" pitchFamily="2" charset="2"/>
                  <a:buChar char="§"/>
                </a:pPr>
                <a14:m>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𝟏</m:t>
                        </m:r>
                      </m:e>
                    </m:d>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1" i="1" smtClean="0">
                            <a:latin typeface="Cambria Math" panose="02040503050406030204" pitchFamily="18" charset="0"/>
                            <a:ea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1" i="1" smtClean="0">
                            <a:latin typeface="Cambria Math" panose="02040503050406030204" pitchFamily="18" charset="0"/>
                            <a:ea typeface="Cambria Math" panose="02040503050406030204" pitchFamily="18" charset="0"/>
                          </a:rPr>
                          <m:t>𝟑</m:t>
                        </m:r>
                      </m:sub>
                    </m:s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oMath>
                </a14:m>
                <a:endParaRPr lang="en-US" b="1" dirty="0">
                  <a:ea typeface="Cambria Math" panose="02040503050406030204" pitchFamily="18" charset="0"/>
                </a:endParaRPr>
              </a:p>
              <a:p>
                <a:pPr marL="1143000" indent="-285750">
                  <a:lnSpc>
                    <a:spcPct val="150000"/>
                  </a:lnSpc>
                  <a:buFont typeface="Wingdings" panose="05000000000000000000" pitchFamily="2" charset="2"/>
                  <a:buChar char="§"/>
                </a:pPr>
                <a:r>
                  <a:rPr lang="en-US" dirty="0" err="1"/>
                  <a:t>Giải</a:t>
                </a:r>
                <a:r>
                  <a:rPr lang="en-US" dirty="0"/>
                  <a:t> </a:t>
                </a:r>
                <a:r>
                  <a:rPr lang="en-US" dirty="0" err="1"/>
                  <a:t>hệ</a:t>
                </a:r>
                <a:r>
                  <a:rPr lang="en-US" dirty="0"/>
                  <a:t> </a:t>
                </a:r>
                <a:r>
                  <a:rPr lang="en-US" dirty="0" err="1"/>
                  <a:t>phương</a:t>
                </a:r>
                <a:r>
                  <a:rPr lang="en-US" dirty="0"/>
                  <a:t> </a:t>
                </a:r>
                <a:r>
                  <a:rPr lang="en-US" dirty="0" err="1"/>
                  <a:t>trình</a:t>
                </a:r>
                <a:r>
                  <a:rPr lang="en-US" dirty="0"/>
                  <a:t>, </a:t>
                </a:r>
                <a:r>
                  <a:rPr lang="en-US" dirty="0" err="1"/>
                  <a:t>suy</a:t>
                </a:r>
                <a:r>
                  <a:rPr lang="en-US" dirty="0"/>
                  <a:t> </a:t>
                </a:r>
                <a:r>
                  <a:rPr lang="en-US" dirty="0" err="1"/>
                  <a:t>ra</a:t>
                </a:r>
                <a:r>
                  <a:rPr lang="en-US" dirty="0">
                    <a:ea typeface="Cambria Math" panose="02040503050406030204" pitchFamily="18" charset="0"/>
                  </a:rPr>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1" i="1" smtClean="0">
                            <a:latin typeface="Cambria Math" panose="02040503050406030204" pitchFamily="18" charset="0"/>
                            <a:ea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𝟏</m:t>
                        </m:r>
                      </m:num>
                      <m:den>
                        <m:r>
                          <a:rPr lang="en-US" b="1" i="1" smtClean="0">
                            <a:latin typeface="Cambria Math" panose="02040503050406030204" pitchFamily="18" charset="0"/>
                            <a:ea typeface="Cambria Math" panose="02040503050406030204" pitchFamily="18" charset="0"/>
                          </a:rPr>
                          <m:t>𝟐</m:t>
                        </m:r>
                      </m:den>
                    </m:f>
                    <m:r>
                      <a:rPr lang="en-US" b="1" i="1" smtClean="0">
                        <a:latin typeface="Cambria Math" panose="02040503050406030204" pitchFamily="18" charset="0"/>
                        <a:ea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𝑪</m:t>
                        </m:r>
                      </m:e>
                      <m:sub>
                        <m:r>
                          <a:rPr lang="en-US" b="1" i="1" smtClean="0">
                            <a:latin typeface="Cambria Math" panose="02040503050406030204" pitchFamily="18" charset="0"/>
                            <a:ea typeface="Cambria Math" panose="02040503050406030204" pitchFamily="18" charset="0"/>
                          </a:rPr>
                          <m:t>𝟐</m:t>
                        </m:r>
                      </m:sub>
                    </m:sSub>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𝟏</m:t>
                        </m:r>
                      </m:num>
                      <m:den>
                        <m:r>
                          <a:rPr lang="en-US" b="1" i="1" smtClean="0">
                            <a:latin typeface="Cambria Math" panose="02040503050406030204" pitchFamily="18" charset="0"/>
                            <a:ea typeface="Cambria Math" panose="02040503050406030204" pitchFamily="18" charset="0"/>
                          </a:rPr>
                          <m:t>𝟐</m:t>
                        </m:r>
                      </m:den>
                    </m:f>
                  </m:oMath>
                </a14:m>
                <a:endParaRPr lang="en-US" b="1" dirty="0">
                  <a:ea typeface="Cambria Math" panose="02040503050406030204" pitchFamily="18" charset="0"/>
                </a:endParaRPr>
              </a:p>
              <a:p>
                <a:pPr marL="742950" indent="-285750">
                  <a:lnSpc>
                    <a:spcPct val="150000"/>
                  </a:lnSpc>
                  <a:buFont typeface="Wingdings" panose="05000000000000000000" pitchFamily="2" charset="2"/>
                  <a:buChar char="ü"/>
                </a:pPr>
                <a:r>
                  <a:rPr lang="en-US" dirty="0" err="1">
                    <a:ea typeface="Cambria Math" panose="02040503050406030204" pitchFamily="18" charset="0"/>
                  </a:rPr>
                  <a:t>Bước</a:t>
                </a:r>
                <a:r>
                  <a:rPr lang="en-US" dirty="0">
                    <a:ea typeface="Cambria Math" panose="02040503050406030204" pitchFamily="18" charset="0"/>
                  </a:rPr>
                  <a:t> 4:  </a:t>
                </a:r>
                <a:r>
                  <a:rPr lang="en-US" dirty="0" err="1">
                    <a:ea typeface="Cambria Math" panose="02040503050406030204" pitchFamily="18" charset="0"/>
                  </a:rPr>
                  <a:t>Kết</a:t>
                </a:r>
                <a:r>
                  <a:rPr lang="en-US" dirty="0">
                    <a:ea typeface="Cambria Math" panose="02040503050406030204" pitchFamily="18" charset="0"/>
                  </a:rPr>
                  <a:t> </a:t>
                </a:r>
                <a:r>
                  <a:rPr lang="en-US" dirty="0" err="1">
                    <a:ea typeface="Cambria Math" panose="02040503050406030204" pitchFamily="18" charset="0"/>
                  </a:rPr>
                  <a:t>luận</a:t>
                </a:r>
                <a:r>
                  <a:rPr lang="en-US" dirty="0">
                    <a:ea typeface="Cambria Math" panose="02040503050406030204" pitchFamily="18" charset="0"/>
                  </a:rPr>
                  <a:t> </a:t>
                </a:r>
                <a14:m>
                  <m:oMath xmlns:m="http://schemas.openxmlformats.org/officeDocument/2006/math">
                    <m:r>
                      <a:rPr lang="en-US" b="1" i="1" smtClean="0">
                        <a:solidFill>
                          <a:srgbClr val="073763"/>
                        </a:solidFill>
                        <a:latin typeface="Cambria Math" panose="02040503050406030204" pitchFamily="18" charset="0"/>
                      </a:rPr>
                      <m:t>𝑻</m:t>
                    </m:r>
                    <m:d>
                      <m:dPr>
                        <m:ctrlPr>
                          <a:rPr lang="en-US" b="1" i="1" smtClean="0">
                            <a:solidFill>
                              <a:srgbClr val="073763"/>
                            </a:solidFill>
                            <a:latin typeface="Cambria Math" panose="02040503050406030204" pitchFamily="18" charset="0"/>
                          </a:rPr>
                        </m:ctrlPr>
                      </m:dPr>
                      <m:e>
                        <m:r>
                          <a:rPr lang="en-US" b="1" i="1" smtClean="0">
                            <a:solidFill>
                              <a:srgbClr val="073763"/>
                            </a:solidFill>
                            <a:latin typeface="Cambria Math" panose="02040503050406030204" pitchFamily="18" charset="0"/>
                          </a:rPr>
                          <m:t>𝒏</m:t>
                        </m:r>
                      </m:e>
                    </m:d>
                    <m:r>
                      <a:rPr lang="en-US" b="1" i="1" smtClean="0">
                        <a:solidFill>
                          <a:srgbClr val="073763"/>
                        </a:solidFill>
                        <a:latin typeface="Cambria Math" panose="02040503050406030204" pitchFamily="18" charset="0"/>
                      </a:rPr>
                      <m:t>=</m:t>
                    </m:r>
                    <m:f>
                      <m:fPr>
                        <m:ctrlPr>
                          <a:rPr lang="en-US" b="1" i="1" smtClean="0">
                            <a:solidFill>
                              <a:srgbClr val="073763"/>
                            </a:solidFill>
                            <a:latin typeface="Cambria Math" panose="02040503050406030204" pitchFamily="18" charset="0"/>
                          </a:rPr>
                        </m:ctrlPr>
                      </m:fPr>
                      <m:num>
                        <m:r>
                          <a:rPr lang="en-US" b="1" i="1" smtClean="0">
                            <a:solidFill>
                              <a:srgbClr val="073763"/>
                            </a:solidFill>
                            <a:latin typeface="Cambria Math" panose="02040503050406030204" pitchFamily="18" charset="0"/>
                          </a:rPr>
                          <m:t>𝟏</m:t>
                        </m:r>
                      </m:num>
                      <m:den>
                        <m:r>
                          <a:rPr lang="en-US" b="1" i="1" smtClean="0">
                            <a:solidFill>
                              <a:srgbClr val="073763"/>
                            </a:solidFill>
                            <a:latin typeface="Cambria Math" panose="02040503050406030204" pitchFamily="18" charset="0"/>
                          </a:rPr>
                          <m:t>𝟐</m:t>
                        </m:r>
                      </m:den>
                    </m:f>
                    <m:sSup>
                      <m:sSupPr>
                        <m:ctrlPr>
                          <a:rPr lang="en-US" b="1" i="1" smtClean="0">
                            <a:solidFill>
                              <a:srgbClr val="073763"/>
                            </a:solidFill>
                            <a:latin typeface="Cambria Math" panose="02040503050406030204" pitchFamily="18" charset="0"/>
                          </a:rPr>
                        </m:ctrlPr>
                      </m:sSupPr>
                      <m:e>
                        <m:r>
                          <a:rPr lang="en-US" b="1" i="1" smtClean="0">
                            <a:solidFill>
                              <a:srgbClr val="073763"/>
                            </a:solidFill>
                            <a:latin typeface="Cambria Math" panose="02040503050406030204" pitchFamily="18" charset="0"/>
                          </a:rPr>
                          <m:t>𝟏</m:t>
                        </m:r>
                      </m:e>
                      <m:sup>
                        <m:r>
                          <a:rPr lang="en-US" b="1" i="1" smtClean="0">
                            <a:solidFill>
                              <a:srgbClr val="073763"/>
                            </a:solidFill>
                            <a:latin typeface="Cambria Math" panose="02040503050406030204" pitchFamily="18" charset="0"/>
                          </a:rPr>
                          <m:t>𝒏</m:t>
                        </m:r>
                      </m:sup>
                    </m:sSup>
                    <m:r>
                      <a:rPr lang="en-US" b="1" i="1" smtClean="0">
                        <a:solidFill>
                          <a:srgbClr val="073763"/>
                        </a:solidFill>
                        <a:latin typeface="Cambria Math" panose="02040503050406030204" pitchFamily="18" charset="0"/>
                      </a:rPr>
                      <m:t>+</m:t>
                    </m:r>
                    <m:f>
                      <m:fPr>
                        <m:ctrlPr>
                          <a:rPr lang="en-US" b="1" i="1" smtClean="0">
                            <a:solidFill>
                              <a:srgbClr val="073763"/>
                            </a:solidFill>
                            <a:latin typeface="Cambria Math" panose="02040503050406030204" pitchFamily="18" charset="0"/>
                          </a:rPr>
                        </m:ctrlPr>
                      </m:fPr>
                      <m:num>
                        <m:r>
                          <a:rPr lang="en-US" b="1" i="1" smtClean="0">
                            <a:solidFill>
                              <a:srgbClr val="073763"/>
                            </a:solidFill>
                            <a:latin typeface="Cambria Math" panose="02040503050406030204" pitchFamily="18" charset="0"/>
                          </a:rPr>
                          <m:t>𝟏</m:t>
                        </m:r>
                      </m:num>
                      <m:den>
                        <m:r>
                          <a:rPr lang="en-US" b="1" i="1" smtClean="0">
                            <a:solidFill>
                              <a:srgbClr val="073763"/>
                            </a:solidFill>
                            <a:latin typeface="Cambria Math" panose="02040503050406030204" pitchFamily="18" charset="0"/>
                          </a:rPr>
                          <m:t>𝟐</m:t>
                        </m:r>
                      </m:den>
                    </m:f>
                    <m:sSup>
                      <m:sSupPr>
                        <m:ctrlPr>
                          <a:rPr lang="en-US" b="1" i="1" smtClean="0">
                            <a:solidFill>
                              <a:srgbClr val="073763"/>
                            </a:solidFill>
                            <a:latin typeface="Cambria Math" panose="02040503050406030204" pitchFamily="18" charset="0"/>
                          </a:rPr>
                        </m:ctrlPr>
                      </m:sSupPr>
                      <m:e>
                        <m:r>
                          <a:rPr lang="en-US" b="1" i="1" smtClean="0">
                            <a:solidFill>
                              <a:srgbClr val="073763"/>
                            </a:solidFill>
                            <a:latin typeface="Cambria Math" panose="02040503050406030204" pitchFamily="18" charset="0"/>
                          </a:rPr>
                          <m:t>𝟑</m:t>
                        </m:r>
                      </m:e>
                      <m:sup>
                        <m:r>
                          <a:rPr lang="en-US" b="1" i="1" smtClean="0">
                            <a:solidFill>
                              <a:srgbClr val="073763"/>
                            </a:solidFill>
                            <a:latin typeface="Cambria Math" panose="02040503050406030204" pitchFamily="18" charset="0"/>
                          </a:rPr>
                          <m:t>𝒏</m:t>
                        </m:r>
                      </m:sup>
                    </m:sSup>
                  </m:oMath>
                </a14:m>
                <a:endParaRPr lang="en-US" b="1" dirty="0">
                  <a:solidFill>
                    <a:srgbClr val="073763"/>
                  </a:solidFill>
                </a:endParaRPr>
              </a:p>
              <a:p>
                <a:pPr marL="1028700" indent="-57150">
                  <a:lnSpc>
                    <a:spcPct val="150000"/>
                  </a:lnSpc>
                </a:pPr>
                <a:r>
                  <a:rPr lang="en-US" dirty="0" err="1">
                    <a:solidFill>
                      <a:srgbClr val="073763"/>
                    </a:solidFill>
                  </a:rPr>
                  <a:t>Vậy</a:t>
                </a:r>
                <a:r>
                  <a:rPr lang="en-US" b="1" dirty="0">
                    <a:solidFill>
                      <a:srgbClr val="073763"/>
                    </a:solidFill>
                  </a:rPr>
                  <a:t> </a:t>
                </a:r>
                <a14:m>
                  <m:oMath xmlns:m="http://schemas.openxmlformats.org/officeDocument/2006/math">
                    <m:r>
                      <a:rPr lang="en-US" b="1" i="1" smtClean="0">
                        <a:solidFill>
                          <a:srgbClr val="073763"/>
                        </a:solidFill>
                        <a:latin typeface="Cambria Math" panose="02040503050406030204" pitchFamily="18" charset="0"/>
                      </a:rPr>
                      <m:t>𝑻</m:t>
                    </m:r>
                    <m:d>
                      <m:dPr>
                        <m:ctrlPr>
                          <a:rPr lang="en-US" b="1" i="1" smtClean="0">
                            <a:solidFill>
                              <a:srgbClr val="073763"/>
                            </a:solidFill>
                            <a:latin typeface="Cambria Math" panose="02040503050406030204" pitchFamily="18" charset="0"/>
                          </a:rPr>
                        </m:ctrlPr>
                      </m:dPr>
                      <m:e>
                        <m:r>
                          <a:rPr lang="en-US" b="1" i="1" smtClean="0">
                            <a:solidFill>
                              <a:srgbClr val="073763"/>
                            </a:solidFill>
                            <a:latin typeface="Cambria Math" panose="02040503050406030204" pitchFamily="18" charset="0"/>
                          </a:rPr>
                          <m:t>𝒏</m:t>
                        </m:r>
                      </m:e>
                    </m:d>
                    <m:r>
                      <a:rPr lang="en-US" b="1" i="1" smtClean="0">
                        <a:solidFill>
                          <a:srgbClr val="073763"/>
                        </a:solidFill>
                        <a:latin typeface="Cambria Math" panose="02040503050406030204" pitchFamily="18" charset="0"/>
                      </a:rPr>
                      <m:t>=</m:t>
                    </m:r>
                    <m:r>
                      <a:rPr lang="en-US" b="1" i="1" smtClean="0">
                        <a:solidFill>
                          <a:srgbClr val="073763"/>
                        </a:solidFill>
                        <a:latin typeface="Cambria Math" panose="02040503050406030204" pitchFamily="18" charset="0"/>
                      </a:rPr>
                      <m:t>𝑶</m:t>
                    </m:r>
                    <m:r>
                      <a:rPr lang="en-US" b="1" i="1" smtClean="0">
                        <a:solidFill>
                          <a:srgbClr val="073763"/>
                        </a:solidFill>
                        <a:latin typeface="Cambria Math" panose="02040503050406030204" pitchFamily="18" charset="0"/>
                      </a:rPr>
                      <m:t>(</m:t>
                    </m:r>
                    <m:sSup>
                      <m:sSupPr>
                        <m:ctrlPr>
                          <a:rPr lang="en-US" b="1" i="1" smtClean="0">
                            <a:solidFill>
                              <a:srgbClr val="073763"/>
                            </a:solidFill>
                            <a:latin typeface="Cambria Math" panose="02040503050406030204" pitchFamily="18" charset="0"/>
                          </a:rPr>
                        </m:ctrlPr>
                      </m:sSupPr>
                      <m:e>
                        <m:r>
                          <a:rPr lang="en-US" b="1" i="1" smtClean="0">
                            <a:solidFill>
                              <a:srgbClr val="073763"/>
                            </a:solidFill>
                            <a:latin typeface="Cambria Math" panose="02040503050406030204" pitchFamily="18" charset="0"/>
                          </a:rPr>
                          <m:t>𝟑</m:t>
                        </m:r>
                      </m:e>
                      <m:sup>
                        <m:r>
                          <a:rPr lang="en-US" b="1" i="1" smtClean="0">
                            <a:solidFill>
                              <a:srgbClr val="073763"/>
                            </a:solidFill>
                            <a:latin typeface="Cambria Math" panose="02040503050406030204" pitchFamily="18" charset="0"/>
                          </a:rPr>
                          <m:t>𝒏</m:t>
                        </m:r>
                      </m:sup>
                    </m:sSup>
                    <m:r>
                      <a:rPr lang="en-US" b="1" i="1" smtClean="0">
                        <a:solidFill>
                          <a:srgbClr val="073763"/>
                        </a:solidFill>
                        <a:latin typeface="Cambria Math" panose="02040503050406030204" pitchFamily="18" charset="0"/>
                      </a:rPr>
                      <m:t>)</m:t>
                    </m:r>
                  </m:oMath>
                </a14:m>
                <a:endParaRPr lang="en-US" dirty="0"/>
              </a:p>
            </p:txBody>
          </p:sp>
        </mc:Choice>
        <mc:Fallback xmlns="">
          <p:sp>
            <p:nvSpPr>
              <p:cNvPr id="2" name="Google Shape;1240;p55">
                <a:extLst>
                  <a:ext uri="{FF2B5EF4-FFF2-40B4-BE49-F238E27FC236}">
                    <a16:creationId xmlns:a16="http://schemas.microsoft.com/office/drawing/2014/main" id="{FAE0A4B6-5B69-63CE-D7ED-03B66F07DF8D}"/>
                  </a:ext>
                </a:extLst>
              </p:cNvPr>
              <p:cNvSpPr txBox="1">
                <a:spLocks noRot="1" noChangeAspect="1" noMove="1" noResize="1" noEditPoints="1" noAdjustHandles="1" noChangeArrowheads="1" noChangeShapeType="1" noTextEdit="1"/>
              </p:cNvSpPr>
              <p:nvPr/>
            </p:nvSpPr>
            <p:spPr>
              <a:xfrm>
                <a:off x="1189514" y="2160893"/>
                <a:ext cx="7093619" cy="245916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B835EE-9CE5-4ECF-0A87-ED4BAFFD5135}"/>
                  </a:ext>
                </a:extLst>
              </p:cNvPr>
              <p:cNvSpPr txBox="1"/>
              <p:nvPr/>
            </p:nvSpPr>
            <p:spPr>
              <a:xfrm>
                <a:off x="1813661" y="2199779"/>
                <a:ext cx="4572000" cy="415498"/>
              </a:xfrm>
              <a:prstGeom prst="rect">
                <a:avLst/>
              </a:prstGeom>
              <a:noFill/>
            </p:spPr>
            <p:txBody>
              <a:bodyPr wrap="square">
                <a:spAutoFit/>
              </a:bodyPr>
              <a:lstStyle/>
              <a:p>
                <a:pPr marL="1943100" lvl="1" indent="-1141413">
                  <a:lnSpc>
                    <a:spcPct val="150000"/>
                  </a:lnSpc>
                </a:pPr>
                <a14:m>
                  <m:oMathPara xmlns:m="http://schemas.openxmlformats.org/officeDocument/2006/math">
                    <m:oMathParaPr>
                      <m:jc m:val="left"/>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m:t>
                      </m:r>
                      <m:r>
                        <a:rPr lang="en-US" b="1" i="1" smtClean="0">
                          <a:solidFill>
                            <a:srgbClr val="FF0000"/>
                          </a:solidFill>
                          <a:latin typeface="Cambria Math" panose="02040503050406030204" pitchFamily="18" charset="0"/>
                        </a:rPr>
                        <m:t>𝑻</m:t>
                      </m:r>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𝒏</m:t>
                          </m:r>
                        </m:e>
                      </m:d>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𝑪</m:t>
                          </m:r>
                        </m:e>
                        <m:sub>
                          <m:r>
                            <a:rPr lang="en-US" b="1" i="1" smtClean="0">
                              <a:solidFill>
                                <a:srgbClr val="FF0000"/>
                              </a:solidFill>
                              <a:latin typeface="Cambria Math" panose="02040503050406030204" pitchFamily="18" charset="0"/>
                            </a:rPr>
                            <m:t>𝟏</m:t>
                          </m:r>
                        </m:sub>
                      </m:sSub>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𝟏</m:t>
                          </m:r>
                        </m:e>
                        <m:sup>
                          <m:r>
                            <a:rPr lang="en-US" b="1" i="1" smtClean="0">
                              <a:solidFill>
                                <a:srgbClr val="FF0000"/>
                              </a:solidFill>
                              <a:latin typeface="Cambria Math" panose="02040503050406030204" pitchFamily="18" charset="0"/>
                            </a:rPr>
                            <m:t>𝒏</m:t>
                          </m:r>
                        </m:sup>
                      </m:sSup>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𝑪</m:t>
                          </m:r>
                        </m:e>
                        <m:sub>
                          <m:r>
                            <a:rPr lang="en-US" b="1" i="1" smtClean="0">
                              <a:solidFill>
                                <a:srgbClr val="FF0000"/>
                              </a:solidFill>
                              <a:latin typeface="Cambria Math" panose="02040503050406030204" pitchFamily="18" charset="0"/>
                            </a:rPr>
                            <m:t>𝟐</m:t>
                          </m:r>
                        </m:sub>
                      </m:sSub>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𝟑</m:t>
                          </m:r>
                        </m:e>
                        <m:sup>
                          <m:r>
                            <a:rPr lang="en-US" b="1" i="1" smtClean="0">
                              <a:solidFill>
                                <a:srgbClr val="FF0000"/>
                              </a:solidFill>
                              <a:latin typeface="Cambria Math" panose="02040503050406030204" pitchFamily="18" charset="0"/>
                            </a:rPr>
                            <m:t>𝒏</m:t>
                          </m:r>
                        </m:sup>
                      </m:sSup>
                    </m:oMath>
                  </m:oMathPara>
                </a14:m>
                <a:endParaRPr lang="en-US" dirty="0"/>
              </a:p>
            </p:txBody>
          </p:sp>
        </mc:Choice>
        <mc:Fallback xmlns="">
          <p:sp>
            <p:nvSpPr>
              <p:cNvPr id="6" name="TextBox 5">
                <a:extLst>
                  <a:ext uri="{FF2B5EF4-FFF2-40B4-BE49-F238E27FC236}">
                    <a16:creationId xmlns:a16="http://schemas.microsoft.com/office/drawing/2014/main" id="{29B835EE-9CE5-4ECF-0A87-ED4BAFFD5135}"/>
                  </a:ext>
                </a:extLst>
              </p:cNvPr>
              <p:cNvSpPr txBox="1">
                <a:spLocks noRot="1" noChangeAspect="1" noMove="1" noResize="1" noEditPoints="1" noAdjustHandles="1" noChangeArrowheads="1" noChangeShapeType="1" noTextEdit="1"/>
              </p:cNvSpPr>
              <p:nvPr/>
            </p:nvSpPr>
            <p:spPr>
              <a:xfrm>
                <a:off x="1813661" y="2199779"/>
                <a:ext cx="4572000" cy="41549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68841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914;p45"/>
          <p:cNvSpPr/>
          <p:nvPr/>
        </p:nvSpPr>
        <p:spPr>
          <a:xfrm>
            <a:off x="369911" y="1450949"/>
            <a:ext cx="8564091" cy="3439973"/>
          </a:xfrm>
          <a:prstGeom prst="roundRect">
            <a:avLst>
              <a:gd name="adj" fmla="val 785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5;p45"/>
          <p:cNvSpPr/>
          <p:nvPr/>
        </p:nvSpPr>
        <p:spPr>
          <a:xfrm>
            <a:off x="317394" y="1322479"/>
            <a:ext cx="8564091" cy="3539281"/>
          </a:xfrm>
          <a:prstGeom prst="roundRect">
            <a:avLst>
              <a:gd name="adj" fmla="val 785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6;p45"/>
          <p:cNvSpPr/>
          <p:nvPr/>
        </p:nvSpPr>
        <p:spPr>
          <a:xfrm>
            <a:off x="472289" y="1442406"/>
            <a:ext cx="8199372" cy="3211735"/>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1943100" lvl="1" indent="-1141413">
              <a:lnSpc>
                <a:spcPct val="150000"/>
              </a:lnSpc>
            </a:pPr>
            <a:endParaRPr lang="en-US" dirty="0"/>
          </a:p>
        </p:txBody>
      </p:sp>
      <p:grpSp>
        <p:nvGrpSpPr>
          <p:cNvPr id="20" name="Google Shape;934;p45"/>
          <p:cNvGrpSpPr/>
          <p:nvPr/>
        </p:nvGrpSpPr>
        <p:grpSpPr>
          <a:xfrm>
            <a:off x="8110978" y="1149653"/>
            <a:ext cx="263669" cy="263588"/>
            <a:chOff x="4028549" y="3239505"/>
            <a:chExt cx="131381" cy="131321"/>
          </a:xfrm>
        </p:grpSpPr>
        <p:sp>
          <p:nvSpPr>
            <p:cNvPr id="21" name="Google Shape;935;p4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4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938;p45"/>
          <p:cNvSpPr/>
          <p:nvPr/>
        </p:nvSpPr>
        <p:spPr>
          <a:xfrm rot="2802891">
            <a:off x="7581397" y="1329006"/>
            <a:ext cx="357342"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40;p55"/>
          <p:cNvSpPr txBox="1">
            <a:spLocks noGrp="1"/>
          </p:cNvSpPr>
          <p:nvPr>
            <p:ph type="subTitle" idx="1"/>
          </p:nvPr>
        </p:nvSpPr>
        <p:spPr>
          <a:xfrm>
            <a:off x="651938" y="2055864"/>
            <a:ext cx="7093619" cy="403200"/>
          </a:xfrm>
          <a:prstGeom prst="rect">
            <a:avLst/>
          </a:prstGeom>
        </p:spPr>
        <p:txBody>
          <a:bodyPr spcFirstLastPara="1" wrap="square" lIns="91425" tIns="91425" rIns="91425" bIns="91425" anchor="t" anchorCtr="0">
            <a:noAutofit/>
          </a:bodyPr>
          <a:lstStyle/>
          <a:p>
            <a:pPr marL="744855" indent="-285750">
              <a:lnSpc>
                <a:spcPts val="1200"/>
              </a:lnSpc>
              <a:buFont typeface="Wingdings" panose="05000000000000000000" pitchFamily="2" charset="2"/>
              <a:buChar char="v"/>
            </a:pPr>
            <a:r>
              <a:rPr lang="en-US" b="1" dirty="0" err="1">
                <a:solidFill>
                  <a:srgbClr val="073763"/>
                </a:solidFill>
              </a:rPr>
              <a:t>Bài</a:t>
            </a:r>
            <a:r>
              <a:rPr lang="en-US" b="1" dirty="0">
                <a:solidFill>
                  <a:srgbClr val="073763"/>
                </a:solidFill>
              </a:rPr>
              <a:t> </a:t>
            </a:r>
            <a:r>
              <a:rPr lang="en-US" b="1" dirty="0" err="1">
                <a:solidFill>
                  <a:srgbClr val="073763"/>
                </a:solidFill>
              </a:rPr>
              <a:t>tập</a:t>
            </a:r>
            <a:r>
              <a:rPr lang="en-US" b="1" dirty="0">
                <a:solidFill>
                  <a:srgbClr val="073763"/>
                </a:solidFill>
              </a:rPr>
              <a:t> : </a:t>
            </a:r>
            <a:r>
              <a:rPr lang="en-US" b="1" dirty="0" err="1">
                <a:solidFill>
                  <a:srgbClr val="073763"/>
                </a:solidFill>
              </a:rPr>
              <a:t>Giải</a:t>
            </a:r>
            <a:r>
              <a:rPr lang="en-US" b="1" dirty="0">
                <a:solidFill>
                  <a:srgbClr val="073763"/>
                </a:solidFill>
              </a:rPr>
              <a:t> </a:t>
            </a:r>
            <a:r>
              <a:rPr lang="en-US" b="1" dirty="0" err="1">
                <a:solidFill>
                  <a:srgbClr val="073763"/>
                </a:solidFill>
              </a:rPr>
              <a:t>phương</a:t>
            </a:r>
            <a:r>
              <a:rPr lang="en-US" b="1" dirty="0">
                <a:solidFill>
                  <a:srgbClr val="073763"/>
                </a:solidFill>
              </a:rPr>
              <a:t> </a:t>
            </a:r>
            <a:r>
              <a:rPr lang="en-US" sz="1400" b="1" dirty="0" err="1">
                <a:solidFill>
                  <a:srgbClr val="073763"/>
                </a:solidFill>
              </a:rPr>
              <a:t>phương</a:t>
            </a:r>
            <a:r>
              <a:rPr lang="en-US" sz="1400" b="1" dirty="0">
                <a:solidFill>
                  <a:srgbClr val="073763"/>
                </a:solidFill>
              </a:rPr>
              <a:t> </a:t>
            </a:r>
            <a:r>
              <a:rPr lang="en-US" sz="1400" b="1" dirty="0" err="1">
                <a:solidFill>
                  <a:srgbClr val="073763"/>
                </a:solidFill>
              </a:rPr>
              <a:t>trình</a:t>
            </a:r>
            <a:r>
              <a:rPr lang="en-US" sz="1400" b="1" dirty="0">
                <a:solidFill>
                  <a:srgbClr val="073763"/>
                </a:solidFill>
              </a:rPr>
              <a:t> </a:t>
            </a:r>
            <a:r>
              <a:rPr lang="en-US" sz="1400" b="1" dirty="0" err="1">
                <a:solidFill>
                  <a:srgbClr val="073763"/>
                </a:solidFill>
              </a:rPr>
              <a:t>đệ</a:t>
            </a:r>
            <a:r>
              <a:rPr lang="en-US" sz="1400" b="1" dirty="0">
                <a:solidFill>
                  <a:srgbClr val="073763"/>
                </a:solidFill>
              </a:rPr>
              <a:t> </a:t>
            </a:r>
            <a:r>
              <a:rPr lang="en-US" sz="1400" b="1" dirty="0" err="1">
                <a:solidFill>
                  <a:srgbClr val="073763"/>
                </a:solidFill>
              </a:rPr>
              <a:t>quy</a:t>
            </a:r>
            <a:r>
              <a:rPr lang="en-US" sz="1400" b="1" dirty="0">
                <a:solidFill>
                  <a:srgbClr val="073763"/>
                </a:solidFill>
              </a:rPr>
              <a:t> </a:t>
            </a:r>
            <a:r>
              <a:rPr lang="en-US" sz="1400" b="1" dirty="0" err="1">
                <a:solidFill>
                  <a:srgbClr val="073763"/>
                </a:solidFill>
              </a:rPr>
              <a:t>sau</a:t>
            </a:r>
            <a:r>
              <a:rPr lang="en-US" sz="1400" b="1" dirty="0">
                <a:solidFill>
                  <a:srgbClr val="073763"/>
                </a:solidFill>
              </a:rPr>
              <a:t>:</a:t>
            </a:r>
            <a:endParaRPr lang="en-US" b="1" dirty="0">
              <a:solidFill>
                <a:srgbClr val="073763"/>
              </a:solidFill>
            </a:endParaRPr>
          </a:p>
          <a:p>
            <a:pPr marL="1202055" lvl="1" indent="-285750">
              <a:lnSpc>
                <a:spcPts val="1200"/>
              </a:lnSpc>
              <a:buFont typeface="Arial" panose="020B0604020202020204" pitchFamily="34" charset="0"/>
              <a:buChar char="•"/>
            </a:pPr>
            <a:endParaRPr lang="en-US" b="1" dirty="0">
              <a:solidFill>
                <a:srgbClr val="073763"/>
              </a:solidFill>
            </a:endParaRPr>
          </a:p>
        </p:txBody>
      </p:sp>
      <p:sp>
        <p:nvSpPr>
          <p:cNvPr id="25" name="Subtitle 2"/>
          <p:cNvSpPr txBox="1"/>
          <p:nvPr/>
        </p:nvSpPr>
        <p:spPr>
          <a:xfrm>
            <a:off x="651938" y="1479838"/>
            <a:ext cx="2899864" cy="40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r>
              <a:rPr lang="en-US" dirty="0" err="1"/>
              <a:t>Phương</a:t>
            </a:r>
            <a:r>
              <a:rPr lang="en-US" dirty="0"/>
              <a:t> </a:t>
            </a:r>
            <a:r>
              <a:rPr lang="en-US" dirty="0" err="1"/>
              <a:t>trình</a:t>
            </a:r>
            <a:r>
              <a:rPr lang="en-US" dirty="0"/>
              <a:t> </a:t>
            </a:r>
            <a:r>
              <a:rPr lang="en-US" dirty="0" err="1"/>
              <a:t>đặc</a:t>
            </a:r>
            <a:r>
              <a:rPr lang="en-US" dirty="0"/>
              <a:t> </a:t>
            </a:r>
            <a:r>
              <a:rPr lang="en-US" dirty="0" err="1"/>
              <a:t>trưng</a:t>
            </a:r>
            <a:r>
              <a:rPr lang="en-US" dirty="0"/>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C7EB61C-6980-6C04-A857-B241198BBF16}"/>
                  </a:ext>
                </a:extLst>
              </p:cNvPr>
              <p:cNvSpPr txBox="1"/>
              <p:nvPr/>
            </p:nvSpPr>
            <p:spPr>
              <a:xfrm>
                <a:off x="1354106" y="2459064"/>
                <a:ext cx="5684368" cy="698717"/>
              </a:xfrm>
              <a:prstGeom prst="rect">
                <a:avLst/>
              </a:prstGeom>
              <a:noFill/>
            </p:spPr>
            <p:txBody>
              <a:bodyPr wrap="square">
                <a:spAutoFit/>
              </a:bodyPr>
              <a:lstStyle/>
              <a:p>
                <a:pPr marL="1202055" lvl="1" indent="-285750">
                  <a:lnSpc>
                    <a:spcPct val="150000"/>
                  </a:lnSpc>
                  <a:buFont typeface="Arial" panose="020B0604020202020204" pitchFamily="34" charset="0"/>
                  <a:buChar char="•"/>
                </a:pPr>
                <a14:m>
                  <m:oMath xmlns:m="http://schemas.openxmlformats.org/officeDocument/2006/math">
                    <m:r>
                      <a:rPr lang="en-US" b="1" i="1" smtClean="0">
                        <a:solidFill>
                          <a:srgbClr val="073763"/>
                        </a:solidFill>
                        <a:latin typeface="Cambria Math" panose="02040503050406030204" pitchFamily="18" charset="0"/>
                      </a:rPr>
                      <m:t>𝑻</m:t>
                    </m:r>
                    <m:d>
                      <m:dPr>
                        <m:ctrlPr>
                          <a:rPr lang="en-US" b="1" i="1" smtClean="0">
                            <a:solidFill>
                              <a:srgbClr val="073763"/>
                            </a:solidFill>
                            <a:latin typeface="Cambria Math" panose="02040503050406030204" pitchFamily="18" charset="0"/>
                          </a:rPr>
                        </m:ctrlPr>
                      </m:dPr>
                      <m:e>
                        <m:r>
                          <a:rPr lang="en-US" b="1" i="1" smtClean="0">
                            <a:solidFill>
                              <a:srgbClr val="073763"/>
                            </a:solidFill>
                            <a:latin typeface="Cambria Math" panose="02040503050406030204" pitchFamily="18" charset="0"/>
                          </a:rPr>
                          <m:t>𝒏</m:t>
                        </m:r>
                      </m:e>
                    </m:d>
                    <m:r>
                      <a:rPr lang="en-US" b="1" i="1" smtClean="0">
                        <a:solidFill>
                          <a:srgbClr val="073763"/>
                        </a:solidFill>
                        <a:latin typeface="Cambria Math" panose="02040503050406030204" pitchFamily="18" charset="0"/>
                      </a:rPr>
                      <m:t>=</m:t>
                    </m:r>
                    <m:r>
                      <a:rPr lang="en-US" b="1" i="1" smtClean="0">
                        <a:solidFill>
                          <a:srgbClr val="073763"/>
                        </a:solidFill>
                        <a:latin typeface="Cambria Math" panose="02040503050406030204" pitchFamily="18" charset="0"/>
                      </a:rPr>
                      <m:t>𝟓</m:t>
                    </m:r>
                    <m:r>
                      <a:rPr lang="en-US" b="1" i="1" smtClean="0">
                        <a:solidFill>
                          <a:srgbClr val="073763"/>
                        </a:solidFill>
                        <a:latin typeface="Cambria Math" panose="02040503050406030204" pitchFamily="18" charset="0"/>
                      </a:rPr>
                      <m:t>𝑻</m:t>
                    </m:r>
                    <m:d>
                      <m:dPr>
                        <m:ctrlPr>
                          <a:rPr lang="en-US" b="1" i="1" smtClean="0">
                            <a:solidFill>
                              <a:srgbClr val="073763"/>
                            </a:solidFill>
                            <a:latin typeface="Cambria Math" panose="02040503050406030204" pitchFamily="18" charset="0"/>
                          </a:rPr>
                        </m:ctrlPr>
                      </m:dPr>
                      <m:e>
                        <m:r>
                          <a:rPr lang="en-US" b="1" i="1" smtClean="0">
                            <a:solidFill>
                              <a:srgbClr val="073763"/>
                            </a:solidFill>
                            <a:latin typeface="Cambria Math" panose="02040503050406030204" pitchFamily="18" charset="0"/>
                          </a:rPr>
                          <m:t>𝒏</m:t>
                        </m:r>
                        <m:r>
                          <a:rPr lang="en-US" b="1" i="1" smtClean="0">
                            <a:solidFill>
                              <a:srgbClr val="073763"/>
                            </a:solidFill>
                            <a:latin typeface="Cambria Math" panose="02040503050406030204" pitchFamily="18" charset="0"/>
                          </a:rPr>
                          <m:t>−</m:t>
                        </m:r>
                        <m:r>
                          <a:rPr lang="en-US" b="1" i="1" smtClean="0">
                            <a:solidFill>
                              <a:srgbClr val="073763"/>
                            </a:solidFill>
                            <a:latin typeface="Cambria Math" panose="02040503050406030204" pitchFamily="18" charset="0"/>
                          </a:rPr>
                          <m:t>𝟏</m:t>
                        </m:r>
                      </m:e>
                    </m:d>
                    <m:r>
                      <a:rPr lang="en-US" b="1" i="1" smtClean="0">
                        <a:solidFill>
                          <a:srgbClr val="073763"/>
                        </a:solidFill>
                        <a:latin typeface="Cambria Math" panose="02040503050406030204" pitchFamily="18" charset="0"/>
                      </a:rPr>
                      <m:t>−</m:t>
                    </m:r>
                    <m:r>
                      <a:rPr lang="en-US" b="1" i="1" smtClean="0">
                        <a:solidFill>
                          <a:srgbClr val="073763"/>
                        </a:solidFill>
                        <a:latin typeface="Cambria Math" panose="02040503050406030204" pitchFamily="18" charset="0"/>
                      </a:rPr>
                      <m:t>𝟖</m:t>
                    </m:r>
                    <m:r>
                      <a:rPr lang="en-US" b="1" i="1" smtClean="0">
                        <a:solidFill>
                          <a:srgbClr val="073763"/>
                        </a:solidFill>
                        <a:latin typeface="Cambria Math" panose="02040503050406030204" pitchFamily="18" charset="0"/>
                      </a:rPr>
                      <m:t>𝑻</m:t>
                    </m:r>
                    <m:d>
                      <m:dPr>
                        <m:ctrlPr>
                          <a:rPr lang="en-US" b="1" i="1" smtClean="0">
                            <a:solidFill>
                              <a:srgbClr val="073763"/>
                            </a:solidFill>
                            <a:latin typeface="Cambria Math" panose="02040503050406030204" pitchFamily="18" charset="0"/>
                          </a:rPr>
                        </m:ctrlPr>
                      </m:dPr>
                      <m:e>
                        <m:r>
                          <a:rPr lang="en-US" b="1" i="1" smtClean="0">
                            <a:solidFill>
                              <a:srgbClr val="073763"/>
                            </a:solidFill>
                            <a:latin typeface="Cambria Math" panose="02040503050406030204" pitchFamily="18" charset="0"/>
                          </a:rPr>
                          <m:t>𝒏</m:t>
                        </m:r>
                        <m:r>
                          <a:rPr lang="en-US" b="1" i="1" smtClean="0">
                            <a:solidFill>
                              <a:srgbClr val="073763"/>
                            </a:solidFill>
                            <a:latin typeface="Cambria Math" panose="02040503050406030204" pitchFamily="18" charset="0"/>
                          </a:rPr>
                          <m:t>−</m:t>
                        </m:r>
                        <m:r>
                          <a:rPr lang="en-US" b="1" i="1" smtClean="0">
                            <a:solidFill>
                              <a:srgbClr val="073763"/>
                            </a:solidFill>
                            <a:latin typeface="Cambria Math" panose="02040503050406030204" pitchFamily="18" charset="0"/>
                          </a:rPr>
                          <m:t>𝟐</m:t>
                        </m:r>
                      </m:e>
                    </m:d>
                    <m:r>
                      <a:rPr lang="en-US" b="1" i="1">
                        <a:solidFill>
                          <a:srgbClr val="073763"/>
                        </a:solidFill>
                        <a:latin typeface="Cambria Math" panose="02040503050406030204" pitchFamily="18" charset="0"/>
                      </a:rPr>
                      <m:t>+</m:t>
                    </m:r>
                    <m:r>
                      <a:rPr lang="en-US" b="1" i="1" smtClean="0">
                        <a:solidFill>
                          <a:srgbClr val="073763"/>
                        </a:solidFill>
                        <a:latin typeface="Cambria Math" panose="02040503050406030204" pitchFamily="18" charset="0"/>
                      </a:rPr>
                      <m:t>𝟒</m:t>
                    </m:r>
                    <m:r>
                      <a:rPr lang="en-US" b="1" i="1">
                        <a:solidFill>
                          <a:srgbClr val="073763"/>
                        </a:solidFill>
                        <a:latin typeface="Cambria Math" panose="02040503050406030204" pitchFamily="18" charset="0"/>
                      </a:rPr>
                      <m:t>𝑻</m:t>
                    </m:r>
                    <m:r>
                      <a:rPr lang="en-US" b="1" i="1" smtClean="0">
                        <a:solidFill>
                          <a:srgbClr val="073763"/>
                        </a:solidFill>
                        <a:latin typeface="Cambria Math" panose="02040503050406030204" pitchFamily="18" charset="0"/>
                      </a:rPr>
                      <m:t>(</m:t>
                    </m:r>
                    <m:r>
                      <a:rPr lang="en-US" b="1" i="1" smtClean="0">
                        <a:solidFill>
                          <a:srgbClr val="073763"/>
                        </a:solidFill>
                        <a:latin typeface="Cambria Math" panose="02040503050406030204" pitchFamily="18" charset="0"/>
                      </a:rPr>
                      <m:t>𝒏</m:t>
                    </m:r>
                    <m:r>
                      <a:rPr lang="en-US" b="1" i="1" smtClean="0">
                        <a:solidFill>
                          <a:srgbClr val="073763"/>
                        </a:solidFill>
                        <a:latin typeface="Cambria Math" panose="02040503050406030204" pitchFamily="18" charset="0"/>
                      </a:rPr>
                      <m:t>−</m:t>
                    </m:r>
                    <m:r>
                      <a:rPr lang="en-US" b="1" i="1" smtClean="0">
                        <a:solidFill>
                          <a:srgbClr val="073763"/>
                        </a:solidFill>
                        <a:latin typeface="Cambria Math" panose="02040503050406030204" pitchFamily="18" charset="0"/>
                      </a:rPr>
                      <m:t>𝟑</m:t>
                    </m:r>
                    <m:r>
                      <a:rPr lang="en-US" b="1" i="1" smtClean="0">
                        <a:solidFill>
                          <a:srgbClr val="073763"/>
                        </a:solidFill>
                        <a:latin typeface="Cambria Math" panose="02040503050406030204" pitchFamily="18" charset="0"/>
                      </a:rPr>
                      <m:t>)</m:t>
                    </m:r>
                  </m:oMath>
                </a14:m>
                <a:endParaRPr lang="en-US" b="1" dirty="0">
                  <a:solidFill>
                    <a:srgbClr val="073763"/>
                  </a:solidFill>
                </a:endParaRPr>
              </a:p>
              <a:p>
                <a:pPr marL="1202055" lvl="1" indent="-285750">
                  <a:lnSpc>
                    <a:spcPct val="150000"/>
                  </a:lnSpc>
                  <a:buFont typeface="Arial" panose="020B0604020202020204" pitchFamily="34" charset="0"/>
                  <a:buChar char="•"/>
                </a:pPr>
                <a14:m>
                  <m:oMath xmlns:m="http://schemas.openxmlformats.org/officeDocument/2006/math">
                    <m:r>
                      <a:rPr lang="en-US" b="1" i="1" smtClean="0">
                        <a:solidFill>
                          <a:srgbClr val="073763"/>
                        </a:solidFill>
                        <a:latin typeface="Cambria Math" panose="02040503050406030204" pitchFamily="18" charset="0"/>
                      </a:rPr>
                      <m:t>𝑻</m:t>
                    </m:r>
                    <m:d>
                      <m:dPr>
                        <m:ctrlPr>
                          <a:rPr lang="en-US" b="1" i="1" smtClean="0">
                            <a:solidFill>
                              <a:srgbClr val="073763"/>
                            </a:solidFill>
                            <a:latin typeface="Cambria Math" panose="02040503050406030204" pitchFamily="18" charset="0"/>
                          </a:rPr>
                        </m:ctrlPr>
                      </m:dPr>
                      <m:e>
                        <m:r>
                          <a:rPr lang="en-US" b="1" i="1" smtClean="0">
                            <a:solidFill>
                              <a:srgbClr val="073763"/>
                            </a:solidFill>
                            <a:latin typeface="Cambria Math" panose="02040503050406030204" pitchFamily="18" charset="0"/>
                          </a:rPr>
                          <m:t>𝟎</m:t>
                        </m:r>
                      </m:e>
                    </m:d>
                    <m:r>
                      <a:rPr lang="en-US" b="1" i="1" smtClean="0">
                        <a:solidFill>
                          <a:srgbClr val="073763"/>
                        </a:solidFill>
                        <a:latin typeface="Cambria Math" panose="02040503050406030204" pitchFamily="18" charset="0"/>
                      </a:rPr>
                      <m:t>=</m:t>
                    </m:r>
                    <m:r>
                      <a:rPr lang="en-US" b="1" i="1" smtClean="0">
                        <a:solidFill>
                          <a:srgbClr val="073763"/>
                        </a:solidFill>
                        <a:latin typeface="Cambria Math" panose="02040503050406030204" pitchFamily="18" charset="0"/>
                      </a:rPr>
                      <m:t>𝟎</m:t>
                    </m:r>
                    <m:r>
                      <a:rPr lang="en-US" b="1" i="1" smtClean="0">
                        <a:solidFill>
                          <a:srgbClr val="073763"/>
                        </a:solidFill>
                        <a:latin typeface="Cambria Math" panose="02040503050406030204" pitchFamily="18" charset="0"/>
                      </a:rPr>
                      <m:t>, </m:t>
                    </m:r>
                    <m:r>
                      <a:rPr lang="en-US" b="1" i="1" smtClean="0">
                        <a:solidFill>
                          <a:srgbClr val="073763"/>
                        </a:solidFill>
                        <a:latin typeface="Cambria Math" panose="02040503050406030204" pitchFamily="18" charset="0"/>
                      </a:rPr>
                      <m:t>𝑻</m:t>
                    </m:r>
                    <m:d>
                      <m:dPr>
                        <m:ctrlPr>
                          <a:rPr lang="en-US" b="1" i="1" smtClean="0">
                            <a:solidFill>
                              <a:srgbClr val="073763"/>
                            </a:solidFill>
                            <a:latin typeface="Cambria Math" panose="02040503050406030204" pitchFamily="18" charset="0"/>
                          </a:rPr>
                        </m:ctrlPr>
                      </m:dPr>
                      <m:e>
                        <m:r>
                          <a:rPr lang="en-US" b="1" i="1" smtClean="0">
                            <a:solidFill>
                              <a:srgbClr val="073763"/>
                            </a:solidFill>
                            <a:latin typeface="Cambria Math" panose="02040503050406030204" pitchFamily="18" charset="0"/>
                          </a:rPr>
                          <m:t>𝟏</m:t>
                        </m:r>
                      </m:e>
                    </m:d>
                    <m:r>
                      <a:rPr lang="en-US" b="1" i="1" smtClean="0">
                        <a:solidFill>
                          <a:srgbClr val="073763"/>
                        </a:solidFill>
                        <a:latin typeface="Cambria Math" panose="02040503050406030204" pitchFamily="18" charset="0"/>
                      </a:rPr>
                      <m:t>=</m:t>
                    </m:r>
                    <m:r>
                      <a:rPr lang="en-US" b="1" i="1" smtClean="0">
                        <a:solidFill>
                          <a:srgbClr val="073763"/>
                        </a:solidFill>
                        <a:latin typeface="Cambria Math" panose="02040503050406030204" pitchFamily="18" charset="0"/>
                      </a:rPr>
                      <m:t>𝟏</m:t>
                    </m:r>
                    <m:r>
                      <a:rPr lang="en-US" b="1" i="1" smtClean="0">
                        <a:solidFill>
                          <a:srgbClr val="073763"/>
                        </a:solidFill>
                        <a:latin typeface="Cambria Math" panose="02040503050406030204" pitchFamily="18" charset="0"/>
                      </a:rPr>
                      <m:t>,  </m:t>
                    </m:r>
                    <m:r>
                      <a:rPr lang="en-US" b="1" i="1" smtClean="0">
                        <a:solidFill>
                          <a:srgbClr val="073763"/>
                        </a:solidFill>
                        <a:latin typeface="Cambria Math" panose="02040503050406030204" pitchFamily="18" charset="0"/>
                      </a:rPr>
                      <m:t>𝑻</m:t>
                    </m:r>
                    <m:d>
                      <m:dPr>
                        <m:ctrlPr>
                          <a:rPr lang="en-US" b="1" i="1" smtClean="0">
                            <a:solidFill>
                              <a:srgbClr val="073763"/>
                            </a:solidFill>
                            <a:latin typeface="Cambria Math" panose="02040503050406030204" pitchFamily="18" charset="0"/>
                          </a:rPr>
                        </m:ctrlPr>
                      </m:dPr>
                      <m:e>
                        <m:r>
                          <a:rPr lang="en-US" b="1" i="1" smtClean="0">
                            <a:solidFill>
                              <a:srgbClr val="073763"/>
                            </a:solidFill>
                            <a:latin typeface="Cambria Math" panose="02040503050406030204" pitchFamily="18" charset="0"/>
                          </a:rPr>
                          <m:t>𝟐</m:t>
                        </m:r>
                      </m:e>
                    </m:d>
                    <m:r>
                      <a:rPr lang="en-US" b="1" i="1" smtClean="0">
                        <a:solidFill>
                          <a:srgbClr val="073763"/>
                        </a:solidFill>
                        <a:latin typeface="Cambria Math" panose="02040503050406030204" pitchFamily="18" charset="0"/>
                      </a:rPr>
                      <m:t>=</m:t>
                    </m:r>
                    <m:r>
                      <a:rPr lang="en-US" b="1" i="1" smtClean="0">
                        <a:solidFill>
                          <a:srgbClr val="073763"/>
                        </a:solidFill>
                        <a:latin typeface="Cambria Math" panose="02040503050406030204" pitchFamily="18" charset="0"/>
                      </a:rPr>
                      <m:t>𝟐</m:t>
                    </m:r>
                    <m:r>
                      <a:rPr lang="en-US" b="1" i="1" smtClean="0">
                        <a:solidFill>
                          <a:srgbClr val="073763"/>
                        </a:solidFill>
                        <a:latin typeface="Cambria Math" panose="02040503050406030204" pitchFamily="18" charset="0"/>
                      </a:rPr>
                      <m:t>;</m:t>
                    </m:r>
                  </m:oMath>
                </a14:m>
                <a:endParaRPr lang="en-US" b="1" dirty="0">
                  <a:solidFill>
                    <a:srgbClr val="073763"/>
                  </a:solidFill>
                </a:endParaRPr>
              </a:p>
            </p:txBody>
          </p:sp>
        </mc:Choice>
        <mc:Fallback xmlns="">
          <p:sp>
            <p:nvSpPr>
              <p:cNvPr id="7" name="TextBox 6">
                <a:extLst>
                  <a:ext uri="{FF2B5EF4-FFF2-40B4-BE49-F238E27FC236}">
                    <a16:creationId xmlns:a16="http://schemas.microsoft.com/office/drawing/2014/main" id="{3C7EB61C-6980-6C04-A857-B241198BBF16}"/>
                  </a:ext>
                </a:extLst>
              </p:cNvPr>
              <p:cNvSpPr txBox="1">
                <a:spLocks noRot="1" noChangeAspect="1" noMove="1" noResize="1" noEditPoints="1" noAdjustHandles="1" noChangeArrowheads="1" noChangeShapeType="1" noTextEdit="1"/>
              </p:cNvSpPr>
              <p:nvPr/>
            </p:nvSpPr>
            <p:spPr>
              <a:xfrm>
                <a:off x="1354106" y="2459064"/>
                <a:ext cx="5684368" cy="698717"/>
              </a:xfrm>
              <a:prstGeom prst="rect">
                <a:avLst/>
              </a:prstGeom>
              <a:blipFill>
                <a:blip r:embed="rId4"/>
                <a:stretch>
                  <a:fillRect b="-6087"/>
                </a:stretch>
              </a:blipFill>
            </p:spPr>
            <p:txBody>
              <a:bodyPr/>
              <a:lstStyle/>
              <a:p>
                <a:r>
                  <a:rPr lang="en-US">
                    <a:noFill/>
                  </a:rPr>
                  <a:t> </a:t>
                </a:r>
              </a:p>
            </p:txBody>
          </p:sp>
        </mc:Fallback>
      </mc:AlternateContent>
    </p:spTree>
    <p:extLst>
      <p:ext uri="{BB962C8B-B14F-4D97-AF65-F5344CB8AC3E}">
        <p14:creationId xmlns:p14="http://schemas.microsoft.com/office/powerpoint/2010/main" val="2126678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7" y="1218816"/>
            <a:ext cx="8642468" cy="3313443"/>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6" y="1168857"/>
            <a:ext cx="8642468" cy="3313443"/>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17395" y="1314922"/>
            <a:ext cx="8236109" cy="2989453"/>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55"/>
          <p:cNvSpPr/>
          <p:nvPr/>
        </p:nvSpPr>
        <p:spPr>
          <a:xfrm rot="4950743">
            <a:off x="8150165" y="1220702"/>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65507" y="1410894"/>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Phương</a:t>
            </a:r>
            <a:r>
              <a:rPr lang="en-US" dirty="0"/>
              <a:t> </a:t>
            </a:r>
            <a:r>
              <a:rPr lang="en-US" dirty="0" err="1"/>
              <a:t>pháp</a:t>
            </a:r>
            <a:r>
              <a:rPr lang="en-US" dirty="0"/>
              <a:t> </a:t>
            </a:r>
            <a:r>
              <a:rPr lang="en-US" dirty="0" err="1"/>
              <a:t>hàm</a:t>
            </a:r>
            <a:r>
              <a:rPr lang="en-US" dirty="0"/>
              <a:t> </a:t>
            </a:r>
            <a:r>
              <a:rPr lang="en-US" dirty="0" err="1"/>
              <a:t>sinh</a:t>
            </a:r>
            <a:r>
              <a:rPr lang="en-US" dirty="0"/>
              <a:t>:</a:t>
            </a:r>
          </a:p>
        </p:txBody>
      </p:sp>
      <mc:AlternateContent xmlns:mc="http://schemas.openxmlformats.org/markup-compatibility/2006" xmlns:a14="http://schemas.microsoft.com/office/drawing/2010/main">
        <mc:Choice Requires="a14">
          <p:sp>
            <p:nvSpPr>
              <p:cNvPr id="10" name="Google Shape;1240;p55"/>
              <p:cNvSpPr txBox="1">
                <a:spLocks noGrp="1"/>
              </p:cNvSpPr>
              <p:nvPr>
                <p:ph type="subTitle" idx="1"/>
              </p:nvPr>
            </p:nvSpPr>
            <p:spPr>
              <a:xfrm>
                <a:off x="590496" y="1916937"/>
                <a:ext cx="7552275" cy="230257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lang="en-US" dirty="0"/>
              </a:p>
              <a:p>
                <a:pPr marL="457200" lvl="0" indent="-317500" algn="l" rtl="0">
                  <a:lnSpc>
                    <a:spcPct val="100000"/>
                  </a:lnSpc>
                  <a:spcBef>
                    <a:spcPts val="0"/>
                  </a:spcBef>
                  <a:spcAft>
                    <a:spcPts val="0"/>
                  </a:spcAft>
                  <a:buSzPts val="1400"/>
                  <a:buChar char="●"/>
                </a:pPr>
                <a:r>
                  <a:rPr lang="en-US" dirty="0" err="1"/>
                  <a:t>Hàm</a:t>
                </a:r>
                <a:r>
                  <a:rPr lang="en-US" dirty="0"/>
                  <a:t> </a:t>
                </a:r>
                <a:r>
                  <a:rPr lang="en-US" dirty="0" err="1"/>
                  <a:t>sinh</a:t>
                </a:r>
                <a:r>
                  <a:rPr lang="en-US" dirty="0"/>
                  <a:t> </a:t>
                </a:r>
                <a:r>
                  <a:rPr lang="en-US" dirty="0" err="1"/>
                  <a:t>của</a:t>
                </a:r>
                <a:r>
                  <a:rPr lang="en-US" dirty="0"/>
                  <a:t> </a:t>
                </a:r>
                <a:r>
                  <a:rPr lang="en-US" dirty="0" err="1"/>
                  <a:t>một</a:t>
                </a:r>
                <a:r>
                  <a:rPr lang="en-US" dirty="0"/>
                  <a:t> </a:t>
                </a:r>
                <a:r>
                  <a:rPr lang="en-US" dirty="0" err="1"/>
                  <a:t>dãy</a:t>
                </a:r>
                <a:r>
                  <a:rPr lang="en-US" dirty="0"/>
                  <a:t> </a:t>
                </a:r>
                <a:r>
                  <a:rPr lang="en-US" dirty="0" err="1"/>
                  <a:t>vô</a:t>
                </a:r>
                <a:r>
                  <a:rPr lang="en-US" dirty="0"/>
                  <a:t> </a:t>
                </a:r>
                <a:r>
                  <a:rPr lang="en-US" dirty="0" err="1"/>
                  <a:t>hạn</a:t>
                </a:r>
                <a:r>
                  <a:rPr lang="en-US" dirty="0"/>
                  <a:t> </a:t>
                </a:r>
                <a14:m>
                  <m:oMath xmlns:m="http://schemas.openxmlformats.org/officeDocument/2006/math">
                    <m:d>
                      <m:dPr>
                        <m:begChr m:val="{"/>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𝑛</m:t>
                            </m:r>
                          </m:sub>
                        </m:sSub>
                      </m:e>
                    </m:d>
                    <m:m>
                      <m:mPr>
                        <m:mcs>
                          <m:mc>
                            <m:mcPr>
                              <m:count m:val="1"/>
                              <m:mcJc m:val="center"/>
                            </m:mcPr>
                          </m:mc>
                        </m:mcs>
                        <m:ctrlPr>
                          <a:rPr lang="en-US" i="1" dirty="0" smtClean="0">
                            <a:latin typeface="Cambria Math" panose="02040503050406030204" pitchFamily="18" charset="0"/>
                          </a:rPr>
                        </m:ctrlPr>
                      </m:mPr>
                      <m:mr>
                        <m:e>
                          <m:r>
                            <m:rPr>
                              <m:brk m:alnAt="7"/>
                            </m:rPr>
                            <a:rPr lang="en-US" i="1" dirty="0" smtClean="0">
                              <a:latin typeface="Cambria Math" panose="02040503050406030204" pitchFamily="18" charset="0"/>
                              <a:ea typeface="Cambria Math" panose="02040503050406030204" pitchFamily="18" charset="0"/>
                            </a:rPr>
                            <m:t>∞</m:t>
                          </m:r>
                        </m:e>
                      </m:mr>
                      <m:mr>
                        <m:e>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0</m:t>
                          </m:r>
                        </m:e>
                      </m:mr>
                    </m:m>
                  </m:oMath>
                </a14:m>
                <a:r>
                  <a:rPr lang="en-US" dirty="0"/>
                  <a:t> </a:t>
                </a:r>
                <a:r>
                  <a:rPr lang="en-US" dirty="0" err="1"/>
                  <a:t>là</a:t>
                </a:r>
                <a:r>
                  <a:rPr lang="en-US" dirty="0"/>
                  <a:t> </a:t>
                </a:r>
                <a:r>
                  <a:rPr lang="en-US" dirty="0" err="1"/>
                  <a:t>tổng</a:t>
                </a:r>
                <a:r>
                  <a:rPr lang="en-US" dirty="0"/>
                  <a:t> :</a:t>
                </a:r>
              </a:p>
              <a:p>
                <a:pPr marL="139700" indent="0">
                  <a:lnSpc>
                    <a:spcPct val="10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𝑛</m:t>
                          </m:r>
                        </m:sup>
                      </m:sSup>
                    </m:oMath>
                  </m:oMathPara>
                </a14:m>
                <a:endParaRPr lang="en-US" dirty="0"/>
              </a:p>
              <a:p>
                <a:pPr marL="139700" lvl="0" indent="0" algn="l" rtl="0">
                  <a:lnSpc>
                    <a:spcPct val="100000"/>
                  </a:lnSpc>
                  <a:spcBef>
                    <a:spcPts val="0"/>
                  </a:spcBef>
                  <a:spcAft>
                    <a:spcPts val="0"/>
                  </a:spcAft>
                  <a:buSzPts val="1400"/>
                </a:pPr>
                <a:endParaRPr lang="en-US" dirty="0"/>
              </a:p>
              <a:p>
                <a:pPr indent="-317500">
                  <a:lnSpc>
                    <a:spcPct val="100000"/>
                  </a:lnSpc>
                  <a:buFont typeface="Alata" panose="00000500000000000000"/>
                  <a:buChar char="●"/>
                </a:pPr>
                <a:r>
                  <a:rPr lang="en-US" dirty="0"/>
                  <a:t>Ký </a:t>
                </a:r>
                <a:r>
                  <a:rPr lang="en-US" dirty="0" err="1"/>
                  <a:t>hiệu</a:t>
                </a:r>
                <a:r>
                  <a:rPr lang="en-US" dirty="0"/>
                  <a:t>: 	</a:t>
                </a:r>
                <a14:m>
                  <m:oMath xmlns:m="http://schemas.openxmlformats.org/officeDocument/2006/math">
                    <m:d>
                      <m:dPr>
                        <m:begChr m:val="{"/>
                        <m:endChr m:val="}"/>
                        <m:ctrlPr>
                          <a:rPr lang="ar-AE" i="1" dirty="0" smtClean="0">
                            <a:latin typeface="Cambria Math" panose="02040503050406030204" pitchFamily="18" charset="0"/>
                          </a:rPr>
                        </m:ctrlPr>
                      </m:dPr>
                      <m:e>
                        <m:sSub>
                          <m:sSubPr>
                            <m:ctrlPr>
                              <a:rPr lang="ar-AE" i="1" dirty="0" smtClean="0">
                                <a:latin typeface="Cambria Math" panose="02040503050406030204" pitchFamily="18" charset="0"/>
                              </a:rPr>
                            </m:ctrlPr>
                          </m:sSubPr>
                          <m:e>
                            <m:r>
                              <a:rPr lang="ar-AE" b="0" i="1" dirty="0" smtClean="0">
                                <a:latin typeface="Cambria Math" panose="02040503050406030204" pitchFamily="18" charset="0"/>
                              </a:rPr>
                              <m:t>𝑎</m:t>
                            </m:r>
                          </m:e>
                          <m:sub>
                            <m:r>
                              <a:rPr lang="ar-AE" b="0" i="1" dirty="0" smtClean="0">
                                <a:latin typeface="Cambria Math" panose="02040503050406030204" pitchFamily="18" charset="0"/>
                              </a:rPr>
                              <m:t>𝑛</m:t>
                            </m:r>
                          </m:sub>
                        </m:sSub>
                      </m:e>
                    </m:d>
                    <m:m>
                      <m:mPr>
                        <m:mcs>
                          <m:mc>
                            <m:mcPr>
                              <m:count m:val="1"/>
                              <m:mcJc m:val="center"/>
                            </m:mcPr>
                          </m:mc>
                        </m:mcs>
                        <m:ctrlPr>
                          <a:rPr lang="ar-AE" i="1" dirty="0" smtClean="0">
                            <a:latin typeface="Cambria Math" panose="02040503050406030204" pitchFamily="18" charset="0"/>
                          </a:rPr>
                        </m:ctrlPr>
                      </m:mPr>
                      <m:mr>
                        <m:e>
                          <m:r>
                            <m:rPr>
                              <m:brk m:alnAt="7"/>
                            </m:rPr>
                            <a:rPr lang="ar-AE" i="1" dirty="0" smtClean="0">
                              <a:latin typeface="Cambria Math" panose="02040503050406030204" pitchFamily="18" charset="0"/>
                              <a:ea typeface="Cambria Math" panose="02040503050406030204" pitchFamily="18" charset="0"/>
                            </a:rPr>
                            <m:t>∞</m:t>
                          </m:r>
                        </m:e>
                      </m:mr>
                      <m:mr>
                        <m:e>
                          <m:r>
                            <a:rPr lang="ar-AE" b="0" i="1" dirty="0" smtClean="0">
                              <a:latin typeface="Cambria Math" panose="02040503050406030204" pitchFamily="18" charset="0"/>
                            </a:rPr>
                            <m:t>𝑛</m:t>
                          </m:r>
                          <m:r>
                            <a:rPr lang="ar-AE" b="0" i="1" dirty="0" smtClean="0">
                              <a:latin typeface="Cambria Math" panose="02040503050406030204" pitchFamily="18" charset="0"/>
                            </a:rPr>
                            <m:t>=</m:t>
                          </m:r>
                          <m:r>
                            <a:rPr lang="ar-AE" b="0" i="1" dirty="0" smtClean="0">
                              <a:latin typeface="Cambria Math" panose="02040503050406030204" pitchFamily="18" charset="0"/>
                            </a:rPr>
                            <m:t>0</m:t>
                          </m:r>
                        </m:e>
                      </m:mr>
                    </m:m>
                    <m:r>
                      <a:rPr lang="ar-AE" b="0" i="1" dirty="0" smtClean="0">
                        <a:latin typeface="Cambria Math" panose="02040503050406030204" pitchFamily="18" charset="0"/>
                      </a:rPr>
                      <m:t>=</m:t>
                    </m:r>
                    <m:r>
                      <a:rPr lang="ar-AE" b="0" i="1" dirty="0" smtClean="0">
                        <a:latin typeface="Cambria Math" panose="02040503050406030204" pitchFamily="18" charset="0"/>
                        <a:ea typeface="Cambria Math" panose="02040503050406030204" pitchFamily="18" charset="0"/>
                      </a:rPr>
                      <m:t>&lt;</m:t>
                    </m:r>
                    <m:sSub>
                      <m:sSubPr>
                        <m:ctrlPr>
                          <a:rPr lang="ar-AE" b="0" i="1" dirty="0" smtClean="0">
                            <a:latin typeface="Cambria Math" panose="02040503050406030204" pitchFamily="18" charset="0"/>
                            <a:ea typeface="Cambria Math" panose="02040503050406030204" pitchFamily="18" charset="0"/>
                          </a:rPr>
                        </m:ctrlPr>
                      </m:sSubPr>
                      <m:e>
                        <m:r>
                          <a:rPr lang="ar-AE" b="0" i="1" dirty="0" smtClean="0">
                            <a:latin typeface="Cambria Math" panose="02040503050406030204" pitchFamily="18" charset="0"/>
                            <a:ea typeface="Cambria Math" panose="02040503050406030204" pitchFamily="18" charset="0"/>
                          </a:rPr>
                          <m:t>𝑎</m:t>
                        </m:r>
                      </m:e>
                      <m:sub>
                        <m:r>
                          <a:rPr lang="ar-AE" b="0" i="1" dirty="0" smtClean="0">
                            <a:latin typeface="Cambria Math" panose="02040503050406030204" pitchFamily="18" charset="0"/>
                            <a:ea typeface="Cambria Math" panose="02040503050406030204" pitchFamily="18" charset="0"/>
                          </a:rPr>
                          <m:t>0</m:t>
                        </m:r>
                      </m:sub>
                    </m:sSub>
                    <m:r>
                      <a:rPr lang="ar-AE" b="0" i="1" dirty="0" smtClean="0">
                        <a:latin typeface="Cambria Math" panose="02040503050406030204" pitchFamily="18" charset="0"/>
                        <a:ea typeface="Cambria Math" panose="02040503050406030204" pitchFamily="18" charset="0"/>
                      </a:rPr>
                      <m:t>,</m:t>
                    </m:r>
                    <m:sSub>
                      <m:sSubPr>
                        <m:ctrlPr>
                          <a:rPr lang="ar-AE" i="1" dirty="0">
                            <a:latin typeface="Cambria Math" panose="02040503050406030204" pitchFamily="18" charset="0"/>
                            <a:ea typeface="Cambria Math" panose="02040503050406030204" pitchFamily="18" charset="0"/>
                          </a:rPr>
                        </m:ctrlPr>
                      </m:sSubPr>
                      <m:e>
                        <m:r>
                          <a:rPr lang="ar-AE" i="1" dirty="0">
                            <a:latin typeface="Cambria Math" panose="02040503050406030204" pitchFamily="18" charset="0"/>
                            <a:ea typeface="Cambria Math" panose="02040503050406030204" pitchFamily="18" charset="0"/>
                          </a:rPr>
                          <m:t>𝑎</m:t>
                        </m:r>
                      </m:e>
                      <m:sub>
                        <m:r>
                          <a:rPr lang="ar-AE" b="0" i="1" dirty="0" smtClean="0">
                            <a:latin typeface="Cambria Math" panose="02040503050406030204" pitchFamily="18" charset="0"/>
                            <a:ea typeface="Cambria Math" panose="02040503050406030204" pitchFamily="18" charset="0"/>
                          </a:rPr>
                          <m:t>1</m:t>
                        </m:r>
                      </m:sub>
                    </m:sSub>
                    <m:r>
                      <a:rPr lang="ar-AE" b="0" i="1" dirty="0" smtClean="0">
                        <a:latin typeface="Cambria Math" panose="02040503050406030204" pitchFamily="18" charset="0"/>
                        <a:ea typeface="Cambria Math" panose="02040503050406030204" pitchFamily="18" charset="0"/>
                      </a:rPr>
                      <m:t>,</m:t>
                    </m:r>
                    <m:sSub>
                      <m:sSubPr>
                        <m:ctrlPr>
                          <a:rPr lang="ar-AE" i="1" dirty="0">
                            <a:latin typeface="Cambria Math" panose="02040503050406030204" pitchFamily="18" charset="0"/>
                            <a:ea typeface="Cambria Math" panose="02040503050406030204" pitchFamily="18" charset="0"/>
                          </a:rPr>
                        </m:ctrlPr>
                      </m:sSubPr>
                      <m:e>
                        <m:r>
                          <a:rPr lang="ar-AE" i="1" dirty="0">
                            <a:latin typeface="Cambria Math" panose="02040503050406030204" pitchFamily="18" charset="0"/>
                            <a:ea typeface="Cambria Math" panose="02040503050406030204" pitchFamily="18" charset="0"/>
                          </a:rPr>
                          <m:t>𝑎</m:t>
                        </m:r>
                      </m:e>
                      <m:sub>
                        <m:r>
                          <a:rPr lang="ar-AE" b="0" i="1" dirty="0" smtClean="0">
                            <a:latin typeface="Cambria Math" panose="02040503050406030204" pitchFamily="18" charset="0"/>
                            <a:ea typeface="Cambria Math" panose="02040503050406030204" pitchFamily="18" charset="0"/>
                          </a:rPr>
                          <m:t>2</m:t>
                        </m:r>
                      </m:sub>
                    </m:sSub>
                    <m:r>
                      <a:rPr lang="ar-AE" b="0" i="1" dirty="0" smtClean="0">
                        <a:latin typeface="Cambria Math" panose="02040503050406030204" pitchFamily="18" charset="0"/>
                        <a:ea typeface="Cambria Math" panose="02040503050406030204" pitchFamily="18" charset="0"/>
                      </a:rPr>
                      <m:t>,…&gt;</m:t>
                    </m:r>
                  </m:oMath>
                </a14:m>
                <a:endParaRPr lang="en-US" b="0" dirty="0"/>
              </a:p>
            </p:txBody>
          </p:sp>
        </mc:Choice>
        <mc:Fallback xmlns="">
          <p:sp>
            <p:nvSpPr>
              <p:cNvPr id="10" name="Google Shape;1240;p55"/>
              <p:cNvSpPr txBox="1">
                <a:spLocks noRot="1" noChangeAspect="1" noMove="1" noResize="1" noEditPoints="1" noAdjustHandles="1" noChangeArrowheads="1" noChangeShapeType="1" noTextEdit="1"/>
              </p:cNvSpPr>
              <p:nvPr>
                <p:ph type="subTitle" idx="1"/>
              </p:nvPr>
            </p:nvSpPr>
            <p:spPr>
              <a:xfrm>
                <a:off x="590496" y="1916937"/>
                <a:ext cx="7552275" cy="2302570"/>
              </a:xfrm>
              <a:prstGeom prst="rect">
                <a:avLst/>
              </a:prstGeom>
              <a:blipFill rotWithShape="1">
                <a:blip r:embed="rId3"/>
                <a:stretch>
                  <a:fillRect l="-8" t="-22" r="2" b="25"/>
                </a:stretch>
              </a:blipFill>
            </p:spPr>
            <p:txBody>
              <a:bodyPr/>
              <a:lstStyle/>
              <a:p>
                <a:r>
                  <a:rPr lang="en-US" altLang="en-US">
                    <a:noFill/>
                  </a:rPr>
                  <a:t> </a:t>
                </a:r>
              </a:p>
            </p:txBody>
          </p:sp>
        </mc:Fallback>
      </mc:AlternateContent>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7" y="1218816"/>
            <a:ext cx="8642468" cy="3313443"/>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6" y="1168857"/>
            <a:ext cx="8642468" cy="3313443"/>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17395" y="1314922"/>
            <a:ext cx="8236109" cy="2989453"/>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55"/>
          <p:cNvSpPr/>
          <p:nvPr/>
        </p:nvSpPr>
        <p:spPr>
          <a:xfrm rot="4950743">
            <a:off x="8150165" y="1220702"/>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65506" y="1315513"/>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Phương</a:t>
            </a:r>
            <a:r>
              <a:rPr lang="en-US" dirty="0"/>
              <a:t> </a:t>
            </a:r>
            <a:r>
              <a:rPr lang="en-US" dirty="0" err="1"/>
              <a:t>pháp</a:t>
            </a:r>
            <a:r>
              <a:rPr lang="en-US" dirty="0"/>
              <a:t> </a:t>
            </a:r>
            <a:r>
              <a:rPr lang="en-US" dirty="0" err="1"/>
              <a:t>hàm</a:t>
            </a:r>
            <a:r>
              <a:rPr lang="en-US" dirty="0"/>
              <a:t> </a:t>
            </a:r>
            <a:r>
              <a:rPr lang="en-US" dirty="0" err="1"/>
              <a:t>sinh</a:t>
            </a:r>
            <a:r>
              <a:rPr lang="en-US" dirty="0"/>
              <a:t>:</a:t>
            </a:r>
          </a:p>
        </p:txBody>
      </p:sp>
      <mc:AlternateContent xmlns:mc="http://schemas.openxmlformats.org/markup-compatibility/2006" xmlns:a14="http://schemas.microsoft.com/office/drawing/2010/main">
        <mc:Choice Requires="a14">
          <p:sp>
            <p:nvSpPr>
              <p:cNvPr id="10" name="Google Shape;1240;p55"/>
              <p:cNvSpPr txBox="1">
                <a:spLocks noGrp="1"/>
              </p:cNvSpPr>
              <p:nvPr>
                <p:ph type="subTitle" idx="1"/>
              </p:nvPr>
            </p:nvSpPr>
            <p:spPr>
              <a:xfrm>
                <a:off x="590496" y="1768277"/>
                <a:ext cx="7552275" cy="2302570"/>
              </a:xfrm>
              <a:prstGeom prst="rect">
                <a:avLst/>
              </a:prstGeom>
            </p:spPr>
            <p:txBody>
              <a:bodyPr spcFirstLastPara="1" wrap="square" lIns="91425" tIns="91425" rIns="91425" bIns="91425" anchor="t" anchorCtr="0">
                <a:noAutofit/>
              </a:bodyPr>
              <a:lstStyle/>
              <a:p>
                <a:pPr marL="425450" lvl="0" indent="-285750">
                  <a:lnSpc>
                    <a:spcPct val="150000"/>
                  </a:lnSpc>
                  <a:buFont typeface="Wingdings" panose="05000000000000000000" pitchFamily="2" charset="2"/>
                  <a:buChar char="v"/>
                </a:pPr>
                <a:r>
                  <a:rPr lang="en-US" dirty="0"/>
                  <a:t>Một </a:t>
                </a:r>
                <a:r>
                  <a:rPr lang="en-US" dirty="0" err="1"/>
                  <a:t>số</a:t>
                </a:r>
                <a:r>
                  <a:rPr lang="en-US" dirty="0"/>
                  <a:t> </a:t>
                </a:r>
                <a:r>
                  <a:rPr lang="en-US" dirty="0" err="1"/>
                  <a:t>hàm</a:t>
                </a:r>
                <a:r>
                  <a:rPr lang="en-US" dirty="0"/>
                  <a:t> </a:t>
                </a:r>
                <a:r>
                  <a:rPr lang="en-US" dirty="0" err="1"/>
                  <a:t>sinh</a:t>
                </a:r>
                <a:r>
                  <a:rPr lang="en-US" dirty="0"/>
                  <a:t> </a:t>
                </a:r>
                <a:r>
                  <a:rPr lang="en-US" dirty="0" err="1"/>
                  <a:t>cơ</a:t>
                </a:r>
                <a:r>
                  <a:rPr lang="en-US" dirty="0"/>
                  <a:t> </a:t>
                </a:r>
                <a:r>
                  <a:rPr lang="en-US" dirty="0" err="1"/>
                  <a:t>bản</a:t>
                </a:r>
                <a:r>
                  <a:rPr lang="en-US" dirty="0"/>
                  <a:t> </a:t>
                </a:r>
                <a:r>
                  <a:rPr lang="en-US" dirty="0" err="1"/>
                  <a:t>và</a:t>
                </a:r>
                <a:r>
                  <a:rPr lang="en-US" dirty="0"/>
                  <a:t> </a:t>
                </a:r>
                <a:r>
                  <a:rPr lang="en-US" dirty="0" err="1"/>
                  <a:t>dãy</a:t>
                </a:r>
                <a:r>
                  <a:rPr lang="en-US" dirty="0"/>
                  <a:t> </a:t>
                </a:r>
                <a:r>
                  <a:rPr lang="en-US" dirty="0" err="1"/>
                  <a:t>số</a:t>
                </a:r>
                <a:r>
                  <a:rPr lang="en-US" dirty="0"/>
                  <a:t> </a:t>
                </a:r>
                <a:r>
                  <a:rPr lang="en-US" dirty="0" err="1"/>
                  <a:t>tương</a:t>
                </a:r>
                <a:r>
                  <a:rPr lang="en-US" dirty="0"/>
                  <a:t> </a:t>
                </a:r>
                <a:r>
                  <a:rPr lang="en-US" dirty="0" err="1"/>
                  <a:t>ứng</a:t>
                </a:r>
                <a:r>
                  <a:rPr lang="en-US" dirty="0"/>
                  <a:t>: (*)</a:t>
                </a:r>
              </a:p>
              <a:p>
                <a:pPr marL="139700" lvl="0" indent="0">
                  <a:lnSpc>
                    <a:spcPct val="150000"/>
                  </a:lnSpc>
                </a:pPr>
                <a14:m>
                  <m:oMathPara xmlns:m="http://schemas.openxmlformats.org/officeDocument/2006/math">
                    <m:oMathParaPr>
                      <m:jc m:val="centerGroup"/>
                    </m:oMathParaPr>
                    <m:oMath xmlns:m="http://schemas.openxmlformats.org/officeDocument/2006/math">
                      <m:r>
                        <a:rPr lang="ar-AE" b="0" i="1" dirty="0" smtClean="0">
                          <a:latin typeface="Cambria Math" panose="02040503050406030204" pitchFamily="18" charset="0"/>
                          <a:ea typeface="Cambria Math" panose="02040503050406030204" pitchFamily="18" charset="0"/>
                        </a:rPr>
                        <m:t>&lt;</m:t>
                      </m:r>
                      <m:r>
                        <a:rPr lang="en-US" b="0" i="1" dirty="0" smtClean="0">
                          <a:latin typeface="Cambria Math" panose="02040503050406030204" pitchFamily="18" charset="0"/>
                          <a:ea typeface="Cambria Math" panose="02040503050406030204" pitchFamily="18" charset="0"/>
                        </a:rPr>
                        <m:t>0</m:t>
                      </m:r>
                      <m:r>
                        <a:rPr lang="ar-AE"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ar-AE"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ar-AE" b="0" i="1" dirty="0" smtClean="0">
                          <a:latin typeface="Cambria Math" panose="02040503050406030204" pitchFamily="18" charset="0"/>
                          <a:ea typeface="Cambria Math" panose="02040503050406030204" pitchFamily="18" charset="0"/>
                        </a:rPr>
                        <m:t>,…&gt;</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𝑔</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𝑛</m:t>
                          </m:r>
                        </m:sup>
                      </m:sSup>
                      <m:r>
                        <a:rPr lang="en-US" b="0" i="1" smtClean="0">
                          <a:latin typeface="Cambria Math" panose="02040503050406030204" pitchFamily="18" charset="0"/>
                        </a:rPr>
                        <m:t>=</m:t>
                      </m:r>
                      <m:r>
                        <a:rPr lang="en-US" b="0" i="1" smtClean="0">
                          <a:latin typeface="Cambria Math" panose="02040503050406030204" pitchFamily="18" charset="0"/>
                        </a:rPr>
                        <m:t>0</m:t>
                      </m:r>
                    </m:oMath>
                  </m:oMathPara>
                </a14:m>
                <a:endParaRPr lang="en-US" dirty="0"/>
              </a:p>
              <a:p>
                <a:pPr marL="139700" indent="0">
                  <a:lnSpc>
                    <a:spcPct val="150000"/>
                  </a:lnSpc>
                </a:pPr>
                <a14:m>
                  <m:oMathPara xmlns:m="http://schemas.openxmlformats.org/officeDocument/2006/math">
                    <m:oMathParaPr>
                      <m:jc m:val="centerGroup"/>
                    </m:oMathParaPr>
                    <m:oMath xmlns:m="http://schemas.openxmlformats.org/officeDocument/2006/math">
                      <m:r>
                        <a:rPr lang="ar-AE" b="0" i="1" dirty="0" smtClean="0">
                          <a:latin typeface="Cambria Math" panose="02040503050406030204" pitchFamily="18" charset="0"/>
                          <a:ea typeface="Cambria Math" panose="02040503050406030204" pitchFamily="18" charset="0"/>
                        </a:rPr>
                        <m:t>&lt;</m:t>
                      </m:r>
                      <m:r>
                        <a:rPr lang="en-US" b="0" i="1" dirty="0" smtClean="0">
                          <a:latin typeface="Cambria Math" panose="02040503050406030204" pitchFamily="18" charset="0"/>
                          <a:ea typeface="Cambria Math" panose="02040503050406030204" pitchFamily="18" charset="0"/>
                        </a:rPr>
                        <m:t>1</m:t>
                      </m:r>
                      <m:r>
                        <a:rPr lang="ar-AE"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ar-AE"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r>
                        <a:rPr lang="ar-AE" b="0" i="1" dirty="0" smtClean="0">
                          <a:latin typeface="Cambria Math" panose="02040503050406030204" pitchFamily="18" charset="0"/>
                          <a:ea typeface="Cambria Math" panose="02040503050406030204" pitchFamily="18" charset="0"/>
                        </a:rPr>
                        <m:t>,…&gt;</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𝑔</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𝑛</m:t>
                          </m:r>
                        </m:sup>
                      </m:sSup>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b="0" dirty="0"/>
              </a:p>
              <a:p>
                <a:pPr marL="1657350" indent="342900">
                  <a:lnSpc>
                    <a:spcPct val="100000"/>
                  </a:lnSpc>
                </a:pPr>
                <a14:m>
                  <m:oMathPara xmlns:m="http://schemas.openxmlformats.org/officeDocument/2006/math">
                    <m:oMathParaPr>
                      <m:jc m:val="left"/>
                    </m:oMathParaPr>
                    <m:oMath xmlns:m="http://schemas.openxmlformats.org/officeDocument/2006/math">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𝑎</m:t>
                          </m:r>
                        </m:e>
                        <m:sub>
                          <m:r>
                            <a:rPr lang="en-US" b="0" i="1" dirty="0" smtClean="0">
                              <a:latin typeface="Cambria Math" panose="02040503050406030204" pitchFamily="18" charset="0"/>
                              <a:ea typeface="Cambria Math" panose="02040503050406030204" pitchFamily="18" charset="0"/>
                            </a:rPr>
                            <m:t>𝑛</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𝑔</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nary>
                        <m:naryPr>
                          <m:chr m:val="∑"/>
                          <m:ctrlPr>
                            <a:rPr lang="en-US" b="0" i="1" dirty="0" smtClean="0">
                              <a:latin typeface="Cambria Math" panose="02040503050406030204" pitchFamily="18" charset="0"/>
                              <a:ea typeface="Cambria Math" panose="02040503050406030204" pitchFamily="18" charset="0"/>
                            </a:rPr>
                          </m:ctrlPr>
                        </m:naryPr>
                        <m:sub>
                          <m:r>
                            <m:rPr>
                              <m:brk m:alnAt="23"/>
                            </m:rP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r>
                            <m:rPr>
                              <m:brk m:alnAt="23"/>
                            </m:rPr>
                            <a:rPr lang="en-US" b="0" i="1" dirty="0" smtClean="0">
                              <a:latin typeface="Cambria Math" panose="02040503050406030204" pitchFamily="18" charset="0"/>
                              <a:ea typeface="Cambria Math" panose="02040503050406030204" pitchFamily="18" charset="0"/>
                            </a:rPr>
                            <m:t>0</m:t>
                          </m:r>
                        </m:sub>
                        <m:sup>
                          <m:r>
                            <a:rPr lang="en-US" b="0" i="1" dirty="0" smtClean="0">
                              <a:latin typeface="Cambria Math" panose="02040503050406030204" pitchFamily="18" charset="0"/>
                              <a:ea typeface="Cambria Math" panose="02040503050406030204" pitchFamily="18" charset="0"/>
                            </a:rPr>
                            <m:t>∞</m:t>
                          </m:r>
                        </m:sup>
                        <m:e>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𝑥</m:t>
                              </m:r>
                            </m:e>
                            <m:sup>
                              <m:r>
                                <a:rPr lang="en-US" b="0" i="1" dirty="0" smtClean="0">
                                  <a:latin typeface="Cambria Math" panose="02040503050406030204" pitchFamily="18" charset="0"/>
                                  <a:ea typeface="Cambria Math" panose="02040503050406030204" pitchFamily="18" charset="0"/>
                                </a:rPr>
                                <m:t>𝑛</m:t>
                              </m:r>
                            </m:sup>
                          </m:sSup>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𝑥</m:t>
                          </m:r>
                        </m:den>
                      </m:f>
                    </m:oMath>
                  </m:oMathPara>
                </a14:m>
                <a:endParaRPr lang="en-US" dirty="0"/>
              </a:p>
              <a:p>
                <a:pPr marL="1657350" indent="342900">
                  <a:lnSpc>
                    <a:spcPct val="100000"/>
                  </a:lnSpc>
                </a:pPr>
                <a14:m>
                  <m:oMathPara xmlns:m="http://schemas.openxmlformats.org/officeDocument/2006/math">
                    <m:oMathParaPr>
                      <m:jc m:val="left"/>
                    </m:oMathParaPr>
                    <m:oMath xmlns:m="http://schemas.openxmlformats.org/officeDocument/2006/math">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𝑎</m:t>
                          </m:r>
                        </m:e>
                        <m:sub>
                          <m:r>
                            <a:rPr lang="en-US" b="0" i="1" dirty="0" smtClean="0">
                              <a:latin typeface="Cambria Math" panose="02040503050406030204" pitchFamily="18" charset="0"/>
                              <a:ea typeface="Cambria Math" panose="02040503050406030204" pitchFamily="18" charset="0"/>
                            </a:rPr>
                            <m:t>𝑛</m:t>
                          </m:r>
                        </m:sub>
                      </m:sSub>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e>
                          </m:d>
                        </m:e>
                        <m:sup>
                          <m:r>
                            <a:rPr lang="en-US" b="0" i="1" dirty="0" smtClean="0">
                              <a:latin typeface="Cambria Math" panose="02040503050406030204" pitchFamily="18" charset="0"/>
                              <a:ea typeface="Cambria Math" panose="02040503050406030204" pitchFamily="18" charset="0"/>
                            </a:rPr>
                            <m:t>𝑛</m:t>
                          </m:r>
                        </m:sup>
                      </m:sSup>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𝑔</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nary>
                        <m:naryPr>
                          <m:chr m:val="∑"/>
                          <m:ctrlPr>
                            <a:rPr lang="en-US" b="0" i="1" dirty="0" smtClean="0">
                              <a:latin typeface="Cambria Math" panose="02040503050406030204" pitchFamily="18" charset="0"/>
                              <a:ea typeface="Cambria Math" panose="02040503050406030204" pitchFamily="18" charset="0"/>
                            </a:rPr>
                          </m:ctrlPr>
                        </m:naryPr>
                        <m:sub>
                          <m:r>
                            <m:rPr>
                              <m:brk m:alnAt="23"/>
                            </m:rP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r>
                            <m:rPr>
                              <m:brk m:alnAt="23"/>
                            </m:rPr>
                            <a:rPr lang="en-US" b="0" i="1" dirty="0" smtClean="0">
                              <a:latin typeface="Cambria Math" panose="02040503050406030204" pitchFamily="18" charset="0"/>
                              <a:ea typeface="Cambria Math" panose="02040503050406030204" pitchFamily="18" charset="0"/>
                            </a:rPr>
                            <m:t>0</m:t>
                          </m:r>
                        </m:sub>
                        <m:sup>
                          <m:r>
                            <a:rPr lang="en-US" b="0" i="1" dirty="0" smtClean="0">
                              <a:latin typeface="Cambria Math" panose="02040503050406030204" pitchFamily="18" charset="0"/>
                              <a:ea typeface="Cambria Math" panose="02040503050406030204" pitchFamily="18" charset="0"/>
                            </a:rPr>
                            <m:t>∞</m:t>
                          </m:r>
                        </m:sup>
                        <m:e>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𝑛</m:t>
                              </m:r>
                            </m:sup>
                          </m:sSup>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𝑥</m:t>
                          </m:r>
                        </m:den>
                      </m:f>
                    </m:oMath>
                  </m:oMathPara>
                </a14:m>
                <a:endParaRPr lang="en-US" dirty="0"/>
              </a:p>
              <a:p>
                <a:pPr marL="1657350" indent="342900">
                  <a:lnSpc>
                    <a:spcPct val="150000"/>
                  </a:lnSpc>
                </a:pPr>
                <a:endParaRPr lang="en-US" dirty="0"/>
              </a:p>
              <a:p>
                <a:pPr marL="1657350" indent="342900">
                  <a:lnSpc>
                    <a:spcPct val="150000"/>
                  </a:lnSpc>
                </a:pPr>
                <a:endParaRPr lang="en-US" dirty="0"/>
              </a:p>
              <a:p>
                <a:pPr marL="139700" indent="0">
                  <a:lnSpc>
                    <a:spcPct val="150000"/>
                  </a:lnSpc>
                </a:pPr>
                <a:endParaRPr lang="en-US" dirty="0"/>
              </a:p>
              <a:p>
                <a:pPr marL="139700" indent="0">
                  <a:lnSpc>
                    <a:spcPct val="150000"/>
                  </a:lnSpc>
                </a:pPr>
                <a:endParaRPr lang="en-US" dirty="0"/>
              </a:p>
              <a:p>
                <a:pPr marL="139700" lvl="0" indent="0">
                  <a:lnSpc>
                    <a:spcPct val="150000"/>
                  </a:lnSpc>
                </a:pPr>
                <a:endParaRPr lang="en-US" dirty="0"/>
              </a:p>
              <a:p>
                <a:pPr marL="139700" lvl="0" indent="0">
                  <a:lnSpc>
                    <a:spcPct val="150000"/>
                  </a:lnSpc>
                </a:pPr>
                <a:endParaRPr dirty="0"/>
              </a:p>
            </p:txBody>
          </p:sp>
        </mc:Choice>
        <mc:Fallback xmlns="">
          <p:sp>
            <p:nvSpPr>
              <p:cNvPr id="10" name="Google Shape;1240;p55"/>
              <p:cNvSpPr txBox="1">
                <a:spLocks noGrp="1" noRot="1" noChangeAspect="1" noMove="1" noResize="1" noEditPoints="1" noAdjustHandles="1" noChangeArrowheads="1" noChangeShapeType="1" noTextEdit="1"/>
              </p:cNvSpPr>
              <p:nvPr>
                <p:ph type="subTitle" idx="1"/>
              </p:nvPr>
            </p:nvSpPr>
            <p:spPr>
              <a:xfrm>
                <a:off x="590496" y="1768277"/>
                <a:ext cx="7552275" cy="2302570"/>
              </a:xfrm>
              <a:prstGeom prst="rect">
                <a:avLst/>
              </a:prstGeom>
              <a:blipFill>
                <a:blip r:embed="rId3"/>
                <a:stretch>
                  <a:fillRect/>
                </a:stretch>
              </a:blipFill>
            </p:spPr>
            <p:txBody>
              <a:bodyPr/>
              <a:lstStyle/>
              <a:p>
                <a:r>
                  <a:rPr lang="en-US">
                    <a:noFill/>
                  </a:rPr>
                  <a:t> </a:t>
                </a:r>
              </a:p>
            </p:txBody>
          </p:sp>
        </mc:Fallback>
      </mc:AlternateContent>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6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1000"/>
                                        <p:tgtEl>
                                          <p:spTgt spid="10">
                                            <p:txEl>
                                              <p:pRg st="3" end="3"/>
                                            </p:txEl>
                                          </p:spTgt>
                                        </p:tgtEl>
                                      </p:cBhvr>
                                    </p:animEffect>
                                    <p:anim calcmode="lin" valueType="num">
                                      <p:cBhvr>
                                        <p:cTn id="2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1000"/>
                                        <p:tgtEl>
                                          <p:spTgt spid="10">
                                            <p:txEl>
                                              <p:pRg st="4" end="4"/>
                                            </p:txEl>
                                          </p:spTgt>
                                        </p:tgtEl>
                                      </p:cBhvr>
                                    </p:animEffect>
                                    <p:anim calcmode="lin" valueType="num">
                                      <p:cBhvr>
                                        <p:cTn id="36"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7" y="1218816"/>
            <a:ext cx="8642468" cy="3313443"/>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6" y="1168857"/>
            <a:ext cx="8642468" cy="3313443"/>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17395" y="1314922"/>
            <a:ext cx="8236109" cy="2989453"/>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55"/>
          <p:cNvSpPr/>
          <p:nvPr/>
        </p:nvSpPr>
        <p:spPr>
          <a:xfrm rot="4950743">
            <a:off x="8150165" y="1220702"/>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65506" y="1315513"/>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Phương</a:t>
            </a:r>
            <a:r>
              <a:rPr lang="en-US" dirty="0"/>
              <a:t> </a:t>
            </a:r>
            <a:r>
              <a:rPr lang="en-US" dirty="0" err="1"/>
              <a:t>pháp</a:t>
            </a:r>
            <a:r>
              <a:rPr lang="en-US" dirty="0"/>
              <a:t> </a:t>
            </a:r>
            <a:r>
              <a:rPr lang="en-US" dirty="0" err="1"/>
              <a:t>hàm</a:t>
            </a:r>
            <a:r>
              <a:rPr lang="en-US" dirty="0"/>
              <a:t> </a:t>
            </a:r>
            <a:r>
              <a:rPr lang="en-US" dirty="0" err="1"/>
              <a:t>sinh</a:t>
            </a:r>
            <a:r>
              <a:rPr lang="en-US" dirty="0"/>
              <a:t>:</a:t>
            </a:r>
          </a:p>
        </p:txBody>
      </p:sp>
      <mc:AlternateContent xmlns:mc="http://schemas.openxmlformats.org/markup-compatibility/2006" xmlns:a14="http://schemas.microsoft.com/office/drawing/2010/main">
        <mc:Choice Requires="a14">
          <p:sp>
            <p:nvSpPr>
              <p:cNvPr id="10" name="Google Shape;1240;p55"/>
              <p:cNvSpPr txBox="1">
                <a:spLocks noGrp="1"/>
              </p:cNvSpPr>
              <p:nvPr>
                <p:ph type="subTitle" idx="1"/>
              </p:nvPr>
            </p:nvSpPr>
            <p:spPr>
              <a:xfrm>
                <a:off x="590496" y="1735079"/>
                <a:ext cx="7552275" cy="2302570"/>
              </a:xfrm>
              <a:prstGeom prst="rect">
                <a:avLst/>
              </a:prstGeom>
            </p:spPr>
            <p:txBody>
              <a:bodyPr spcFirstLastPara="1" wrap="square" lIns="91425" tIns="91425" rIns="91425" bIns="91425" anchor="t" anchorCtr="0">
                <a:noAutofit/>
              </a:bodyPr>
              <a:lstStyle/>
              <a:p>
                <a:pPr marL="425450" lvl="0" indent="-285750">
                  <a:lnSpc>
                    <a:spcPct val="100000"/>
                  </a:lnSpc>
                  <a:buFont typeface="Wingdings" panose="05000000000000000000" pitchFamily="2" charset="2"/>
                  <a:buChar char="v"/>
                </a:pPr>
                <a:r>
                  <a:rPr lang="en-US" dirty="0"/>
                  <a:t>Một </a:t>
                </a:r>
                <a:r>
                  <a:rPr lang="en-US" dirty="0" err="1"/>
                  <a:t>số</a:t>
                </a:r>
                <a:r>
                  <a:rPr lang="en-US" dirty="0"/>
                  <a:t> </a:t>
                </a:r>
                <a:r>
                  <a:rPr lang="en-US" dirty="0" err="1"/>
                  <a:t>hàm</a:t>
                </a:r>
                <a:r>
                  <a:rPr lang="en-US" dirty="0"/>
                  <a:t> </a:t>
                </a:r>
                <a:r>
                  <a:rPr lang="en-US" dirty="0" err="1"/>
                  <a:t>sinh</a:t>
                </a:r>
                <a:r>
                  <a:rPr lang="en-US" dirty="0"/>
                  <a:t> </a:t>
                </a:r>
                <a:r>
                  <a:rPr lang="en-US" dirty="0" err="1"/>
                  <a:t>cơ</a:t>
                </a:r>
                <a:r>
                  <a:rPr lang="en-US" dirty="0"/>
                  <a:t> </a:t>
                </a:r>
                <a:r>
                  <a:rPr lang="en-US" dirty="0" err="1"/>
                  <a:t>bản</a:t>
                </a:r>
                <a:r>
                  <a:rPr lang="en-US" dirty="0"/>
                  <a:t> </a:t>
                </a:r>
                <a:r>
                  <a:rPr lang="en-US" dirty="0" err="1"/>
                  <a:t>và</a:t>
                </a:r>
                <a:r>
                  <a:rPr lang="en-US" dirty="0"/>
                  <a:t> </a:t>
                </a:r>
                <a:r>
                  <a:rPr lang="en-US" dirty="0" err="1"/>
                  <a:t>dãy</a:t>
                </a:r>
                <a:r>
                  <a:rPr lang="en-US" dirty="0"/>
                  <a:t> </a:t>
                </a:r>
                <a:r>
                  <a:rPr lang="en-US" dirty="0" err="1"/>
                  <a:t>số</a:t>
                </a:r>
                <a:r>
                  <a:rPr lang="en-US" dirty="0"/>
                  <a:t> </a:t>
                </a:r>
                <a:r>
                  <a:rPr lang="en-US" dirty="0" err="1"/>
                  <a:t>tương</a:t>
                </a:r>
                <a:r>
                  <a:rPr lang="en-US" dirty="0"/>
                  <a:t> </a:t>
                </a:r>
                <a:r>
                  <a:rPr lang="en-US" dirty="0" err="1"/>
                  <a:t>ứng</a:t>
                </a:r>
                <a:r>
                  <a:rPr lang="en-US" dirty="0"/>
                  <a:t>: </a:t>
                </a:r>
              </a:p>
              <a:p>
                <a:pPr marL="1657350" indent="342900">
                  <a:lnSpc>
                    <a:spcPct val="150000"/>
                  </a:lnSpc>
                </a:pPr>
                <a14:m>
                  <m:oMathPara xmlns:m="http://schemas.openxmlformats.org/officeDocument/2006/math">
                    <m:oMathParaPr>
                      <m:jc m:val="left"/>
                    </m:oMathParaPr>
                    <m:oMath xmlns:m="http://schemas.openxmlformats.org/officeDocument/2006/math">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𝑎</m:t>
                          </m:r>
                        </m:e>
                        <m:sub>
                          <m:r>
                            <a:rPr lang="en-US" b="0" i="1" dirty="0" smtClean="0">
                              <a:latin typeface="Cambria Math" panose="02040503050406030204" pitchFamily="18" charset="0"/>
                              <a:ea typeface="Cambria Math" panose="02040503050406030204" pitchFamily="18" charset="0"/>
                            </a:rPr>
                            <m:t>𝑛</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𝑔</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nary>
                        <m:naryPr>
                          <m:chr m:val="∑"/>
                          <m:ctrlPr>
                            <a:rPr lang="en-US" b="0" i="1" dirty="0" smtClean="0">
                              <a:latin typeface="Cambria Math" panose="02040503050406030204" pitchFamily="18" charset="0"/>
                              <a:ea typeface="Cambria Math" panose="02040503050406030204" pitchFamily="18" charset="0"/>
                            </a:rPr>
                          </m:ctrlPr>
                        </m:naryPr>
                        <m:sub>
                          <m:r>
                            <m:rPr>
                              <m:brk m:alnAt="23"/>
                            </m:rP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r>
                            <m:rPr>
                              <m:brk m:alnAt="23"/>
                            </m:rPr>
                            <a:rPr lang="en-US" b="0" i="1" dirty="0" smtClean="0">
                              <a:latin typeface="Cambria Math" panose="02040503050406030204" pitchFamily="18" charset="0"/>
                              <a:ea typeface="Cambria Math" panose="02040503050406030204" pitchFamily="18" charset="0"/>
                            </a:rPr>
                            <m:t>0</m:t>
                          </m:r>
                        </m:sub>
                        <m:sup>
                          <m:r>
                            <a:rPr lang="en-US" b="0" i="1" dirty="0" smtClean="0">
                              <a:latin typeface="Cambria Math" panose="02040503050406030204" pitchFamily="18" charset="0"/>
                              <a:ea typeface="Cambria Math" panose="02040503050406030204" pitchFamily="18" charset="0"/>
                            </a:rPr>
                            <m:t>∞</m:t>
                          </m:r>
                        </m:sup>
                        <m:e>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𝑥</m:t>
                              </m:r>
                            </m:e>
                            <m:sup>
                              <m:r>
                                <a:rPr lang="en-US" b="0" i="1" dirty="0" smtClean="0">
                                  <a:latin typeface="Cambria Math" panose="02040503050406030204" pitchFamily="18" charset="0"/>
                                  <a:ea typeface="Cambria Math" panose="02040503050406030204" pitchFamily="18" charset="0"/>
                                </a:rPr>
                                <m:t>𝑛</m:t>
                              </m:r>
                            </m:sup>
                          </m:sSup>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den>
                      </m:f>
                    </m:oMath>
                  </m:oMathPara>
                </a14:m>
                <a:endParaRPr lang="en-US" dirty="0"/>
              </a:p>
              <a:p>
                <a:pPr marL="1657350" indent="342900">
                  <a:lnSpc>
                    <a:spcPct val="150000"/>
                  </a:lnSpc>
                </a:pPr>
                <a14:m>
                  <m:oMathPara xmlns:m="http://schemas.openxmlformats.org/officeDocument/2006/math">
                    <m:oMathParaPr>
                      <m:jc m:val="left"/>
                    </m:oMathParaPr>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𝑎</m:t>
                          </m:r>
                        </m:e>
                        <m:sub>
                          <m:r>
                            <a:rPr lang="en-US" i="1" dirty="0">
                              <a:latin typeface="Cambria Math" panose="02040503050406030204" pitchFamily="18" charset="0"/>
                              <a:ea typeface="Cambria Math" panose="02040503050406030204" pitchFamily="18" charset="0"/>
                            </a:rPr>
                            <m:t>𝑛</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𝑔</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𝑥</m:t>
                          </m:r>
                        </m:e>
                      </m:d>
                      <m:r>
                        <a:rPr lang="en-US" i="1" dirty="0">
                          <a:latin typeface="Cambria Math" panose="02040503050406030204" pitchFamily="18" charset="0"/>
                          <a:ea typeface="Cambria Math" panose="02040503050406030204" pitchFamily="18" charset="0"/>
                        </a:rPr>
                        <m:t>=</m:t>
                      </m:r>
                      <m:nary>
                        <m:naryPr>
                          <m:chr m:val="∑"/>
                          <m:ctrlPr>
                            <a:rPr lang="en-US" i="1" dirty="0">
                              <a:latin typeface="Cambria Math" panose="02040503050406030204" pitchFamily="18" charset="0"/>
                              <a:ea typeface="Cambria Math" panose="02040503050406030204" pitchFamily="18" charset="0"/>
                            </a:rPr>
                          </m:ctrlPr>
                        </m:naryPr>
                        <m:sub>
                          <m:r>
                            <m:rPr>
                              <m:brk m:alnAt="23"/>
                            </m:rPr>
                            <a:rPr lang="en-US" i="1" dirty="0">
                              <a:latin typeface="Cambria Math" panose="02040503050406030204" pitchFamily="18" charset="0"/>
                              <a:ea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m:rPr>
                              <m:brk m:alnAt="23"/>
                            </m:rPr>
                            <a:rPr lang="en-US" i="1" dirty="0">
                              <a:latin typeface="Cambria Math" panose="02040503050406030204" pitchFamily="18" charset="0"/>
                              <a:ea typeface="Cambria Math" panose="02040503050406030204" pitchFamily="18" charset="0"/>
                            </a:rPr>
                            <m:t>0</m:t>
                          </m:r>
                        </m:sub>
                        <m:sup>
                          <m:r>
                            <a:rPr lang="en-US" i="1" dirty="0">
                              <a:latin typeface="Cambria Math" panose="02040503050406030204" pitchFamily="18" charset="0"/>
                              <a:ea typeface="Cambria Math" panose="02040503050406030204" pitchFamily="18" charset="0"/>
                            </a:rPr>
                            <m:t>∞</m:t>
                          </m:r>
                        </m:sup>
                        <m:e>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e>
                          </m:d>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r>
                                <a:rPr lang="en-US" i="1" dirty="0">
                                  <a:latin typeface="Cambria Math" panose="02040503050406030204" pitchFamily="18" charset="0"/>
                                  <a:ea typeface="Cambria Math" panose="02040503050406030204" pitchFamily="18" charset="0"/>
                                </a:rPr>
                                <m:t>𝑛</m:t>
                              </m:r>
                            </m:sup>
                          </m:sSup>
                        </m:e>
                      </m:nary>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𝑥</m:t>
                                  </m:r>
                                </m:e>
                              </m:d>
                            </m:e>
                            <m:sup>
                              <m:r>
                                <a:rPr lang="en-US" i="1">
                                  <a:latin typeface="Cambria Math" panose="02040503050406030204" pitchFamily="18" charset="0"/>
                                </a:rPr>
                                <m:t>2</m:t>
                              </m:r>
                            </m:sup>
                          </m:sSup>
                        </m:den>
                      </m:f>
                    </m:oMath>
                  </m:oMathPara>
                </a14:m>
                <a:endParaRPr lang="en-US" dirty="0"/>
              </a:p>
              <a:p>
                <a:pPr marL="1657350" indent="342900">
                  <a:lnSpc>
                    <a:spcPct val="100000"/>
                  </a:lnSpc>
                </a:pPr>
                <a:endParaRPr lang="en-US" dirty="0"/>
              </a:p>
              <a:p>
                <a:pPr marL="139700" indent="0">
                  <a:lnSpc>
                    <a:spcPct val="100000"/>
                  </a:lnSpc>
                </a:pPr>
                <a:endParaRPr lang="en-US" dirty="0"/>
              </a:p>
              <a:p>
                <a:pPr marL="139700" indent="0">
                  <a:lnSpc>
                    <a:spcPct val="100000"/>
                  </a:lnSpc>
                </a:pPr>
                <a:endParaRPr lang="en-US" dirty="0"/>
              </a:p>
              <a:p>
                <a:pPr marL="139700" lvl="0" indent="0">
                  <a:lnSpc>
                    <a:spcPct val="100000"/>
                  </a:lnSpc>
                </a:pPr>
                <a:endParaRPr lang="en-US" dirty="0"/>
              </a:p>
              <a:p>
                <a:pPr marL="139700" lvl="0" indent="0">
                  <a:lnSpc>
                    <a:spcPct val="100000"/>
                  </a:lnSpc>
                </a:pPr>
                <a:endParaRPr dirty="0"/>
              </a:p>
            </p:txBody>
          </p:sp>
        </mc:Choice>
        <mc:Fallback xmlns="">
          <p:sp>
            <p:nvSpPr>
              <p:cNvPr id="10" name="Google Shape;1240;p55"/>
              <p:cNvSpPr txBox="1">
                <a:spLocks noGrp="1" noRot="1" noChangeAspect="1" noMove="1" noResize="1" noEditPoints="1" noAdjustHandles="1" noChangeArrowheads="1" noChangeShapeType="1" noTextEdit="1"/>
              </p:cNvSpPr>
              <p:nvPr>
                <p:ph type="subTitle" idx="1"/>
              </p:nvPr>
            </p:nvSpPr>
            <p:spPr>
              <a:xfrm>
                <a:off x="590496" y="1735079"/>
                <a:ext cx="7552275" cy="2302570"/>
              </a:xfrm>
              <a:prstGeom prst="rect">
                <a:avLst/>
              </a:prstGeom>
              <a:blipFill>
                <a:blip r:embed="rId3"/>
                <a:stretch>
                  <a:fillRect/>
                </a:stretch>
              </a:blipFill>
            </p:spPr>
            <p:txBody>
              <a:bodyPr/>
              <a:lstStyle/>
              <a:p>
                <a:r>
                  <a:rPr lang="en-US">
                    <a:noFill/>
                  </a:rPr>
                  <a:t> </a:t>
                </a:r>
              </a:p>
            </p:txBody>
          </p:sp>
        </mc:Fallback>
      </mc:AlternateContent>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75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7" y="1218816"/>
            <a:ext cx="8642468" cy="3313443"/>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6" y="1168857"/>
            <a:ext cx="8642468" cy="3313443"/>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17395" y="1314922"/>
            <a:ext cx="8236109" cy="2989453"/>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55"/>
          <p:cNvSpPr/>
          <p:nvPr/>
        </p:nvSpPr>
        <p:spPr>
          <a:xfrm rot="4950743">
            <a:off x="8150165" y="1220702"/>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65506" y="1315513"/>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Phương</a:t>
            </a:r>
            <a:r>
              <a:rPr lang="en-US" dirty="0"/>
              <a:t> </a:t>
            </a:r>
            <a:r>
              <a:rPr lang="en-US" dirty="0" err="1"/>
              <a:t>pháp</a:t>
            </a:r>
            <a:r>
              <a:rPr lang="en-US" dirty="0"/>
              <a:t> </a:t>
            </a:r>
            <a:r>
              <a:rPr lang="en-US" dirty="0" err="1"/>
              <a:t>hàm</a:t>
            </a:r>
            <a:r>
              <a:rPr lang="en-US" dirty="0"/>
              <a:t> </a:t>
            </a:r>
            <a:r>
              <a:rPr lang="en-US" dirty="0" err="1"/>
              <a:t>sinh</a:t>
            </a:r>
            <a:r>
              <a:rPr lang="en-US" dirty="0"/>
              <a:t>:</a:t>
            </a:r>
          </a:p>
        </p:txBody>
      </p:sp>
      <mc:AlternateContent xmlns:mc="http://schemas.openxmlformats.org/markup-compatibility/2006" xmlns:a14="http://schemas.microsoft.com/office/drawing/2010/main">
        <mc:Choice Requires="a14">
          <p:sp>
            <p:nvSpPr>
              <p:cNvPr id="10" name="Google Shape;1240;p55"/>
              <p:cNvSpPr txBox="1">
                <a:spLocks noGrp="1"/>
              </p:cNvSpPr>
              <p:nvPr>
                <p:ph type="subTitle" idx="1"/>
              </p:nvPr>
            </p:nvSpPr>
            <p:spPr>
              <a:xfrm>
                <a:off x="590496" y="1724252"/>
                <a:ext cx="7552275" cy="2302570"/>
              </a:xfrm>
              <a:prstGeom prst="rect">
                <a:avLst/>
              </a:prstGeom>
            </p:spPr>
            <p:txBody>
              <a:bodyPr spcFirstLastPara="1" wrap="square" lIns="91425" tIns="91425" rIns="91425" bIns="91425" anchor="t" anchorCtr="0">
                <a:noAutofit/>
              </a:bodyPr>
              <a:lstStyle/>
              <a:p>
                <a:pPr marL="425450" lvl="0" indent="-285750">
                  <a:lnSpc>
                    <a:spcPct val="150000"/>
                  </a:lnSpc>
                  <a:buFont typeface="Wingdings" panose="05000000000000000000" pitchFamily="2" charset="2"/>
                  <a:buChar char="§"/>
                </a:pPr>
                <a:r>
                  <a:rPr lang="en-US" dirty="0"/>
                  <a:t>Đặt</a:t>
                </a:r>
                <a:r>
                  <a:rPr lang="en-US" b="0" dirty="0"/>
                  <a:t> </a:t>
                </a:r>
                <a:endParaRPr lang="en-US" b="1" i="1" dirty="0">
                  <a:latin typeface="Cambria Math" panose="02040503050406030204" pitchFamily="18" charset="0"/>
                </a:endParaRPr>
              </a:p>
              <a:p>
                <a:pPr marL="974725" lvl="0" indent="-287338">
                  <a:lnSpc>
                    <a:spcPct val="100000"/>
                  </a:lnSpc>
                  <a:tabLst>
                    <a:tab pos="854075" algn="l"/>
                  </a:tabLst>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𝟎</m:t>
                          </m:r>
                        </m:sub>
                        <m:sup>
                          <m:r>
                            <a:rPr lang="en-US" b="1" i="1" smtClean="0">
                              <a:latin typeface="Cambria Math" panose="02040503050406030204" pitchFamily="18" charset="0"/>
                              <a:ea typeface="Cambria Math" panose="02040503050406030204" pitchFamily="18" charset="0"/>
                            </a:rPr>
                            <m:t>∞</m:t>
                          </m:r>
                        </m:sup>
                        <m:e>
                          <m:r>
                            <a:rPr lang="en-US" b="1" i="1" smtClean="0">
                              <a:latin typeface="Cambria Math" panose="02040503050406030204" pitchFamily="18" charset="0"/>
                            </a:rPr>
                            <m:t>𝑻</m:t>
                          </m:r>
                          <m:r>
                            <a:rPr lang="en-US" b="1" i="1" smtClean="0">
                              <a:latin typeface="Cambria Math" panose="02040503050406030204" pitchFamily="18" charset="0"/>
                            </a:rPr>
                            <m:t>(</m:t>
                          </m:r>
                          <m:r>
                            <a:rPr lang="en-US" b="1" i="1" smtClean="0">
                              <a:latin typeface="Cambria Math" panose="02040503050406030204" pitchFamily="18" charset="0"/>
                            </a:rPr>
                            <m:t>𝒏</m:t>
                          </m:r>
                          <m:r>
                            <a:rPr lang="en-US" b="1" i="1" smtClean="0">
                              <a:latin typeface="Cambria Math" panose="02040503050406030204" pitchFamily="18" charset="0"/>
                            </a:rPr>
                            <m:t>) </m:t>
                          </m:r>
                        </m:e>
                      </m:nary>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𝒏</m:t>
                          </m:r>
                        </m:sup>
                      </m:sSup>
                    </m:oMath>
                  </m:oMathPara>
                </a14:m>
                <a:endParaRPr lang="en-US" b="1" dirty="0"/>
              </a:p>
              <a:p>
                <a:pPr marL="425450" lvl="0" indent="-285750">
                  <a:lnSpc>
                    <a:spcPct val="150000"/>
                  </a:lnSpc>
                  <a:buFont typeface="Wingdings" panose="05000000000000000000" pitchFamily="2" charset="2"/>
                  <a:buChar char="§"/>
                </a:pPr>
                <a:r>
                  <a:rPr lang="en-US" dirty="0" err="1"/>
                  <a:t>Biến</a:t>
                </a:r>
                <a:r>
                  <a:rPr lang="en-US" dirty="0"/>
                  <a:t> </a:t>
                </a:r>
                <a:r>
                  <a:rPr lang="en-US" dirty="0" err="1"/>
                  <a:t>đổi</a:t>
                </a:r>
                <a:r>
                  <a:rPr lang="en-US" dirty="0"/>
                  <a:t> </a:t>
                </a:r>
                <a:r>
                  <a:rPr lang="en-US" dirty="0" err="1"/>
                  <a:t>để</a:t>
                </a:r>
                <a:r>
                  <a:rPr lang="en-US" dirty="0"/>
                  <a:t> </a:t>
                </a:r>
                <a:r>
                  <a:rPr lang="en-US" dirty="0" err="1"/>
                  <a:t>phương</a:t>
                </a:r>
                <a:r>
                  <a:rPr lang="en-US" dirty="0"/>
                  <a:t> </a:t>
                </a:r>
                <a:r>
                  <a:rPr lang="en-US" dirty="0" err="1"/>
                  <a:t>trình</a:t>
                </a:r>
                <a:r>
                  <a:rPr lang="en-US" dirty="0"/>
                  <a:t> </a:t>
                </a:r>
                <a:r>
                  <a:rPr lang="en-US" dirty="0" err="1"/>
                  <a:t>chỉ</a:t>
                </a:r>
                <a:r>
                  <a:rPr lang="en-US" dirty="0"/>
                  <a:t> </a:t>
                </a:r>
                <a:r>
                  <a:rPr lang="en-US" dirty="0" err="1"/>
                  <a:t>còn</a:t>
                </a:r>
                <a:r>
                  <a:rPr lang="en-US" dirty="0"/>
                  <a:t> </a:t>
                </a:r>
                <a:r>
                  <a:rPr lang="en-US" dirty="0" err="1"/>
                  <a:t>dạng</a:t>
                </a:r>
                <a:r>
                  <a:rPr lang="en-US" dirty="0"/>
                  <a:t> </a:t>
                </a:r>
                <a:endParaRPr lang="en-US" i="1" dirty="0">
                  <a:latin typeface="Cambria Math" panose="02040503050406030204" pitchFamily="18" charset="0"/>
                </a:endParaRPr>
              </a:p>
              <a:p>
                <a:pPr marL="139700" lvl="0" indent="0">
                  <a:lnSpc>
                    <a:spcPct val="10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oMath>
                  </m:oMathPara>
                </a14:m>
                <a:endParaRPr lang="en-US" dirty="0"/>
              </a:p>
              <a:p>
                <a:pPr marL="425450" lvl="0" indent="-285750">
                  <a:lnSpc>
                    <a:spcPct val="150000"/>
                  </a:lnSpc>
                  <a:buFont typeface="Wingdings" panose="05000000000000000000" pitchFamily="2" charset="2"/>
                  <a:buChar char="§"/>
                </a:pPr>
                <a:r>
                  <a:rPr lang="en-US" dirty="0" err="1"/>
                  <a:t>Thay</a:t>
                </a:r>
                <a:r>
                  <a:rPr lang="en-US" dirty="0"/>
                  <a:t> </a:t>
                </a:r>
                <a:r>
                  <a:rPr lang="en-US" dirty="0" err="1"/>
                  <a:t>thế</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hàm</a:t>
                </a:r>
                <a:r>
                  <a:rPr lang="en-US" dirty="0"/>
                  <a:t> </a:t>
                </a:r>
                <a:r>
                  <a:rPr lang="en-US" dirty="0" err="1"/>
                  <a:t>sinh</a:t>
                </a:r>
                <a:r>
                  <a:rPr lang="en-US" dirty="0"/>
                  <a:t> </a:t>
                </a:r>
                <a:r>
                  <a:rPr lang="en-US" dirty="0" err="1"/>
                  <a:t>cơ</a:t>
                </a:r>
                <a:r>
                  <a:rPr lang="en-US" dirty="0"/>
                  <a:t> </a:t>
                </a:r>
                <a:r>
                  <a:rPr lang="en-US" dirty="0" err="1"/>
                  <a:t>bản</a:t>
                </a:r>
                <a:r>
                  <a:rPr lang="en-US" dirty="0"/>
                  <a:t> (*) </a:t>
                </a:r>
                <a:r>
                  <a:rPr lang="en-US" dirty="0" err="1"/>
                  <a:t>vào</a:t>
                </a:r>
                <a:r>
                  <a:rPr lang="en-US" dirty="0"/>
                  <a:t> g(x)</a:t>
                </a:r>
              </a:p>
              <a:p>
                <a:pPr marL="425450" lvl="0" indent="-285750">
                  <a:lnSpc>
                    <a:spcPct val="150000"/>
                  </a:lnSpc>
                  <a:buFont typeface="Wingdings" panose="05000000000000000000" pitchFamily="2" charset="2"/>
                  <a:buChar char="§"/>
                </a:pPr>
                <a:r>
                  <a:rPr lang="en-US" dirty="0" err="1"/>
                  <a:t>Suy</a:t>
                </a:r>
                <a:r>
                  <a:rPr lang="en-US" dirty="0"/>
                  <a:t> </a:t>
                </a:r>
                <a:r>
                  <a:rPr lang="en-US" dirty="0" err="1"/>
                  <a:t>ra</a:t>
                </a:r>
                <a:r>
                  <a:rPr lang="en-US" dirty="0"/>
                  <a:t> </a:t>
                </a:r>
                <a:r>
                  <a:rPr lang="en-US" dirty="0" err="1"/>
                  <a:t>công</a:t>
                </a:r>
                <a:r>
                  <a:rPr lang="en-US" dirty="0"/>
                  <a:t> </a:t>
                </a:r>
                <a:r>
                  <a:rPr lang="en-US" dirty="0" err="1"/>
                  <a:t>thức</a:t>
                </a:r>
                <a:r>
                  <a:rPr lang="en-US" dirty="0"/>
                  <a:t> </a:t>
                </a:r>
                <a:r>
                  <a:rPr lang="en-US" dirty="0" err="1"/>
                  <a:t>của</a:t>
                </a:r>
                <a:r>
                  <a:rPr lang="en-US" dirty="0"/>
                  <a:t> T(n)</a:t>
                </a:r>
              </a:p>
              <a:p>
                <a:pPr marL="425450" lvl="0" indent="-285750">
                  <a:lnSpc>
                    <a:spcPct val="150000"/>
                  </a:lnSpc>
                  <a:buFont typeface="Wingdings" panose="05000000000000000000" pitchFamily="2" charset="2"/>
                  <a:buChar char="§"/>
                </a:pPr>
                <a:endParaRPr lang="en-US" dirty="0"/>
              </a:p>
              <a:p>
                <a:pPr marL="425450" lvl="0" indent="-285750">
                  <a:lnSpc>
                    <a:spcPct val="150000"/>
                  </a:lnSpc>
                  <a:buFont typeface="Wingdings" panose="05000000000000000000" pitchFamily="2" charset="2"/>
                  <a:buChar char="§"/>
                </a:pPr>
                <a:endParaRPr lang="en-US" dirty="0"/>
              </a:p>
              <a:p>
                <a:pPr marL="425450" lvl="0" indent="-285750">
                  <a:lnSpc>
                    <a:spcPct val="150000"/>
                  </a:lnSpc>
                  <a:buFont typeface="Wingdings" panose="05000000000000000000" pitchFamily="2" charset="2"/>
                  <a:buChar char="§"/>
                </a:pPr>
                <a:endParaRPr lang="en-US" dirty="0"/>
              </a:p>
            </p:txBody>
          </p:sp>
        </mc:Choice>
        <mc:Fallback xmlns="">
          <p:sp>
            <p:nvSpPr>
              <p:cNvPr id="10" name="Google Shape;1240;p55"/>
              <p:cNvSpPr txBox="1">
                <a:spLocks noGrp="1" noRot="1" noChangeAspect="1" noMove="1" noResize="1" noEditPoints="1" noAdjustHandles="1" noChangeArrowheads="1" noChangeShapeType="1" noTextEdit="1"/>
              </p:cNvSpPr>
              <p:nvPr>
                <p:ph type="subTitle" idx="1"/>
              </p:nvPr>
            </p:nvSpPr>
            <p:spPr>
              <a:xfrm>
                <a:off x="590496" y="1724252"/>
                <a:ext cx="7552275" cy="2302570"/>
              </a:xfrm>
              <a:prstGeom prst="rect">
                <a:avLst/>
              </a:prstGeom>
              <a:blipFill>
                <a:blip r:embed="rId3"/>
                <a:stretch>
                  <a:fillRect b="-7143"/>
                </a:stretch>
              </a:blipFill>
            </p:spPr>
            <p:txBody>
              <a:bodyPr/>
              <a:lstStyle/>
              <a:p>
                <a:r>
                  <a:rPr lang="en-US">
                    <a:noFill/>
                  </a:rPr>
                  <a:t> </a:t>
                </a:r>
              </a:p>
            </p:txBody>
          </p:sp>
        </mc:Fallback>
      </mc:AlternateContent>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fade">
                                      <p:cBhvr>
                                        <p:cTn id="25" dur="500"/>
                                        <p:tgtEl>
                                          <p:spTgt spid="1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xEl>
                                              <p:pRg st="5" end="5"/>
                                            </p:txEl>
                                          </p:spTgt>
                                        </p:tgtEl>
                                        <p:attrNameLst>
                                          <p:attrName>style.visibility</p:attrName>
                                        </p:attrNameLst>
                                      </p:cBhvr>
                                      <p:to>
                                        <p:strVal val="visible"/>
                                      </p:to>
                                    </p:set>
                                    <p:animEffect transition="in" filter="fade">
                                      <p:cBhvr>
                                        <p:cTn id="30"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7" y="1218817"/>
            <a:ext cx="8796378" cy="3735652"/>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6" y="1168858"/>
            <a:ext cx="8796378" cy="3735652"/>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17395" y="1314923"/>
            <a:ext cx="8382783" cy="3370378"/>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55"/>
          <p:cNvSpPr/>
          <p:nvPr/>
        </p:nvSpPr>
        <p:spPr>
          <a:xfrm rot="4950743">
            <a:off x="8150165" y="1220702"/>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38137" y="1218817"/>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Phương</a:t>
            </a:r>
            <a:r>
              <a:rPr lang="en-US" dirty="0"/>
              <a:t> </a:t>
            </a:r>
            <a:r>
              <a:rPr lang="en-US" dirty="0" err="1"/>
              <a:t>pháp</a:t>
            </a:r>
            <a:r>
              <a:rPr lang="en-US" dirty="0"/>
              <a:t> </a:t>
            </a:r>
            <a:r>
              <a:rPr lang="en-US" dirty="0" err="1"/>
              <a:t>hàm</a:t>
            </a:r>
            <a:r>
              <a:rPr lang="en-US" dirty="0"/>
              <a:t> </a:t>
            </a:r>
            <a:r>
              <a:rPr lang="en-US" dirty="0" err="1"/>
              <a:t>sinh</a:t>
            </a:r>
            <a:r>
              <a:rPr lang="en-US" dirty="0"/>
              <a:t>:</a:t>
            </a:r>
          </a:p>
        </p:txBody>
      </p:sp>
      <mc:AlternateContent xmlns:mc="http://schemas.openxmlformats.org/markup-compatibility/2006" xmlns:a14="http://schemas.microsoft.com/office/drawing/2010/main">
        <mc:Choice Requires="a14">
          <p:sp>
            <p:nvSpPr>
              <p:cNvPr id="10" name="Google Shape;1240;p55"/>
              <p:cNvSpPr txBox="1">
                <a:spLocks noGrp="1"/>
              </p:cNvSpPr>
              <p:nvPr>
                <p:ph type="subTitle" idx="1"/>
              </p:nvPr>
            </p:nvSpPr>
            <p:spPr>
              <a:xfrm>
                <a:off x="456000" y="1578830"/>
                <a:ext cx="7686771" cy="2967718"/>
              </a:xfrm>
              <a:prstGeom prst="rect">
                <a:avLst/>
              </a:prstGeom>
            </p:spPr>
            <p:txBody>
              <a:bodyPr spcFirstLastPara="1" wrap="square" lIns="91425" tIns="91425" rIns="91425" bIns="91425" anchor="t" anchorCtr="0">
                <a:noAutofit/>
              </a:bodyPr>
              <a:lstStyle/>
              <a:p>
                <a:pPr marL="425450" indent="-285750">
                  <a:lnSpc>
                    <a:spcPct val="100000"/>
                  </a:lnSpc>
                  <a:buFont typeface="Wingdings" panose="05000000000000000000" pitchFamily="2" charset="2"/>
                  <a:buChar char="v"/>
                </a:pPr>
                <a:r>
                  <a:rPr lang="en-US" sz="1600" b="1" dirty="0">
                    <a:effectLst/>
                    <a:latin typeface="Alata" panose="020B0604020202020204" charset="0"/>
                    <a:ea typeface="Calibri" panose="020F0502020204030204" pitchFamily="34" charset="0"/>
                    <a:cs typeface="Times New Roman" panose="02020603050405020304" pitchFamily="18" charset="0"/>
                  </a:rPr>
                  <a:t>Ví </a:t>
                </a:r>
                <a:r>
                  <a:rPr lang="en-US" sz="1600" b="1" dirty="0" err="1">
                    <a:effectLst/>
                    <a:latin typeface="Alata" panose="020B0604020202020204" charset="0"/>
                    <a:ea typeface="Calibri" panose="020F0502020204030204" pitchFamily="34" charset="0"/>
                    <a:cs typeface="Times New Roman" panose="02020603050405020304" pitchFamily="18" charset="0"/>
                  </a:rPr>
                  <a:t>dụ</a:t>
                </a:r>
                <a:r>
                  <a:rPr lang="en-US" sz="1600" b="1" dirty="0">
                    <a:effectLst/>
                    <a:latin typeface="Alata" panose="020B0604020202020204" charset="0"/>
                    <a:ea typeface="Calibri" panose="020F0502020204030204" pitchFamily="34" charset="0"/>
                    <a:cs typeface="Times New Roman" panose="02020603050405020304" pitchFamily="18" charset="0"/>
                  </a:rPr>
                  <a:t>: </a:t>
                </a:r>
              </a:p>
              <a:p>
                <a:pPr marL="1087438" indent="-714375">
                  <a:lnSpc>
                    <a:spcPct val="100000"/>
                  </a:lnSpc>
                </a:pPr>
                <a14:m>
                  <m:oMathPara xmlns:m="http://schemas.openxmlformats.org/officeDocument/2006/math">
                    <m:oMathParaPr>
                      <m:jc m:val="left"/>
                    </m:oMathParaPr>
                    <m:oMath xmlns:m="http://schemas.openxmlformats.org/officeDocument/2006/math">
                      <m:r>
                        <a:rPr lang="en-US" sz="1400" b="1" i="1" smtClean="0">
                          <a:effectLst/>
                          <a:latin typeface="Cambria Math" panose="02040503050406030204" pitchFamily="18" charset="0"/>
                          <a:ea typeface="Calibri" panose="020F0502020204030204" pitchFamily="34" charset="0"/>
                          <a:cs typeface="Times New Roman" panose="02020603050405020304" pitchFamily="18" charset="0"/>
                        </a:rPr>
                        <m:t>𝑻</m:t>
                      </m:r>
                      <m:d>
                        <m:dPr>
                          <m:ctrlPr>
                            <a:rPr lang="en-US" sz="14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𝒏</m:t>
                          </m:r>
                        </m:e>
                      </m:d>
                      <m:r>
                        <a:rPr lang="en-US" sz="1400" b="1"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400" b="1"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400" b="1" i="1">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1400" b="1" i="1" smtClean="0">
                                  <a:effectLst/>
                                  <a:latin typeface="Cambria Math" panose="02040503050406030204" pitchFamily="18" charset="0"/>
                                  <a:ea typeface="Calibri" panose="020F0502020204030204" pitchFamily="34" charset="0"/>
                                  <a:cs typeface="Times New Roman" panose="02020603050405020304" pitchFamily="18" charset="0"/>
                                </a:rPr>
                                <m:t>𝑻</m:t>
                              </m:r>
                              <m:d>
                                <m:dPr>
                                  <m:ctrlPr>
                                    <a:rPr lang="en-US" sz="1400" b="1"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400" b="1" i="1" smtClean="0">
                                      <a:effectLst/>
                                      <a:latin typeface="Cambria Math" panose="02040503050406030204" pitchFamily="18" charset="0"/>
                                      <a:ea typeface="Calibri" panose="020F0502020204030204" pitchFamily="34" charset="0"/>
                                      <a:cs typeface="Times New Roman" panose="02020603050405020304" pitchFamily="18" charset="0"/>
                                    </a:rPr>
                                    <m:t>𝟎</m:t>
                                  </m:r>
                                </m:e>
                              </m:d>
                              <m:r>
                                <a:rPr lang="en-US" sz="14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400" b="1" i="1" smtClean="0">
                                  <a:effectLst/>
                                  <a:latin typeface="Cambria Math" panose="02040503050406030204" pitchFamily="18" charset="0"/>
                                  <a:ea typeface="Calibri" panose="020F0502020204030204" pitchFamily="34" charset="0"/>
                                  <a:cs typeface="Times New Roman" panose="02020603050405020304" pitchFamily="18" charset="0"/>
                                </a:rPr>
                                <m:t>𝟏</m:t>
                              </m:r>
                            </m:e>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𝑻</m:t>
                              </m:r>
                              <m:d>
                                <m:dPr>
                                  <m:ctrlPr>
                                    <a:rPr lang="en-US" sz="14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400" b="1" i="1">
                                      <a:effectLst/>
                                      <a:latin typeface="Cambria Math" panose="02040503050406030204" pitchFamily="18" charset="0"/>
                                      <a:ea typeface="Calibri" panose="020F0502020204030204" pitchFamily="34" charset="0"/>
                                      <a:cs typeface="Times New Roman" panose="02020603050405020304" pitchFamily="18" charset="0"/>
                                    </a:rPr>
                                    <m:t>𝒏</m:t>
                                  </m:r>
                                  <m:r>
                                    <a:rPr lang="en-US" sz="1400" b="1" i="1">
                                      <a:effectLst/>
                                      <a:latin typeface="Cambria Math" panose="02040503050406030204" pitchFamily="18" charset="0"/>
                                      <a:ea typeface="Calibri" panose="020F0502020204030204" pitchFamily="34" charset="0"/>
                                      <a:cs typeface="Times New Roman" panose="02020603050405020304" pitchFamily="18" charset="0"/>
                                    </a:rPr>
                                    <m:t>−</m:t>
                                  </m:r>
                                  <m:r>
                                    <a:rPr lang="en-US" sz="1400" b="1" i="1">
                                      <a:effectLst/>
                                      <a:latin typeface="Cambria Math" panose="02040503050406030204" pitchFamily="18" charset="0"/>
                                      <a:ea typeface="Calibri" panose="020F0502020204030204" pitchFamily="34" charset="0"/>
                                      <a:cs typeface="Times New Roman" panose="02020603050405020304" pitchFamily="18" charset="0"/>
                                    </a:rPr>
                                    <m:t>𝟏</m:t>
                                  </m:r>
                                </m:e>
                              </m:d>
                              <m:r>
                                <a:rPr lang="en-US" sz="1400" b="1" i="1">
                                  <a:effectLst/>
                                  <a:latin typeface="Cambria Math" panose="02040503050406030204" pitchFamily="18" charset="0"/>
                                  <a:ea typeface="Calibri" panose="020F0502020204030204" pitchFamily="34" charset="0"/>
                                  <a:cs typeface="Times New Roman" panose="02020603050405020304" pitchFamily="18" charset="0"/>
                                </a:rPr>
                                <m:t>+</m:t>
                              </m:r>
                              <m:r>
                                <a:rPr lang="en-US" sz="1400" b="1" i="1" smtClean="0">
                                  <a:effectLst/>
                                  <a:latin typeface="Cambria Math" panose="02040503050406030204" pitchFamily="18" charset="0"/>
                                  <a:ea typeface="Calibri" panose="020F0502020204030204" pitchFamily="34" charset="0"/>
                                  <a:cs typeface="Times New Roman" panose="02020603050405020304" pitchFamily="18" charset="0"/>
                                </a:rPr>
                                <m:t>𝟕</m:t>
                              </m:r>
                              <m:r>
                                <a:rPr lang="en-US" sz="14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400" b="1" i="1">
                                  <a:effectLst/>
                                  <a:latin typeface="Cambria Math" panose="02040503050406030204" pitchFamily="18" charset="0"/>
                                  <a:ea typeface="Calibri" panose="020F0502020204030204" pitchFamily="34" charset="0"/>
                                  <a:cs typeface="Times New Roman" panose="02020603050405020304" pitchFamily="18" charset="0"/>
                                </a:rPr>
                                <m:t>𝒌𝒉𝒊</m:t>
                              </m:r>
                              <m:r>
                                <a:rPr lang="en-US" sz="14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400" b="1" i="1">
                                  <a:effectLst/>
                                  <a:latin typeface="Cambria Math" panose="02040503050406030204" pitchFamily="18" charset="0"/>
                                  <a:ea typeface="Calibri" panose="020F0502020204030204" pitchFamily="34" charset="0"/>
                                  <a:cs typeface="Times New Roman" panose="02020603050405020304" pitchFamily="18" charset="0"/>
                                </a:rPr>
                                <m:t>𝑵</m:t>
                              </m:r>
                              <m:r>
                                <a:rPr lang="en-US" sz="1400" b="1"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400" b="1" i="1" smtClean="0">
                                  <a:effectLst/>
                                  <a:latin typeface="Cambria Math" panose="02040503050406030204" pitchFamily="18" charset="0"/>
                                  <a:ea typeface="Calibri" panose="020F0502020204030204" pitchFamily="34" charset="0"/>
                                  <a:cs typeface="Times New Roman" panose="02020603050405020304" pitchFamily="18" charset="0"/>
                                </a:rPr>
                                <m:t>𝟏</m:t>
                              </m:r>
                            </m:e>
                          </m:eqArr>
                        </m:e>
                      </m:d>
                    </m:oMath>
                  </m:oMathPara>
                </a14:m>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882650" lvl="1" indent="-285750">
                  <a:lnSpc>
                    <a:spcPct val="100000"/>
                  </a:lnSpc>
                  <a:buFont typeface="Wingdings" panose="05000000000000000000" pitchFamily="2" charset="2"/>
                  <a:buChar char="Ø"/>
                </a:pPr>
                <a:r>
                  <a:rPr lang="en-US" dirty="0" err="1"/>
                  <a:t>Đặt</a:t>
                </a:r>
                <a:r>
                  <a:rPr lang="en-US" dirty="0"/>
                  <a:t>:</a:t>
                </a:r>
                <a:endParaRPr lang="en-US" b="1" dirty="0"/>
              </a:p>
              <a:p>
                <a:pPr marL="1768475" indent="0">
                  <a:lnSpc>
                    <a:spcPct val="100000"/>
                  </a:lnSpc>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𝟎</m:t>
                          </m:r>
                        </m:sub>
                        <m:sup>
                          <m:r>
                            <a:rPr lang="en-US" b="1" i="1" smtClean="0">
                              <a:latin typeface="Cambria Math" panose="02040503050406030204" pitchFamily="18" charset="0"/>
                              <a:ea typeface="Cambria Math" panose="02040503050406030204" pitchFamily="18" charset="0"/>
                            </a:rPr>
                            <m:t>∞</m:t>
                          </m:r>
                        </m:sup>
                        <m:e>
                          <m:r>
                            <a:rPr lang="en-US" b="1" i="1" smtClean="0">
                              <a:latin typeface="Cambria Math" panose="02040503050406030204" pitchFamily="18" charset="0"/>
                            </a:rPr>
                            <m:t>𝑻</m:t>
                          </m:r>
                          <m:r>
                            <a:rPr lang="en-US" b="1" i="1" smtClean="0">
                              <a:latin typeface="Cambria Math" panose="02040503050406030204" pitchFamily="18" charset="0"/>
                            </a:rPr>
                            <m:t>(</m:t>
                          </m:r>
                          <m:r>
                            <a:rPr lang="en-US" b="1" i="1" smtClean="0">
                              <a:latin typeface="Cambria Math" panose="02040503050406030204" pitchFamily="18" charset="0"/>
                            </a:rPr>
                            <m:t>𝒏</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𝒏</m:t>
                              </m:r>
                            </m:sup>
                          </m:sSup>
                        </m:e>
                      </m:nary>
                    </m:oMath>
                  </m:oMathPara>
                </a14:m>
                <a:endParaRPr lang="en-US" b="1" dirty="0"/>
              </a:p>
              <a:p>
                <a:pPr marL="854075" indent="-285750">
                  <a:lnSpc>
                    <a:spcPct val="100000"/>
                  </a:lnSpc>
                  <a:buFont typeface="Wingdings" panose="05000000000000000000" pitchFamily="2" charset="2"/>
                  <a:buChar char="Ø"/>
                </a:pPr>
                <a:r>
                  <a:rPr lang="en-US" dirty="0" err="1"/>
                  <a:t>Biến</a:t>
                </a:r>
                <a:r>
                  <a:rPr lang="en-US" dirty="0"/>
                  <a:t> </a:t>
                </a:r>
                <a:r>
                  <a:rPr lang="en-US" dirty="0" err="1"/>
                  <a:t>đổi</a:t>
                </a:r>
                <a:r>
                  <a:rPr lang="en-US" dirty="0"/>
                  <a:t>:		</a:t>
                </a:r>
              </a:p>
              <a:p>
                <a:pPr marL="1768475" indent="0">
                  <a:lnSpc>
                    <a:spcPct val="100000"/>
                  </a:lnSpc>
                  <a:tabLst>
                    <a:tab pos="687388" algn="l"/>
                  </a:tabLst>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ea typeface="Cambria Math" panose="02040503050406030204" pitchFamily="18" charset="0"/>
                            </a:rPr>
                            <m:t>∞</m:t>
                          </m:r>
                        </m:sup>
                        <m:e>
                          <m:d>
                            <m:dPr>
                              <m:begChr m:val="["/>
                              <m:endChr m:val="]"/>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𝑻</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e>
                              </m:d>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𝟕</m:t>
                              </m:r>
                            </m:e>
                          </m:d>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𝒙</m:t>
                              </m:r>
                            </m:e>
                            <m:sup>
                              <m:r>
                                <a:rPr lang="en-US" b="1" i="1" smtClean="0">
                                  <a:latin typeface="Cambria Math" panose="02040503050406030204" pitchFamily="18" charset="0"/>
                                  <a:ea typeface="Cambria Math" panose="02040503050406030204" pitchFamily="18" charset="0"/>
                                </a:rPr>
                                <m:t>𝒏</m:t>
                              </m:r>
                            </m:sup>
                          </m:sSup>
                          <m:r>
                            <a:rPr lang="en-US" b="1" i="1" smtClean="0">
                              <a:latin typeface="Cambria Math" panose="02040503050406030204" pitchFamily="18" charset="0"/>
                            </a:rPr>
                            <m:t> </m:t>
                          </m:r>
                        </m:e>
                      </m:nary>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𝑻</m:t>
                      </m:r>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𝟎</m:t>
                          </m:r>
                        </m:e>
                      </m:d>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𝒙</m:t>
                          </m:r>
                        </m:e>
                        <m:sup>
                          <m:r>
                            <a:rPr lang="en-US" b="1" i="1" smtClean="0">
                              <a:solidFill>
                                <a:srgbClr val="FF0000"/>
                              </a:solidFill>
                              <a:latin typeface="Cambria Math" panose="02040503050406030204" pitchFamily="18" charset="0"/>
                            </a:rPr>
                            <m:t>𝟎</m:t>
                          </m:r>
                        </m:sup>
                      </m:sSup>
                    </m:oMath>
                  </m:oMathPara>
                </a14:m>
                <a:endParaRPr lang="en-US" b="1" dirty="0"/>
              </a:p>
              <a:p>
                <a:pPr marL="1768475" indent="0">
                  <a:lnSpc>
                    <a:spcPct val="100000"/>
                  </a:lnSpc>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ea typeface="Cambria Math" panose="02040503050406030204" pitchFamily="18" charset="0"/>
                            </a:rPr>
                            <m:t>∞</m:t>
                          </m:r>
                        </m:sup>
                        <m:e>
                          <m:r>
                            <a:rPr lang="en-US" b="1" i="1" smtClean="0">
                              <a:latin typeface="Cambria Math" panose="02040503050406030204" pitchFamily="18" charset="0"/>
                              <a:ea typeface="Cambria Math" panose="02040503050406030204" pitchFamily="18" charset="0"/>
                            </a:rPr>
                            <m:t>𝑻</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𝒙</m:t>
                              </m:r>
                            </m:e>
                            <m:sup>
                              <m:r>
                                <a:rPr lang="en-US" b="1" i="1" smtClean="0">
                                  <a:latin typeface="Cambria Math" panose="02040503050406030204" pitchFamily="18" charset="0"/>
                                  <a:ea typeface="Cambria Math" panose="02040503050406030204" pitchFamily="18" charset="0"/>
                                </a:rPr>
                                <m:t>𝒏</m:t>
                              </m:r>
                            </m:sup>
                          </m:sSup>
                          <m:r>
                            <a:rPr lang="en-US" b="1" i="1" smtClean="0">
                              <a:latin typeface="Cambria Math" panose="02040503050406030204" pitchFamily="18" charset="0"/>
                            </a:rPr>
                            <m:t> </m:t>
                          </m:r>
                        </m:e>
                      </m:nary>
                      <m:r>
                        <a:rPr lang="en-US" b="1" i="1" smtClean="0">
                          <a:latin typeface="Cambria Math" panose="02040503050406030204" pitchFamily="18" charset="0"/>
                        </a:rPr>
                        <m:t>+</m:t>
                      </m:r>
                      <m:r>
                        <a:rPr lang="en-US" b="1" i="1" smtClean="0">
                          <a:latin typeface="Cambria Math" panose="02040503050406030204" pitchFamily="18" charset="0"/>
                        </a:rPr>
                        <m:t>𝟕</m:t>
                      </m:r>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𝒏</m:t>
                          </m:r>
                          <m:r>
                            <a:rPr lang="en-US" b="1" i="1">
                              <a:latin typeface="Cambria Math" panose="02040503050406030204" pitchFamily="18" charset="0"/>
                            </a:rPr>
                            <m:t>=</m:t>
                          </m:r>
                          <m:r>
                            <a:rPr lang="en-US" b="1" i="1" smtClean="0">
                              <a:latin typeface="Cambria Math" panose="02040503050406030204" pitchFamily="18" charset="0"/>
                            </a:rPr>
                            <m:t>𝟏</m:t>
                          </m:r>
                        </m:sub>
                        <m:sup>
                          <m:r>
                            <a:rPr lang="en-US" b="1" i="1">
                              <a:latin typeface="Cambria Math" panose="02040503050406030204" pitchFamily="18" charset="0"/>
                              <a:ea typeface="Cambria Math" panose="02040503050406030204" pitchFamily="18" charset="0"/>
                            </a:rPr>
                            <m:t>∞</m:t>
                          </m:r>
                        </m:sup>
                        <m:e>
                          <m:sSup>
                            <m:sSupPr>
                              <m:ctrlPr>
                                <a:rPr lang="en-US" b="1"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𝒙</m:t>
                              </m:r>
                            </m:e>
                            <m:sup>
                              <m:r>
                                <a:rPr lang="en-US" b="1" i="1">
                                  <a:latin typeface="Cambria Math" panose="02040503050406030204" pitchFamily="18" charset="0"/>
                                  <a:ea typeface="Cambria Math" panose="02040503050406030204" pitchFamily="18" charset="0"/>
                                </a:rPr>
                                <m:t>𝒏</m:t>
                              </m:r>
                            </m:sup>
                          </m:sSup>
                          <m:r>
                            <a:rPr lang="en-US" b="1" i="1">
                              <a:latin typeface="Cambria Math" panose="02040503050406030204" pitchFamily="18" charset="0"/>
                            </a:rPr>
                            <m:t> </m:t>
                          </m:r>
                        </m:e>
                      </m:nary>
                      <m:r>
                        <a:rPr lang="en-US" b="1" i="1" smtClean="0">
                          <a:latin typeface="Cambria Math" panose="02040503050406030204" pitchFamily="18" charset="0"/>
                        </a:rPr>
                        <m:t>+</m:t>
                      </m:r>
                      <m:r>
                        <a:rPr lang="en-US" b="1" i="1" smtClean="0">
                          <a:solidFill>
                            <a:srgbClr val="FF0000"/>
                          </a:solidFill>
                          <a:latin typeface="Cambria Math" panose="02040503050406030204" pitchFamily="18" charset="0"/>
                        </a:rPr>
                        <m:t>𝟏</m:t>
                      </m:r>
                    </m:oMath>
                  </m:oMathPara>
                </a14:m>
                <a:endParaRPr lang="en-US" b="1" dirty="0"/>
              </a:p>
              <a:p>
                <a:pPr marL="1768475" indent="0">
                  <a:lnSpc>
                    <a:spcPct val="100000"/>
                  </a:lnSpc>
                </a:pPr>
                <a:endParaRPr lang="en-US" b="1" dirty="0"/>
              </a:p>
              <a:p>
                <a:pPr marL="1768475" indent="0">
                  <a:lnSpc>
                    <a:spcPct val="100000"/>
                  </a:lnSpc>
                </a:pPr>
                <a:endParaRPr lang="en-US" b="1" dirty="0"/>
              </a:p>
              <a:p>
                <a:pPr marL="139700" lvl="0" indent="0" algn="l" rtl="0">
                  <a:lnSpc>
                    <a:spcPct val="100000"/>
                  </a:lnSpc>
                  <a:spcBef>
                    <a:spcPts val="0"/>
                  </a:spcBef>
                  <a:spcAft>
                    <a:spcPts val="0"/>
                  </a:spcAft>
                  <a:buSzPts val="1400"/>
                </a:pPr>
                <a:endParaRPr dirty="0"/>
              </a:p>
            </p:txBody>
          </p:sp>
        </mc:Choice>
        <mc:Fallback xmlns="">
          <p:sp>
            <p:nvSpPr>
              <p:cNvPr id="10" name="Google Shape;1240;p55"/>
              <p:cNvSpPr txBox="1">
                <a:spLocks noGrp="1" noRot="1" noChangeAspect="1" noMove="1" noResize="1" noEditPoints="1" noAdjustHandles="1" noChangeArrowheads="1" noChangeShapeType="1" noTextEdit="1"/>
              </p:cNvSpPr>
              <p:nvPr>
                <p:ph type="subTitle" idx="1"/>
              </p:nvPr>
            </p:nvSpPr>
            <p:spPr>
              <a:xfrm>
                <a:off x="456000" y="1578830"/>
                <a:ext cx="7686771" cy="2967718"/>
              </a:xfrm>
              <a:prstGeom prst="rect">
                <a:avLst/>
              </a:prstGeom>
              <a:blipFill>
                <a:blip r:embed="rId3"/>
                <a:stretch>
                  <a:fillRect t="-25051" b="-7598"/>
                </a:stretch>
              </a:blipFill>
            </p:spPr>
            <p:txBody>
              <a:bodyPr/>
              <a:lstStyle/>
              <a:p>
                <a:r>
                  <a:rPr lang="en-US">
                    <a:noFill/>
                  </a:rPr>
                  <a:t> </a:t>
                </a:r>
              </a:p>
            </p:txBody>
          </p:sp>
        </mc:Fallback>
      </mc:AlternateContent>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fade">
                                      <p:cBhvr>
                                        <p:cTn id="23" dur="500"/>
                                        <p:tgtEl>
                                          <p:spTgt spid="1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animEffect transition="in" filter="fade">
                                      <p:cBhvr>
                                        <p:cTn id="28" dur="500"/>
                                        <p:tgtEl>
                                          <p:spTgt spid="10">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animEffect transition="in" filter="fade">
                                      <p:cBhvr>
                                        <p:cTn id="33"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6" y="1218817"/>
            <a:ext cx="8865099" cy="3831766"/>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5" y="1155796"/>
            <a:ext cx="8865099" cy="3831766"/>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17395" y="1308391"/>
            <a:ext cx="8488468" cy="3592833"/>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55"/>
          <p:cNvSpPr/>
          <p:nvPr/>
        </p:nvSpPr>
        <p:spPr>
          <a:xfrm rot="4950743">
            <a:off x="8150165" y="1220702"/>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38137" y="1218817"/>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Phương</a:t>
            </a:r>
            <a:r>
              <a:rPr lang="en-US" dirty="0"/>
              <a:t> </a:t>
            </a:r>
            <a:r>
              <a:rPr lang="en-US" dirty="0" err="1"/>
              <a:t>pháp</a:t>
            </a:r>
            <a:r>
              <a:rPr lang="en-US" dirty="0"/>
              <a:t> </a:t>
            </a:r>
            <a:r>
              <a:rPr lang="en-US" dirty="0" err="1"/>
              <a:t>hàm</a:t>
            </a:r>
            <a:r>
              <a:rPr lang="en-US" dirty="0"/>
              <a:t> </a:t>
            </a:r>
            <a:r>
              <a:rPr lang="en-US" dirty="0" err="1"/>
              <a:t>sinh</a:t>
            </a:r>
            <a:r>
              <a:rPr lang="en-US" dirty="0"/>
              <a:t>:</a:t>
            </a:r>
          </a:p>
        </p:txBody>
      </p:sp>
      <mc:AlternateContent xmlns:mc="http://schemas.openxmlformats.org/markup-compatibility/2006" xmlns:a14="http://schemas.microsoft.com/office/drawing/2010/main">
        <mc:Choice Requires="a14">
          <p:sp>
            <p:nvSpPr>
              <p:cNvPr id="10" name="Google Shape;1240;p55"/>
              <p:cNvSpPr txBox="1">
                <a:spLocks noGrp="1"/>
              </p:cNvSpPr>
              <p:nvPr>
                <p:ph type="subTitle" idx="1"/>
              </p:nvPr>
            </p:nvSpPr>
            <p:spPr>
              <a:xfrm>
                <a:off x="476143" y="1611658"/>
                <a:ext cx="7686771" cy="3410043"/>
              </a:xfrm>
              <a:prstGeom prst="rect">
                <a:avLst/>
              </a:prstGeom>
            </p:spPr>
            <p:txBody>
              <a:bodyPr spcFirstLastPara="1" wrap="square" lIns="91425" tIns="91425" rIns="91425" bIns="91425" anchor="t" anchorCtr="0">
                <a:noAutofit/>
              </a:bodyPr>
              <a:lstStyle/>
              <a:p>
                <a:pPr marL="425450" indent="-285750">
                  <a:lnSpc>
                    <a:spcPct val="100000"/>
                  </a:lnSpc>
                  <a:buFont typeface="Wingdings" panose="05000000000000000000" pitchFamily="2" charset="2"/>
                  <a:buChar char="v"/>
                </a:pPr>
                <a:r>
                  <a:rPr lang="en-US" sz="1600" b="1" dirty="0">
                    <a:solidFill>
                      <a:srgbClr val="073763"/>
                    </a:solidFill>
                    <a:effectLst/>
                    <a:latin typeface="Alata" panose="020B0604020202020204" charset="0"/>
                    <a:ea typeface="Calibri" panose="020F0502020204030204" pitchFamily="34" charset="0"/>
                    <a:cs typeface="Times New Roman" panose="02020603050405020304" pitchFamily="18" charset="0"/>
                  </a:rPr>
                  <a:t>Ví </a:t>
                </a:r>
                <a:r>
                  <a:rPr lang="en-US" sz="1600" b="1" dirty="0" err="1">
                    <a:solidFill>
                      <a:srgbClr val="073763"/>
                    </a:solidFill>
                    <a:effectLst/>
                    <a:latin typeface="Alata" panose="020B0604020202020204" charset="0"/>
                    <a:ea typeface="Calibri" panose="020F0502020204030204" pitchFamily="34" charset="0"/>
                    <a:cs typeface="Times New Roman" panose="02020603050405020304" pitchFamily="18" charset="0"/>
                  </a:rPr>
                  <a:t>dụ</a:t>
                </a:r>
                <a:r>
                  <a:rPr lang="en-US" sz="1600" b="1" dirty="0">
                    <a:solidFill>
                      <a:srgbClr val="073763"/>
                    </a:solidFill>
                    <a:effectLst/>
                    <a:latin typeface="Alata" panose="020B0604020202020204" charset="0"/>
                    <a:ea typeface="Calibri" panose="020F0502020204030204" pitchFamily="34" charset="0"/>
                    <a:cs typeface="Times New Roman" panose="02020603050405020304" pitchFamily="18" charset="0"/>
                  </a:rPr>
                  <a:t>:</a:t>
                </a:r>
                <a:endParaRPr lang="en-US" sz="1600" b="1" dirty="0">
                  <a:solidFill>
                    <a:srgbClr val="073763"/>
                  </a:solidFill>
                  <a:latin typeface="Alata" panose="020B0604020202020204" charset="0"/>
                </a:endParaRPr>
              </a:p>
              <a:p>
                <a:pPr marL="1311275" lvl="1" indent="-285750">
                  <a:lnSpc>
                    <a:spcPct val="100000"/>
                  </a:lnSpc>
                  <a:spcBef>
                    <a:spcPts val="600"/>
                  </a:spcBef>
                  <a:buFont typeface="Wingdings" panose="05000000000000000000" pitchFamily="2" charset="2"/>
                  <a:buChar char="Ø"/>
                </a:pPr>
                <a:r>
                  <a:rPr lang="en-US" dirty="0" err="1"/>
                  <a:t>Biến</a:t>
                </a:r>
                <a:r>
                  <a:rPr lang="en-US" dirty="0"/>
                  <a:t> </a:t>
                </a:r>
                <a:r>
                  <a:rPr lang="en-US" dirty="0" err="1"/>
                  <a:t>đổi</a:t>
                </a:r>
                <a:r>
                  <a:rPr lang="en-US" dirty="0"/>
                  <a:t>:		</a:t>
                </a:r>
              </a:p>
              <a:p>
                <a:pPr marL="1768475" indent="0">
                  <a:lnSpc>
                    <a:spcPct val="100000"/>
                  </a:lnSpc>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𝒈</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𝟏</m:t>
                          </m:r>
                        </m:sub>
                        <m:sup>
                          <m:r>
                            <a:rPr lang="en-US" b="1" i="1">
                              <a:latin typeface="Cambria Math" panose="02040503050406030204" pitchFamily="18" charset="0"/>
                              <a:ea typeface="Cambria Math" panose="02040503050406030204" pitchFamily="18" charset="0"/>
                            </a:rPr>
                            <m:t>∞</m:t>
                          </m:r>
                        </m:sup>
                        <m:e>
                          <m:r>
                            <a:rPr lang="en-US" b="1" i="1">
                              <a:latin typeface="Cambria Math" panose="02040503050406030204" pitchFamily="18" charset="0"/>
                              <a:ea typeface="Cambria Math" panose="02040503050406030204" pitchFamily="18" charset="0"/>
                            </a:rPr>
                            <m:t>𝑻</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𝒏</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𝟏</m:t>
                          </m:r>
                          <m:r>
                            <a:rPr lang="en-US" b="1" i="1">
                              <a:latin typeface="Cambria Math" panose="02040503050406030204" pitchFamily="18" charset="0"/>
                              <a:ea typeface="Cambria Math" panose="02040503050406030204" pitchFamily="18" charset="0"/>
                            </a:rPr>
                            <m:t>)</m:t>
                          </m:r>
                          <m:sSup>
                            <m:sSupPr>
                              <m:ctrlPr>
                                <a:rPr lang="en-US" b="1"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𝒙</m:t>
                              </m:r>
                            </m:e>
                            <m:sup>
                              <m:r>
                                <a:rPr lang="en-US" b="1" i="1">
                                  <a:latin typeface="Cambria Math" panose="02040503050406030204" pitchFamily="18" charset="0"/>
                                  <a:ea typeface="Cambria Math" panose="02040503050406030204" pitchFamily="18" charset="0"/>
                                </a:rPr>
                                <m:t>𝒏</m:t>
                              </m:r>
                            </m:sup>
                          </m:sSup>
                          <m:r>
                            <a:rPr lang="en-US" b="1" i="1">
                              <a:latin typeface="Cambria Math" panose="02040503050406030204" pitchFamily="18" charset="0"/>
                            </a:rPr>
                            <m:t> </m:t>
                          </m:r>
                        </m:e>
                      </m:nary>
                      <m:r>
                        <a:rPr lang="en-US" b="1" i="1">
                          <a:latin typeface="Cambria Math" panose="02040503050406030204" pitchFamily="18" charset="0"/>
                        </a:rPr>
                        <m:t>+</m:t>
                      </m:r>
                      <m:r>
                        <a:rPr lang="en-US" b="1" i="1">
                          <a:latin typeface="Cambria Math" panose="02040503050406030204" pitchFamily="18" charset="0"/>
                        </a:rPr>
                        <m:t>𝟕</m:t>
                      </m:r>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𝟏</m:t>
                          </m:r>
                        </m:sub>
                        <m:sup>
                          <m:r>
                            <a:rPr lang="en-US" b="1" i="1">
                              <a:latin typeface="Cambria Math" panose="02040503050406030204" pitchFamily="18" charset="0"/>
                              <a:ea typeface="Cambria Math" panose="02040503050406030204" pitchFamily="18" charset="0"/>
                            </a:rPr>
                            <m:t>∞</m:t>
                          </m:r>
                        </m:sup>
                        <m:e>
                          <m:sSup>
                            <m:sSupPr>
                              <m:ctrlPr>
                                <a:rPr lang="en-US" b="1"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𝒙</m:t>
                              </m:r>
                            </m:e>
                            <m:sup>
                              <m:r>
                                <a:rPr lang="en-US" b="1" i="1">
                                  <a:latin typeface="Cambria Math" panose="02040503050406030204" pitchFamily="18" charset="0"/>
                                  <a:ea typeface="Cambria Math" panose="02040503050406030204" pitchFamily="18" charset="0"/>
                                </a:rPr>
                                <m:t>𝒏</m:t>
                              </m:r>
                            </m:sup>
                          </m:sSup>
                          <m:r>
                            <a:rPr lang="en-US" b="1" i="1">
                              <a:latin typeface="Cambria Math" panose="02040503050406030204" pitchFamily="18" charset="0"/>
                            </a:rPr>
                            <m:t> </m:t>
                          </m:r>
                        </m:e>
                      </m:nary>
                      <m:r>
                        <a:rPr lang="en-US" b="1" i="1">
                          <a:latin typeface="Cambria Math" panose="02040503050406030204" pitchFamily="18" charset="0"/>
                        </a:rPr>
                        <m:t>+</m:t>
                      </m:r>
                      <m:r>
                        <a:rPr lang="en-US" b="1" i="1" smtClean="0">
                          <a:solidFill>
                            <a:srgbClr val="073763"/>
                          </a:solidFill>
                          <a:latin typeface="Cambria Math" panose="02040503050406030204" pitchFamily="18" charset="0"/>
                        </a:rPr>
                        <m:t>𝟏</m:t>
                      </m:r>
                    </m:oMath>
                  </m:oMathPara>
                </a14:m>
                <a:endParaRPr lang="en-US" b="1" dirty="0">
                  <a:solidFill>
                    <a:srgbClr val="073763"/>
                  </a:solidFill>
                </a:endParaRPr>
              </a:p>
              <a:p>
                <a:pPr marL="1771650" indent="0">
                  <a:lnSpc>
                    <a:spcPct val="100000"/>
                  </a:lnSpc>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𝟎</m:t>
                          </m:r>
                        </m:sub>
                        <m:sup>
                          <m:r>
                            <a:rPr lang="en-US" b="1" i="1" smtClean="0">
                              <a:latin typeface="Cambria Math" panose="02040503050406030204" pitchFamily="18" charset="0"/>
                              <a:ea typeface="Cambria Math" panose="02040503050406030204" pitchFamily="18" charset="0"/>
                            </a:rPr>
                            <m:t>∞</m:t>
                          </m:r>
                        </m:sup>
                        <m:e>
                          <m:r>
                            <a:rPr lang="en-US" b="1" i="1" smtClean="0">
                              <a:latin typeface="Cambria Math" panose="02040503050406030204" pitchFamily="18" charset="0"/>
                              <a:ea typeface="Cambria Math" panose="02040503050406030204" pitchFamily="18" charset="0"/>
                            </a:rPr>
                            <m:t>𝑻</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𝒏</m:t>
                          </m:r>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𝒙</m:t>
                              </m:r>
                            </m:e>
                            <m:sup>
                              <m:r>
                                <a:rPr lang="en-US" b="1" i="1" smtClean="0">
                                  <a:latin typeface="Cambria Math" panose="02040503050406030204" pitchFamily="18" charset="0"/>
                                  <a:ea typeface="Cambria Math" panose="02040503050406030204" pitchFamily="18" charset="0"/>
                                </a:rPr>
                                <m:t>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sup>
                          </m:sSup>
                          <m:r>
                            <a:rPr lang="en-US" b="1" i="1" smtClean="0">
                              <a:latin typeface="Cambria Math" panose="02040503050406030204" pitchFamily="18" charset="0"/>
                            </a:rPr>
                            <m:t> </m:t>
                          </m:r>
                        </m:e>
                      </m:nary>
                      <m:r>
                        <a:rPr lang="en-US" b="1" i="1" smtClean="0">
                          <a:latin typeface="Cambria Math" panose="02040503050406030204" pitchFamily="18" charset="0"/>
                        </a:rPr>
                        <m:t>+</m:t>
                      </m:r>
                      <m:r>
                        <a:rPr lang="en-US" b="1" i="1" smtClean="0">
                          <a:latin typeface="Cambria Math" panose="02040503050406030204" pitchFamily="18" charset="0"/>
                        </a:rPr>
                        <m:t>𝟕</m:t>
                      </m:r>
                      <m:d>
                        <m:dPr>
                          <m:ctrlPr>
                            <a:rPr lang="en-US" b="1" i="1" smtClean="0">
                              <a:latin typeface="Cambria Math" panose="02040503050406030204" pitchFamily="18" charset="0"/>
                            </a:rPr>
                          </m:ctrlPr>
                        </m:dPr>
                        <m:e>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𝟎</m:t>
                              </m:r>
                            </m:sub>
                            <m:sup>
                              <m:r>
                                <a:rPr lang="en-US" b="1" i="1">
                                  <a:latin typeface="Cambria Math" panose="02040503050406030204" pitchFamily="18" charset="0"/>
                                  <a:ea typeface="Cambria Math" panose="02040503050406030204" pitchFamily="18" charset="0"/>
                                </a:rPr>
                                <m:t>∞</m:t>
                              </m:r>
                            </m:sup>
                            <m:e>
                              <m:sSup>
                                <m:sSupPr>
                                  <m:ctrlPr>
                                    <a:rPr lang="en-US" b="1"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𝒙</m:t>
                                  </m:r>
                                </m:e>
                                <m:sup>
                                  <m:r>
                                    <a:rPr lang="en-US" b="1" i="1">
                                      <a:latin typeface="Cambria Math" panose="02040503050406030204" pitchFamily="18" charset="0"/>
                                      <a:ea typeface="Cambria Math" panose="02040503050406030204" pitchFamily="18" charset="0"/>
                                    </a:rPr>
                                    <m:t>𝒏</m:t>
                                  </m:r>
                                </m:sup>
                              </m:sSup>
                              <m:r>
                                <a:rPr lang="en-US" b="1" i="1">
                                  <a:latin typeface="Cambria Math" panose="02040503050406030204" pitchFamily="18" charset="0"/>
                                </a:rPr>
                                <m:t> </m:t>
                              </m:r>
                            </m:e>
                          </m:nary>
                          <m:r>
                            <a:rPr lang="en-US" b="1" i="1" smtClean="0">
                              <a:latin typeface="Cambria Math" panose="02040503050406030204" pitchFamily="18" charset="0"/>
                            </a:rPr>
                            <m:t>−</m:t>
                          </m:r>
                          <m:r>
                            <a:rPr lang="en-US" b="1" i="1">
                              <a:solidFill>
                                <a:srgbClr val="073763"/>
                              </a:solidFill>
                              <a:latin typeface="Cambria Math" panose="02040503050406030204" pitchFamily="18" charset="0"/>
                            </a:rPr>
                            <m:t>𝟏</m:t>
                          </m:r>
                        </m:e>
                      </m:d>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b="1" i="1" dirty="0">
                  <a:solidFill>
                    <a:srgbClr val="073763"/>
                  </a:solidFill>
                  <a:latin typeface="Cambria Math" panose="02040503050406030204" pitchFamily="18" charset="0"/>
                </a:endParaRPr>
              </a:p>
              <a:p>
                <a:pPr marL="1771650" indent="0">
                  <a:lnSpc>
                    <a:spcPct val="100000"/>
                  </a:lnSpc>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𝒙</m:t>
                      </m:r>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𝟎</m:t>
                          </m:r>
                        </m:sub>
                        <m:sup>
                          <m:r>
                            <a:rPr lang="en-US" b="1" i="1" smtClean="0">
                              <a:latin typeface="Cambria Math" panose="02040503050406030204" pitchFamily="18" charset="0"/>
                              <a:ea typeface="Cambria Math" panose="02040503050406030204" pitchFamily="18" charset="0"/>
                            </a:rPr>
                            <m:t>∞</m:t>
                          </m:r>
                        </m:sup>
                        <m:e>
                          <m:r>
                            <a:rPr lang="en-US" b="1" i="1" smtClean="0">
                              <a:latin typeface="Cambria Math" panose="02040503050406030204" pitchFamily="18" charset="0"/>
                              <a:ea typeface="Cambria Math" panose="02040503050406030204" pitchFamily="18" charset="0"/>
                            </a:rPr>
                            <m:t>𝑻</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𝒏</m:t>
                          </m:r>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𝒙</m:t>
                              </m:r>
                            </m:e>
                            <m:sup>
                              <m:r>
                                <a:rPr lang="en-US" b="1" i="1" smtClean="0">
                                  <a:latin typeface="Cambria Math" panose="02040503050406030204" pitchFamily="18" charset="0"/>
                                  <a:ea typeface="Cambria Math" panose="02040503050406030204" pitchFamily="18" charset="0"/>
                                </a:rPr>
                                <m:t>𝒏</m:t>
                              </m:r>
                            </m:sup>
                          </m:sSup>
                          <m:r>
                            <a:rPr lang="en-US" b="1" i="1" smtClean="0">
                              <a:latin typeface="Cambria Math" panose="02040503050406030204" pitchFamily="18" charset="0"/>
                            </a:rPr>
                            <m:t> </m:t>
                          </m:r>
                        </m:e>
                      </m:nary>
                      <m:r>
                        <a:rPr lang="en-US" b="1" i="1" smtClean="0">
                          <a:latin typeface="Cambria Math" panose="02040503050406030204" pitchFamily="18" charset="0"/>
                        </a:rPr>
                        <m:t>+</m:t>
                      </m:r>
                      <m:r>
                        <a:rPr lang="en-US" b="1" i="1" smtClean="0">
                          <a:latin typeface="Cambria Math" panose="02040503050406030204" pitchFamily="18" charset="0"/>
                        </a:rPr>
                        <m:t>𝟕</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den>
                      </m:f>
                      <m:r>
                        <a:rPr lang="en-US" b="1" i="1" smtClean="0">
                          <a:solidFill>
                            <a:srgbClr val="073763"/>
                          </a:solidFill>
                          <a:latin typeface="Cambria Math" panose="02040503050406030204" pitchFamily="18" charset="0"/>
                        </a:rPr>
                        <m:t>−</m:t>
                      </m:r>
                      <m:r>
                        <a:rPr lang="en-US" b="1" i="1" smtClean="0">
                          <a:solidFill>
                            <a:srgbClr val="073763"/>
                          </a:solidFill>
                          <a:latin typeface="Cambria Math" panose="02040503050406030204" pitchFamily="18" charset="0"/>
                        </a:rPr>
                        <m:t>𝟔</m:t>
                      </m:r>
                    </m:oMath>
                  </m:oMathPara>
                </a14:m>
                <a:endParaRPr lang="en-US" b="1" dirty="0"/>
              </a:p>
              <a:p>
                <a:pPr marL="1768475" indent="0">
                  <a:lnSpc>
                    <a:spcPct val="100000"/>
                  </a:lnSpc>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𝒙𝒈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smtClean="0">
                              <a:latin typeface="Cambria Math" panose="02040503050406030204" pitchFamily="18" charset="0"/>
                            </a:rPr>
                            <m:t>𝒙</m:t>
                          </m:r>
                        </m:num>
                        <m:den>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den>
                      </m:f>
                    </m:oMath>
                  </m:oMathPara>
                </a14:m>
                <a:endParaRPr lang="en-US" b="1" i="1" dirty="0">
                  <a:latin typeface="Cambria Math" panose="02040503050406030204" pitchFamily="18" charset="0"/>
                </a:endParaRPr>
              </a:p>
              <a:p>
                <a:pPr marL="1768475" indent="0">
                  <a:lnSpc>
                    <a:spcPct val="100000"/>
                  </a:lnSpc>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smtClean="0">
                              <a:latin typeface="Cambria Math" panose="02040503050406030204" pitchFamily="18" charset="0"/>
                            </a:rPr>
                            <m:t>𝒙</m:t>
                          </m:r>
                        </m:num>
                        <m:den>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e>
                              </m:d>
                            </m:e>
                            <m:sup>
                              <m:r>
                                <a:rPr lang="en-US" b="1" i="1" smtClean="0">
                                  <a:latin typeface="Cambria Math" panose="02040503050406030204" pitchFamily="18" charset="0"/>
                                </a:rPr>
                                <m:t>𝟐</m:t>
                              </m:r>
                            </m:sup>
                          </m:sSup>
                        </m:den>
                      </m:f>
                      <m:r>
                        <a:rPr lang="en-US" b="1" i="1" smtClean="0">
                          <a:latin typeface="Cambria Math" panose="02040503050406030204" pitchFamily="18" charset="0"/>
                        </a:rPr>
                        <m:t>=</m:t>
                      </m:r>
                      <m:f>
                        <m:fPr>
                          <m:ctrlPr>
                            <a:rPr lang="en-US" b="1" i="1" smtClean="0">
                              <a:solidFill>
                                <a:srgbClr val="FF0000"/>
                              </a:solidFill>
                              <a:latin typeface="Cambria Math" panose="02040503050406030204" pitchFamily="18" charset="0"/>
                            </a:rPr>
                          </m:ctrlPr>
                        </m:fPr>
                        <m:num>
                          <m:r>
                            <a:rPr lang="en-US" b="1" i="1" smtClean="0">
                              <a:solidFill>
                                <a:srgbClr val="FF0000"/>
                              </a:solidFill>
                              <a:latin typeface="Cambria Math" panose="02040503050406030204" pitchFamily="18" charset="0"/>
                            </a:rPr>
                            <m:t>𝟏</m:t>
                          </m:r>
                        </m:num>
                        <m:den>
                          <m:sSup>
                            <m:sSupPr>
                              <m:ctrlPr>
                                <a:rPr lang="en-US" b="1" i="1" smtClean="0">
                                  <a:solidFill>
                                    <a:srgbClr val="FF0000"/>
                                  </a:solidFill>
                                  <a:latin typeface="Cambria Math" panose="02040503050406030204" pitchFamily="18" charset="0"/>
                                </a:rPr>
                              </m:ctrlPr>
                            </m:sSupPr>
                            <m:e>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𝟏</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𝒙</m:t>
                                  </m:r>
                                </m:e>
                              </m:d>
                            </m:e>
                            <m:sup>
                              <m:r>
                                <a:rPr lang="en-US" b="1" i="1" smtClean="0">
                                  <a:solidFill>
                                    <a:srgbClr val="FF0000"/>
                                  </a:solidFill>
                                  <a:latin typeface="Cambria Math" panose="02040503050406030204" pitchFamily="18" charset="0"/>
                                </a:rPr>
                                <m:t>𝟐</m:t>
                              </m:r>
                            </m:sup>
                          </m:sSup>
                        </m:den>
                      </m:f>
                      <m:r>
                        <a:rPr lang="en-US" b="1" i="1" smtClean="0">
                          <a:solidFill>
                            <a:srgbClr val="FF0000"/>
                          </a:solidFill>
                          <a:latin typeface="Cambria Math" panose="02040503050406030204" pitchFamily="18" charset="0"/>
                        </a:rPr>
                        <m:t>+</m:t>
                      </m:r>
                      <m:f>
                        <m:fPr>
                          <m:ctrlPr>
                            <a:rPr lang="en-US" b="1" i="1">
                              <a:solidFill>
                                <a:srgbClr val="FF0000"/>
                              </a:solidFill>
                              <a:latin typeface="Cambria Math" panose="02040503050406030204" pitchFamily="18" charset="0"/>
                            </a:rPr>
                          </m:ctrlPr>
                        </m:fPr>
                        <m:num>
                          <m:r>
                            <a:rPr lang="en-US" b="1" i="1" smtClean="0">
                              <a:solidFill>
                                <a:srgbClr val="FF0000"/>
                              </a:solidFill>
                              <a:latin typeface="Cambria Math" panose="02040503050406030204" pitchFamily="18" charset="0"/>
                            </a:rPr>
                            <m:t>𝟔</m:t>
                          </m:r>
                          <m:r>
                            <a:rPr lang="en-US" b="1" i="1" smtClean="0">
                              <a:solidFill>
                                <a:srgbClr val="FF0000"/>
                              </a:solidFill>
                              <a:latin typeface="Cambria Math" panose="02040503050406030204" pitchFamily="18" charset="0"/>
                            </a:rPr>
                            <m:t>𝒙</m:t>
                          </m:r>
                        </m:num>
                        <m:den>
                          <m:sSup>
                            <m:sSupPr>
                              <m:ctrlPr>
                                <a:rPr lang="en-US" b="1" i="1">
                                  <a:solidFill>
                                    <a:srgbClr val="FF0000"/>
                                  </a:solidFill>
                                  <a:latin typeface="Cambria Math" panose="02040503050406030204" pitchFamily="18" charset="0"/>
                                </a:rPr>
                              </m:ctrlPr>
                            </m:sSupPr>
                            <m:e>
                              <m:d>
                                <m:dPr>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𝟏</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𝒙</m:t>
                                  </m:r>
                                </m:e>
                              </m:d>
                            </m:e>
                            <m:sup>
                              <m:r>
                                <a:rPr lang="en-US" b="1" i="1">
                                  <a:solidFill>
                                    <a:srgbClr val="FF0000"/>
                                  </a:solidFill>
                                  <a:latin typeface="Cambria Math" panose="02040503050406030204" pitchFamily="18" charset="0"/>
                                </a:rPr>
                                <m:t>𝟐</m:t>
                              </m:r>
                            </m:sup>
                          </m:sSup>
                        </m:den>
                      </m:f>
                    </m:oMath>
                  </m:oMathPara>
                </a14:m>
                <a:endParaRPr lang="en-US" b="1" dirty="0"/>
              </a:p>
              <a:p>
                <a:pPr marL="1768475" indent="0">
                  <a:lnSpc>
                    <a:spcPct val="100000"/>
                  </a:lnSpc>
                </a:pPr>
                <a:endParaRPr lang="en-US" b="1" dirty="0"/>
              </a:p>
              <a:p>
                <a:pPr marL="1768475" indent="0">
                  <a:lnSpc>
                    <a:spcPct val="100000"/>
                  </a:lnSpc>
                </a:pPr>
                <a:endParaRPr lang="en-US" b="1" dirty="0"/>
              </a:p>
              <a:p>
                <a:pPr marL="1768475" indent="0">
                  <a:lnSpc>
                    <a:spcPct val="100000"/>
                  </a:lnSpc>
                </a:pPr>
                <a:endParaRPr lang="en-US" b="1" dirty="0"/>
              </a:p>
              <a:p>
                <a:pPr marL="1768475" indent="0">
                  <a:lnSpc>
                    <a:spcPct val="100000"/>
                  </a:lnSpc>
                </a:pPr>
                <a:endParaRPr lang="en-US" b="1" dirty="0"/>
              </a:p>
              <a:p>
                <a:pPr marL="1768475" indent="0">
                  <a:lnSpc>
                    <a:spcPct val="100000"/>
                  </a:lnSpc>
                </a:pPr>
                <a:endParaRPr lang="en-US" b="1" dirty="0"/>
              </a:p>
              <a:p>
                <a:pPr marL="1768475" indent="0">
                  <a:lnSpc>
                    <a:spcPct val="100000"/>
                  </a:lnSpc>
                </a:pPr>
                <a:endParaRPr lang="en-US" b="1" dirty="0"/>
              </a:p>
              <a:p>
                <a:pPr marL="1768475" indent="0">
                  <a:lnSpc>
                    <a:spcPct val="100000"/>
                  </a:lnSpc>
                </a:pPr>
                <a:endParaRPr lang="en-US" b="1" dirty="0"/>
              </a:p>
              <a:p>
                <a:pPr marL="139700" lvl="0" indent="0" algn="l" rtl="0">
                  <a:lnSpc>
                    <a:spcPct val="100000"/>
                  </a:lnSpc>
                  <a:spcBef>
                    <a:spcPts val="0"/>
                  </a:spcBef>
                  <a:spcAft>
                    <a:spcPts val="0"/>
                  </a:spcAft>
                  <a:buSzPts val="1400"/>
                </a:pPr>
                <a:endParaRPr dirty="0"/>
              </a:p>
            </p:txBody>
          </p:sp>
        </mc:Choice>
        <mc:Fallback xmlns="">
          <p:sp>
            <p:nvSpPr>
              <p:cNvPr id="10" name="Google Shape;1240;p55"/>
              <p:cNvSpPr txBox="1">
                <a:spLocks noGrp="1" noRot="1" noChangeAspect="1" noMove="1" noResize="1" noEditPoints="1" noAdjustHandles="1" noChangeArrowheads="1" noChangeShapeType="1" noTextEdit="1"/>
              </p:cNvSpPr>
              <p:nvPr>
                <p:ph type="subTitle" idx="1"/>
              </p:nvPr>
            </p:nvSpPr>
            <p:spPr>
              <a:xfrm>
                <a:off x="476143" y="1611658"/>
                <a:ext cx="7686771" cy="3410043"/>
              </a:xfrm>
              <a:prstGeom prst="rect">
                <a:avLst/>
              </a:prstGeom>
              <a:blipFill>
                <a:blip r:embed="rId3"/>
                <a:stretch>
                  <a:fillRect/>
                </a:stretch>
              </a:blipFill>
            </p:spPr>
            <p:txBody>
              <a:bodyPr/>
              <a:lstStyle/>
              <a:p>
                <a:r>
                  <a:rPr lang="en-US">
                    <a:noFill/>
                  </a:rPr>
                  <a:t> </a:t>
                </a:r>
              </a:p>
            </p:txBody>
          </p:sp>
        </mc:Fallback>
      </mc:AlternateContent>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827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55"/>
          <p:cNvSpPr/>
          <p:nvPr/>
        </p:nvSpPr>
        <p:spPr>
          <a:xfrm rot="4950743">
            <a:off x="69918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5"/>
          <p:cNvSpPr/>
          <p:nvPr/>
        </p:nvSpPr>
        <p:spPr>
          <a:xfrm>
            <a:off x="184137" y="1218817"/>
            <a:ext cx="8796378" cy="3735652"/>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136026" y="1168858"/>
            <a:ext cx="8796378" cy="3735652"/>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5"/>
          <p:cNvSpPr/>
          <p:nvPr/>
        </p:nvSpPr>
        <p:spPr>
          <a:xfrm>
            <a:off x="317395" y="1314923"/>
            <a:ext cx="8382783" cy="3370378"/>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55"/>
          <p:cNvSpPr/>
          <p:nvPr/>
        </p:nvSpPr>
        <p:spPr>
          <a:xfrm rot="4950743">
            <a:off x="8150165" y="1220702"/>
            <a:ext cx="510298" cy="46253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8" name="Google Shape;1308;p55"/>
          <p:cNvSpPr txBox="1">
            <a:spLocks noGrp="1"/>
          </p:cNvSpPr>
          <p:nvPr>
            <p:ph type="subTitle" idx="4"/>
          </p:nvPr>
        </p:nvSpPr>
        <p:spPr>
          <a:xfrm>
            <a:off x="338137" y="1218817"/>
            <a:ext cx="6128304" cy="421175"/>
          </a:xfrm>
          <a:prstGeom prst="rect">
            <a:avLst/>
          </a:prstGeom>
        </p:spPr>
        <p:txBody>
          <a:bodyPr spcFirstLastPara="1" wrap="square" lIns="91425" tIns="91425" rIns="91425" bIns="91425" anchor="ctr" anchorCtr="0">
            <a:noAutofit/>
          </a:bodyPr>
          <a:lstStyle/>
          <a:p>
            <a:pPr marL="139700" lvl="0" indent="0" algn="l" rtl="0">
              <a:lnSpc>
                <a:spcPct val="200000"/>
              </a:lnSpc>
              <a:spcBef>
                <a:spcPts val="0"/>
              </a:spcBef>
              <a:spcAft>
                <a:spcPts val="0"/>
              </a:spcAft>
              <a:buSzPts val="1400"/>
            </a:pPr>
            <a:r>
              <a:rPr lang="en-US" dirty="0" err="1"/>
              <a:t>Phương</a:t>
            </a:r>
            <a:r>
              <a:rPr lang="en-US" dirty="0"/>
              <a:t> </a:t>
            </a:r>
            <a:r>
              <a:rPr lang="en-US" dirty="0" err="1"/>
              <a:t>pháp</a:t>
            </a:r>
            <a:r>
              <a:rPr lang="en-US" dirty="0"/>
              <a:t> </a:t>
            </a:r>
            <a:r>
              <a:rPr lang="en-US" dirty="0" err="1"/>
              <a:t>hàm</a:t>
            </a:r>
            <a:r>
              <a:rPr lang="en-US" dirty="0"/>
              <a:t> </a:t>
            </a:r>
            <a:r>
              <a:rPr lang="en-US" dirty="0" err="1"/>
              <a:t>sinh</a:t>
            </a:r>
            <a:r>
              <a:rPr lang="en-US" dirty="0"/>
              <a:t>:</a:t>
            </a:r>
          </a:p>
        </p:txBody>
      </p:sp>
      <mc:AlternateContent xmlns:mc="http://schemas.openxmlformats.org/markup-compatibility/2006" xmlns:a14="http://schemas.microsoft.com/office/drawing/2010/main">
        <mc:Choice Requires="a14">
          <p:sp>
            <p:nvSpPr>
              <p:cNvPr id="10" name="Google Shape;1240;p55"/>
              <p:cNvSpPr txBox="1">
                <a:spLocks noGrp="1"/>
              </p:cNvSpPr>
              <p:nvPr>
                <p:ph type="subTitle" idx="1"/>
              </p:nvPr>
            </p:nvSpPr>
            <p:spPr>
              <a:xfrm>
                <a:off x="690829" y="1559524"/>
                <a:ext cx="7686771" cy="3106471"/>
              </a:xfrm>
              <a:prstGeom prst="rect">
                <a:avLst/>
              </a:prstGeom>
            </p:spPr>
            <p:txBody>
              <a:bodyPr spcFirstLastPara="1" wrap="square" lIns="91425" tIns="91425" rIns="91425" bIns="91425" anchor="t" anchorCtr="0">
                <a:noAutofit/>
              </a:bodyPr>
              <a:lstStyle/>
              <a:p>
                <a:pPr marL="425450" indent="-285750">
                  <a:lnSpc>
                    <a:spcPct val="100000"/>
                  </a:lnSpc>
                  <a:buFont typeface="Wingdings" panose="05000000000000000000" pitchFamily="2" charset="2"/>
                  <a:buChar char="v"/>
                </a:pPr>
                <a:r>
                  <a:rPr lang="en-US" sz="1600" b="1" dirty="0">
                    <a:effectLst/>
                    <a:latin typeface="Alata" panose="020B0604020202020204" charset="0"/>
                    <a:ea typeface="Calibri" panose="020F0502020204030204" pitchFamily="34" charset="0"/>
                    <a:cs typeface="Times New Roman" panose="02020603050405020304" pitchFamily="18" charset="0"/>
                  </a:rPr>
                  <a:t>Ví </a:t>
                </a:r>
                <a:r>
                  <a:rPr lang="en-US" sz="1600" b="1" dirty="0" err="1">
                    <a:effectLst/>
                    <a:latin typeface="Alata" panose="020B0604020202020204" charset="0"/>
                    <a:ea typeface="Calibri" panose="020F0502020204030204" pitchFamily="34" charset="0"/>
                    <a:cs typeface="Times New Roman" panose="02020603050405020304" pitchFamily="18" charset="0"/>
                  </a:rPr>
                  <a:t>dụ</a:t>
                </a:r>
                <a:r>
                  <a:rPr lang="en-US" sz="1600" b="1" dirty="0">
                    <a:effectLst/>
                    <a:latin typeface="Alata" panose="020B0604020202020204" charset="0"/>
                    <a:ea typeface="Calibri" panose="020F0502020204030204" pitchFamily="34" charset="0"/>
                    <a:cs typeface="Times New Roman" panose="02020603050405020304" pitchFamily="18" charset="0"/>
                  </a:rPr>
                  <a:t>:</a:t>
                </a:r>
              </a:p>
              <a:p>
                <a:pPr marL="139700" indent="0">
                  <a:lnSpc>
                    <a:spcPts val="1680"/>
                  </a:lnSpc>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𝒈</m:t>
                      </m:r>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𝒙</m:t>
                          </m:r>
                        </m:e>
                      </m:d>
                      <m:r>
                        <a:rPr lang="en-US" b="1" i="1" smtClean="0">
                          <a:solidFill>
                            <a:srgbClr val="FF0000"/>
                          </a:solidFill>
                          <a:latin typeface="Cambria Math" panose="02040503050406030204" pitchFamily="18" charset="0"/>
                        </a:rPr>
                        <m:t>=</m:t>
                      </m:r>
                      <m:f>
                        <m:fPr>
                          <m:ctrlPr>
                            <a:rPr lang="en-US" b="1" i="1">
                              <a:solidFill>
                                <a:srgbClr val="FF0000"/>
                              </a:solidFill>
                              <a:latin typeface="Cambria Math" panose="02040503050406030204" pitchFamily="18" charset="0"/>
                            </a:rPr>
                          </m:ctrlPr>
                        </m:fPr>
                        <m:num>
                          <m:r>
                            <a:rPr lang="en-US" b="1" i="1">
                              <a:solidFill>
                                <a:srgbClr val="FF0000"/>
                              </a:solidFill>
                              <a:latin typeface="Cambria Math" panose="02040503050406030204" pitchFamily="18" charset="0"/>
                            </a:rPr>
                            <m:t>𝟏</m:t>
                          </m:r>
                        </m:num>
                        <m:den>
                          <m:sSup>
                            <m:sSupPr>
                              <m:ctrlPr>
                                <a:rPr lang="en-US" b="1" i="1">
                                  <a:solidFill>
                                    <a:srgbClr val="FF0000"/>
                                  </a:solidFill>
                                  <a:latin typeface="Cambria Math" panose="02040503050406030204" pitchFamily="18" charset="0"/>
                                </a:rPr>
                              </m:ctrlPr>
                            </m:sSupPr>
                            <m:e>
                              <m:d>
                                <m:dPr>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𝟏</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𝒙</m:t>
                                  </m:r>
                                </m:e>
                              </m:d>
                            </m:e>
                            <m:sup>
                              <m:r>
                                <a:rPr lang="en-US" b="1" i="1">
                                  <a:solidFill>
                                    <a:srgbClr val="FF0000"/>
                                  </a:solidFill>
                                  <a:latin typeface="Cambria Math" panose="02040503050406030204" pitchFamily="18" charset="0"/>
                                </a:rPr>
                                <m:t>𝟐</m:t>
                              </m:r>
                            </m:sup>
                          </m:sSup>
                        </m:den>
                      </m:f>
                      <m:r>
                        <a:rPr lang="en-US" b="1" i="1">
                          <a:solidFill>
                            <a:srgbClr val="FF0000"/>
                          </a:solidFill>
                          <a:latin typeface="Cambria Math" panose="02040503050406030204" pitchFamily="18" charset="0"/>
                        </a:rPr>
                        <m:t>+</m:t>
                      </m:r>
                      <m:f>
                        <m:fPr>
                          <m:ctrlPr>
                            <a:rPr lang="en-US" b="1" i="1">
                              <a:solidFill>
                                <a:srgbClr val="FF0000"/>
                              </a:solidFill>
                              <a:latin typeface="Cambria Math" panose="02040503050406030204" pitchFamily="18" charset="0"/>
                            </a:rPr>
                          </m:ctrlPr>
                        </m:fPr>
                        <m:num>
                          <m:r>
                            <a:rPr lang="en-US" b="1" i="1">
                              <a:solidFill>
                                <a:srgbClr val="FF0000"/>
                              </a:solidFill>
                              <a:latin typeface="Cambria Math" panose="02040503050406030204" pitchFamily="18" charset="0"/>
                            </a:rPr>
                            <m:t>𝟔</m:t>
                          </m:r>
                          <m:r>
                            <a:rPr lang="en-US" b="1" i="1">
                              <a:solidFill>
                                <a:srgbClr val="FF0000"/>
                              </a:solidFill>
                              <a:latin typeface="Cambria Math" panose="02040503050406030204" pitchFamily="18" charset="0"/>
                            </a:rPr>
                            <m:t>𝒙</m:t>
                          </m:r>
                        </m:num>
                        <m:den>
                          <m:sSup>
                            <m:sSupPr>
                              <m:ctrlPr>
                                <a:rPr lang="en-US" b="1" i="1">
                                  <a:solidFill>
                                    <a:srgbClr val="FF0000"/>
                                  </a:solidFill>
                                  <a:latin typeface="Cambria Math" panose="02040503050406030204" pitchFamily="18" charset="0"/>
                                </a:rPr>
                              </m:ctrlPr>
                            </m:sSupPr>
                            <m:e>
                              <m:d>
                                <m:dPr>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𝟏</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𝒙</m:t>
                                  </m:r>
                                </m:e>
                              </m:d>
                            </m:e>
                            <m:sup>
                              <m:r>
                                <a:rPr lang="en-US" b="1" i="1">
                                  <a:solidFill>
                                    <a:srgbClr val="FF0000"/>
                                  </a:solidFill>
                                  <a:latin typeface="Cambria Math" panose="02040503050406030204" pitchFamily="18" charset="0"/>
                                </a:rPr>
                                <m:t>𝟐</m:t>
                              </m:r>
                            </m:sup>
                          </m:sSup>
                        </m:den>
                      </m:f>
                    </m:oMath>
                  </m:oMathPara>
                </a14:m>
                <a:endParaRPr lang="en-US" b="1" dirty="0">
                  <a:ea typeface="Calibri" panose="020F0502020204030204" pitchFamily="34" charset="0"/>
                  <a:cs typeface="Times New Roman" panose="02020603050405020304" pitchFamily="18" charset="0"/>
                </a:endParaRPr>
              </a:p>
              <a:p>
                <a:pPr marL="854075" indent="-285750">
                  <a:lnSpc>
                    <a:spcPct val="150000"/>
                  </a:lnSpc>
                  <a:buFont typeface="Wingdings" panose="05000000000000000000" pitchFamily="2" charset="2"/>
                  <a:buChar char="Ø"/>
                </a:pPr>
                <a:r>
                  <a:rPr lang="en-US" dirty="0" err="1">
                    <a:ea typeface="Cambria Math" panose="02040503050406030204" pitchFamily="18" charset="0"/>
                  </a:rPr>
                  <a:t>Áp</a:t>
                </a:r>
                <a:r>
                  <a:rPr lang="en-US" dirty="0">
                    <a:ea typeface="Cambria Math" panose="02040503050406030204" pitchFamily="18" charset="0"/>
                  </a:rPr>
                  <a:t> </a:t>
                </a:r>
                <a:r>
                  <a:rPr lang="en-US" dirty="0" err="1">
                    <a:ea typeface="Cambria Math" panose="02040503050406030204" pitchFamily="18" charset="0"/>
                  </a:rPr>
                  <a:t>dụng</a:t>
                </a:r>
                <a:r>
                  <a:rPr lang="en-US" dirty="0">
                    <a:ea typeface="Cambria Math" panose="02040503050406030204" pitchFamily="18" charset="0"/>
                  </a:rPr>
                  <a:t> </a:t>
                </a:r>
                <a:r>
                  <a:rPr lang="en-US" dirty="0" err="1">
                    <a:ea typeface="Cambria Math" panose="02040503050406030204" pitchFamily="18" charset="0"/>
                  </a:rPr>
                  <a:t>công</a:t>
                </a:r>
                <a:r>
                  <a:rPr lang="en-US" dirty="0">
                    <a:ea typeface="Cambria Math" panose="02040503050406030204" pitchFamily="18" charset="0"/>
                  </a:rPr>
                  <a:t> </a:t>
                </a:r>
                <a:r>
                  <a:rPr lang="en-US" dirty="0" err="1">
                    <a:ea typeface="Cambria Math" panose="02040503050406030204" pitchFamily="18" charset="0"/>
                  </a:rPr>
                  <a:t>thức</a:t>
                </a:r>
                <a:r>
                  <a:rPr lang="en-US" dirty="0">
                    <a:ea typeface="Cambria Math" panose="02040503050406030204" pitchFamily="18" charset="0"/>
                  </a:rPr>
                  <a:t> </a:t>
                </a:r>
                <a:r>
                  <a:rPr lang="en-US" dirty="0" err="1">
                    <a:ea typeface="Cambria Math" panose="02040503050406030204" pitchFamily="18" charset="0"/>
                  </a:rPr>
                  <a:t>hàm</a:t>
                </a:r>
                <a:r>
                  <a:rPr lang="en-US" dirty="0">
                    <a:ea typeface="Cambria Math" panose="02040503050406030204" pitchFamily="18" charset="0"/>
                  </a:rPr>
                  <a:t> </a:t>
                </a:r>
                <a:r>
                  <a:rPr lang="en-US" dirty="0" err="1">
                    <a:ea typeface="Cambria Math" panose="02040503050406030204" pitchFamily="18" charset="0"/>
                  </a:rPr>
                  <a:t>sinh</a:t>
                </a:r>
                <a:r>
                  <a:rPr lang="en-US" b="0" dirty="0">
                    <a:ea typeface="Cambria Math" panose="02040503050406030204" pitchFamily="18" charset="0"/>
                  </a:rPr>
                  <a:t>: </a:t>
                </a:r>
              </a:p>
              <a:p>
                <a:pPr marL="1941513" indent="0">
                  <a:lnSpc>
                    <a:spcPct val="100000"/>
                  </a:lnSpc>
                </a:pPr>
                <a14:m>
                  <m:oMathPara xmlns:m="http://schemas.openxmlformats.org/officeDocument/2006/math">
                    <m:oMathParaPr>
                      <m:jc m:val="left"/>
                    </m:oMathParaPr>
                    <m:oMath xmlns:m="http://schemas.openxmlformats.org/officeDocument/2006/math">
                      <m:nary>
                        <m:naryPr>
                          <m:chr m:val="∑"/>
                          <m:ctrlPr>
                            <a:rPr lang="en-US" sz="1300" i="1" dirty="0">
                              <a:latin typeface="Cambria Math" panose="02040503050406030204" pitchFamily="18" charset="0"/>
                              <a:ea typeface="Cambria Math" panose="02040503050406030204" pitchFamily="18" charset="0"/>
                            </a:rPr>
                          </m:ctrlPr>
                        </m:naryPr>
                        <m:sub>
                          <m:r>
                            <m:rPr>
                              <m:brk m:alnAt="23"/>
                            </m:rPr>
                            <a:rPr lang="en-US" sz="1300" i="1" dirty="0">
                              <a:latin typeface="Cambria Math" panose="02040503050406030204" pitchFamily="18" charset="0"/>
                              <a:ea typeface="Cambria Math" panose="02040503050406030204" pitchFamily="18" charset="0"/>
                            </a:rPr>
                            <m:t>𝑛</m:t>
                          </m:r>
                          <m:r>
                            <a:rPr lang="en-US" sz="1300" i="1" dirty="0">
                              <a:latin typeface="Cambria Math" panose="02040503050406030204" pitchFamily="18" charset="0"/>
                              <a:ea typeface="Cambria Math" panose="02040503050406030204" pitchFamily="18" charset="0"/>
                            </a:rPr>
                            <m:t>=</m:t>
                          </m:r>
                          <m:r>
                            <m:rPr>
                              <m:brk m:alnAt="23"/>
                            </m:rPr>
                            <a:rPr lang="en-US" sz="1300" i="1" dirty="0">
                              <a:latin typeface="Cambria Math" panose="02040503050406030204" pitchFamily="18" charset="0"/>
                              <a:ea typeface="Cambria Math" panose="02040503050406030204" pitchFamily="18" charset="0"/>
                            </a:rPr>
                            <m:t>0</m:t>
                          </m:r>
                        </m:sub>
                        <m:sup>
                          <m:r>
                            <a:rPr lang="en-US" sz="1300" i="1" dirty="0">
                              <a:latin typeface="Cambria Math" panose="02040503050406030204" pitchFamily="18" charset="0"/>
                              <a:ea typeface="Cambria Math" panose="02040503050406030204" pitchFamily="18" charset="0"/>
                            </a:rPr>
                            <m:t>∞</m:t>
                          </m:r>
                        </m:sup>
                        <m:e>
                          <m:d>
                            <m:dPr>
                              <m:ctrlPr>
                                <a:rPr lang="en-US" sz="1300" i="1" dirty="0">
                                  <a:latin typeface="Cambria Math" panose="02040503050406030204" pitchFamily="18" charset="0"/>
                                  <a:ea typeface="Cambria Math" panose="02040503050406030204" pitchFamily="18" charset="0"/>
                                </a:rPr>
                              </m:ctrlPr>
                            </m:dPr>
                            <m:e>
                              <m:r>
                                <a:rPr lang="en-US" sz="1300" i="1" dirty="0">
                                  <a:latin typeface="Cambria Math" panose="02040503050406030204" pitchFamily="18" charset="0"/>
                                  <a:ea typeface="Cambria Math" panose="02040503050406030204" pitchFamily="18" charset="0"/>
                                </a:rPr>
                                <m:t>𝑛</m:t>
                              </m:r>
                              <m:r>
                                <a:rPr lang="en-US" sz="1300" i="1" dirty="0">
                                  <a:latin typeface="Cambria Math" panose="02040503050406030204" pitchFamily="18" charset="0"/>
                                  <a:ea typeface="Cambria Math" panose="02040503050406030204" pitchFamily="18" charset="0"/>
                                </a:rPr>
                                <m:t>+</m:t>
                              </m:r>
                              <m:r>
                                <a:rPr lang="en-US" sz="1300" i="1" dirty="0">
                                  <a:latin typeface="Cambria Math" panose="02040503050406030204" pitchFamily="18" charset="0"/>
                                  <a:ea typeface="Cambria Math" panose="02040503050406030204" pitchFamily="18" charset="0"/>
                                </a:rPr>
                                <m:t>1</m:t>
                              </m:r>
                            </m:e>
                          </m:d>
                          <m:sSup>
                            <m:sSupPr>
                              <m:ctrlPr>
                                <a:rPr lang="en-US" sz="1300" i="1" dirty="0">
                                  <a:latin typeface="Cambria Math" panose="02040503050406030204" pitchFamily="18" charset="0"/>
                                  <a:ea typeface="Cambria Math" panose="02040503050406030204" pitchFamily="18" charset="0"/>
                                </a:rPr>
                              </m:ctrlPr>
                            </m:sSupPr>
                            <m:e>
                              <m:r>
                                <a:rPr lang="en-US" sz="1300" i="1" dirty="0">
                                  <a:latin typeface="Cambria Math" panose="02040503050406030204" pitchFamily="18" charset="0"/>
                                  <a:ea typeface="Cambria Math" panose="02040503050406030204" pitchFamily="18" charset="0"/>
                                </a:rPr>
                                <m:t>𝑥</m:t>
                              </m:r>
                            </m:e>
                            <m:sup>
                              <m:r>
                                <a:rPr lang="en-US" sz="1300" i="1" dirty="0">
                                  <a:latin typeface="Cambria Math" panose="02040503050406030204" pitchFamily="18" charset="0"/>
                                  <a:ea typeface="Cambria Math" panose="02040503050406030204" pitchFamily="18" charset="0"/>
                                </a:rPr>
                                <m:t>𝑛</m:t>
                              </m:r>
                            </m:sup>
                          </m:sSup>
                        </m:e>
                      </m:nary>
                      <m:r>
                        <a:rPr lang="en-US" sz="1300" i="1">
                          <a:latin typeface="Cambria Math" panose="02040503050406030204" pitchFamily="18" charset="0"/>
                        </a:rPr>
                        <m:t>=</m:t>
                      </m:r>
                      <m:f>
                        <m:fPr>
                          <m:ctrlPr>
                            <a:rPr lang="en-US" sz="1300" i="1">
                              <a:latin typeface="Cambria Math" panose="02040503050406030204" pitchFamily="18" charset="0"/>
                            </a:rPr>
                          </m:ctrlPr>
                        </m:fPr>
                        <m:num>
                          <m:r>
                            <a:rPr lang="en-US" sz="1300" i="1">
                              <a:latin typeface="Cambria Math" panose="02040503050406030204" pitchFamily="18" charset="0"/>
                            </a:rPr>
                            <m:t>1</m:t>
                          </m:r>
                        </m:num>
                        <m:den>
                          <m:sSup>
                            <m:sSupPr>
                              <m:ctrlPr>
                                <a:rPr lang="en-US" sz="1300" i="1">
                                  <a:latin typeface="Cambria Math" panose="02040503050406030204" pitchFamily="18" charset="0"/>
                                </a:rPr>
                              </m:ctrlPr>
                            </m:sSupPr>
                            <m:e>
                              <m:d>
                                <m:dPr>
                                  <m:ctrlPr>
                                    <a:rPr lang="en-US" sz="1300" i="1">
                                      <a:latin typeface="Cambria Math" panose="02040503050406030204" pitchFamily="18" charset="0"/>
                                    </a:rPr>
                                  </m:ctrlPr>
                                </m:dPr>
                                <m:e>
                                  <m:r>
                                    <a:rPr lang="en-US" sz="1300" i="1">
                                      <a:latin typeface="Cambria Math" panose="02040503050406030204" pitchFamily="18" charset="0"/>
                                    </a:rPr>
                                    <m:t>1</m:t>
                                  </m:r>
                                  <m:r>
                                    <a:rPr lang="en-US" sz="1300" i="1">
                                      <a:latin typeface="Cambria Math" panose="02040503050406030204" pitchFamily="18" charset="0"/>
                                    </a:rPr>
                                    <m:t>−</m:t>
                                  </m:r>
                                  <m:r>
                                    <a:rPr lang="en-US" sz="1300" i="1">
                                      <a:latin typeface="Cambria Math" panose="02040503050406030204" pitchFamily="18" charset="0"/>
                                    </a:rPr>
                                    <m:t>𝑥</m:t>
                                  </m:r>
                                </m:e>
                              </m:d>
                            </m:e>
                            <m:sup>
                              <m:r>
                                <a:rPr lang="en-US" sz="1300" i="1">
                                  <a:latin typeface="Cambria Math" panose="02040503050406030204" pitchFamily="18" charset="0"/>
                                </a:rPr>
                                <m:t>2</m:t>
                              </m:r>
                            </m:sup>
                          </m:sSup>
                        </m:den>
                      </m:f>
                      <m:r>
                        <m:rPr>
                          <m:sty m:val="p"/>
                        </m:rPr>
                        <a:rPr lang="en-US" sz="1300" b="0" i="0" smtClean="0">
                          <a:latin typeface="Cambria Math" panose="02040503050406030204" pitchFamily="18" charset="0"/>
                        </a:rPr>
                        <m:t>v</m:t>
                      </m:r>
                      <m:r>
                        <a:rPr lang="en-US" sz="1300" b="0" i="0" smtClean="0">
                          <a:latin typeface="Cambria Math" panose="02040503050406030204" pitchFamily="18" charset="0"/>
                        </a:rPr>
                        <m:t>à</m:t>
                      </m:r>
                      <m:nary>
                        <m:naryPr>
                          <m:chr m:val="∑"/>
                          <m:ctrlPr>
                            <a:rPr lang="en-US" sz="1300" i="1" dirty="0">
                              <a:latin typeface="Cambria Math" panose="02040503050406030204" pitchFamily="18" charset="0"/>
                              <a:ea typeface="Cambria Math" panose="02040503050406030204" pitchFamily="18" charset="0"/>
                            </a:rPr>
                          </m:ctrlPr>
                        </m:naryPr>
                        <m:sub>
                          <m:r>
                            <m:rPr>
                              <m:brk m:alnAt="23"/>
                            </m:rPr>
                            <a:rPr lang="en-US" sz="1300" i="1" dirty="0">
                              <a:latin typeface="Cambria Math" panose="02040503050406030204" pitchFamily="18" charset="0"/>
                              <a:ea typeface="Cambria Math" panose="02040503050406030204" pitchFamily="18" charset="0"/>
                            </a:rPr>
                            <m:t>𝑛</m:t>
                          </m:r>
                          <m:r>
                            <a:rPr lang="en-US" sz="1300" i="1" dirty="0">
                              <a:latin typeface="Cambria Math" panose="02040503050406030204" pitchFamily="18" charset="0"/>
                              <a:ea typeface="Cambria Math" panose="02040503050406030204" pitchFamily="18" charset="0"/>
                            </a:rPr>
                            <m:t>=</m:t>
                          </m:r>
                          <m:r>
                            <m:rPr>
                              <m:brk m:alnAt="23"/>
                            </m:rPr>
                            <a:rPr lang="en-US" sz="1300" i="1" dirty="0">
                              <a:latin typeface="Cambria Math" panose="02040503050406030204" pitchFamily="18" charset="0"/>
                              <a:ea typeface="Cambria Math" panose="02040503050406030204" pitchFamily="18" charset="0"/>
                            </a:rPr>
                            <m:t>0</m:t>
                          </m:r>
                        </m:sub>
                        <m:sup>
                          <m:r>
                            <a:rPr lang="en-US" sz="1300" i="1" dirty="0">
                              <a:latin typeface="Cambria Math" panose="02040503050406030204" pitchFamily="18" charset="0"/>
                              <a:ea typeface="Cambria Math" panose="02040503050406030204" pitchFamily="18" charset="0"/>
                            </a:rPr>
                            <m:t>∞</m:t>
                          </m:r>
                        </m:sup>
                        <m:e>
                          <m:sSup>
                            <m:sSupPr>
                              <m:ctrlPr>
                                <a:rPr lang="en-US" sz="1300" i="1" dirty="0">
                                  <a:latin typeface="Cambria Math" panose="02040503050406030204" pitchFamily="18" charset="0"/>
                                  <a:ea typeface="Cambria Math" panose="02040503050406030204" pitchFamily="18" charset="0"/>
                                </a:rPr>
                              </m:ctrlPr>
                            </m:sSupPr>
                            <m:e>
                              <m:r>
                                <a:rPr lang="en-US" sz="1300" i="1" dirty="0">
                                  <a:latin typeface="Cambria Math" panose="02040503050406030204" pitchFamily="18" charset="0"/>
                                  <a:ea typeface="Cambria Math" panose="02040503050406030204" pitchFamily="18" charset="0"/>
                                </a:rPr>
                                <m:t>𝑛𝑥</m:t>
                              </m:r>
                            </m:e>
                            <m:sup>
                              <m:r>
                                <a:rPr lang="en-US" sz="1300" i="1" dirty="0">
                                  <a:latin typeface="Cambria Math" panose="02040503050406030204" pitchFamily="18" charset="0"/>
                                  <a:ea typeface="Cambria Math" panose="02040503050406030204" pitchFamily="18" charset="0"/>
                                </a:rPr>
                                <m:t>𝑛</m:t>
                              </m:r>
                            </m:sup>
                          </m:sSup>
                        </m:e>
                      </m:nary>
                      <m:r>
                        <a:rPr lang="en-US" sz="1300" i="1">
                          <a:latin typeface="Cambria Math" panose="02040503050406030204" pitchFamily="18" charset="0"/>
                        </a:rPr>
                        <m:t>=</m:t>
                      </m:r>
                      <m:f>
                        <m:fPr>
                          <m:ctrlPr>
                            <a:rPr lang="en-US" sz="1300" i="1">
                              <a:latin typeface="Cambria Math" panose="02040503050406030204" pitchFamily="18" charset="0"/>
                            </a:rPr>
                          </m:ctrlPr>
                        </m:fPr>
                        <m:num>
                          <m:r>
                            <a:rPr lang="en-US" sz="1300" i="1">
                              <a:latin typeface="Cambria Math" panose="02040503050406030204" pitchFamily="18" charset="0"/>
                            </a:rPr>
                            <m:t>𝑥</m:t>
                          </m:r>
                        </m:num>
                        <m:den>
                          <m:sSup>
                            <m:sSupPr>
                              <m:ctrlPr>
                                <a:rPr lang="en-US" sz="1300" i="1">
                                  <a:latin typeface="Cambria Math" panose="02040503050406030204" pitchFamily="18" charset="0"/>
                                </a:rPr>
                              </m:ctrlPr>
                            </m:sSupPr>
                            <m:e>
                              <m:d>
                                <m:dPr>
                                  <m:ctrlPr>
                                    <a:rPr lang="en-US" sz="1300" i="1">
                                      <a:latin typeface="Cambria Math" panose="02040503050406030204" pitchFamily="18" charset="0"/>
                                    </a:rPr>
                                  </m:ctrlPr>
                                </m:dPr>
                                <m:e>
                                  <m:r>
                                    <a:rPr lang="en-US" sz="1300" i="1">
                                      <a:latin typeface="Cambria Math" panose="02040503050406030204" pitchFamily="18" charset="0"/>
                                    </a:rPr>
                                    <m:t>1</m:t>
                                  </m:r>
                                  <m:r>
                                    <a:rPr lang="en-US" sz="1300" i="1">
                                      <a:latin typeface="Cambria Math" panose="02040503050406030204" pitchFamily="18" charset="0"/>
                                    </a:rPr>
                                    <m:t>−</m:t>
                                  </m:r>
                                  <m:r>
                                    <a:rPr lang="en-US" sz="1300" i="1">
                                      <a:latin typeface="Cambria Math" panose="02040503050406030204" pitchFamily="18" charset="0"/>
                                    </a:rPr>
                                    <m:t>𝑥</m:t>
                                  </m:r>
                                </m:e>
                              </m:d>
                            </m:e>
                            <m:sup>
                              <m:r>
                                <a:rPr lang="en-US" sz="1300" i="1">
                                  <a:latin typeface="Cambria Math" panose="02040503050406030204" pitchFamily="18" charset="0"/>
                                </a:rPr>
                                <m:t>2</m:t>
                              </m:r>
                            </m:sup>
                          </m:sSup>
                        </m:den>
                      </m:f>
                    </m:oMath>
                  </m:oMathPara>
                </a14:m>
                <a:endParaRPr lang="en-US" sz="1300" b="1" dirty="0"/>
              </a:p>
              <a:p>
                <a:pPr marL="1941513" indent="0">
                  <a:lnSpc>
                    <a:spcPct val="100000"/>
                  </a:lnSpc>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nary>
                        <m:naryPr>
                          <m:chr m:val="∑"/>
                          <m:ctrlPr>
                            <a:rPr lang="en-US" i="1" dirty="0">
                              <a:latin typeface="Cambria Math" panose="02040503050406030204" pitchFamily="18" charset="0"/>
                              <a:ea typeface="Cambria Math" panose="02040503050406030204" pitchFamily="18" charset="0"/>
                            </a:rPr>
                          </m:ctrlPr>
                        </m:naryPr>
                        <m:sub>
                          <m:r>
                            <m:rPr>
                              <m:brk m:alnAt="23"/>
                            </m:rPr>
                            <a:rPr lang="en-US" i="1" dirty="0">
                              <a:latin typeface="Cambria Math" panose="02040503050406030204" pitchFamily="18" charset="0"/>
                              <a:ea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m:rPr>
                              <m:brk m:alnAt="23"/>
                            </m:rPr>
                            <a:rPr lang="en-US" i="1" dirty="0">
                              <a:latin typeface="Cambria Math" panose="02040503050406030204" pitchFamily="18" charset="0"/>
                              <a:ea typeface="Cambria Math" panose="02040503050406030204" pitchFamily="18" charset="0"/>
                            </a:rPr>
                            <m:t>0</m:t>
                          </m:r>
                        </m:sub>
                        <m:sup>
                          <m:r>
                            <a:rPr lang="en-US" i="1" dirty="0">
                              <a:latin typeface="Cambria Math" panose="02040503050406030204" pitchFamily="18" charset="0"/>
                              <a:ea typeface="Cambria Math" panose="02040503050406030204" pitchFamily="18" charset="0"/>
                            </a:rPr>
                            <m:t>∞</m:t>
                          </m:r>
                        </m:sup>
                        <m:e>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r>
                                <a:rPr lang="en-US" i="1" dirty="0">
                                  <a:latin typeface="Cambria Math" panose="02040503050406030204" pitchFamily="18" charset="0"/>
                                  <a:ea typeface="Cambria Math" panose="02040503050406030204" pitchFamily="18" charset="0"/>
                                </a:rPr>
                                <m:t>𝑛</m:t>
                              </m:r>
                            </m:sup>
                          </m:sSup>
                        </m:e>
                      </m:nary>
                      <m:r>
                        <a:rPr lang="en-US" b="0" i="1" dirty="0" smtClean="0">
                          <a:latin typeface="Cambria Math" panose="02040503050406030204" pitchFamily="18" charset="0"/>
                          <a:ea typeface="Cambria Math" panose="02040503050406030204" pitchFamily="18" charset="0"/>
                        </a:rPr>
                        <m:t>+</m:t>
                      </m:r>
                      <m:nary>
                        <m:naryPr>
                          <m:chr m:val="∑"/>
                          <m:ctrlPr>
                            <a:rPr lang="en-US" i="1" dirty="0">
                              <a:latin typeface="Cambria Math" panose="02040503050406030204" pitchFamily="18" charset="0"/>
                              <a:ea typeface="Cambria Math" panose="02040503050406030204" pitchFamily="18" charset="0"/>
                            </a:rPr>
                          </m:ctrlPr>
                        </m:naryPr>
                        <m:sub>
                          <m:r>
                            <m:rPr>
                              <m:brk m:alnAt="23"/>
                            </m:rPr>
                            <a:rPr lang="en-US" i="1" dirty="0">
                              <a:latin typeface="Cambria Math" panose="02040503050406030204" pitchFamily="18" charset="0"/>
                              <a:ea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m:rPr>
                              <m:brk m:alnAt="23"/>
                            </m:rPr>
                            <a:rPr lang="en-US" i="1" dirty="0">
                              <a:latin typeface="Cambria Math" panose="02040503050406030204" pitchFamily="18" charset="0"/>
                              <a:ea typeface="Cambria Math" panose="02040503050406030204" pitchFamily="18" charset="0"/>
                            </a:rPr>
                            <m:t>0</m:t>
                          </m:r>
                        </m:sub>
                        <m:sup>
                          <m:r>
                            <a:rPr lang="en-US" i="1" dirty="0">
                              <a:latin typeface="Cambria Math" panose="02040503050406030204" pitchFamily="18" charset="0"/>
                              <a:ea typeface="Cambria Math" panose="02040503050406030204" pitchFamily="18" charset="0"/>
                            </a:rPr>
                            <m:t>∞</m:t>
                          </m:r>
                        </m:sup>
                        <m:e>
                          <m:sSup>
                            <m:sSupPr>
                              <m:ctrlPr>
                                <a:rPr lang="en-US" i="1" dirty="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6</m:t>
                              </m:r>
                              <m: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𝑥</m:t>
                              </m:r>
                            </m:e>
                            <m:sup>
                              <m:r>
                                <a:rPr lang="en-US" i="1" dirty="0">
                                  <a:latin typeface="Cambria Math" panose="02040503050406030204" pitchFamily="18" charset="0"/>
                                  <a:ea typeface="Cambria Math" panose="02040503050406030204" pitchFamily="18" charset="0"/>
                                </a:rPr>
                                <m:t>𝑛</m:t>
                              </m:r>
                            </m:sup>
                          </m:sSup>
                        </m:e>
                      </m:nary>
                      <m:r>
                        <a:rPr lang="en-US" b="0" i="1" dirty="0" smtClean="0">
                          <a:latin typeface="Cambria Math" panose="02040503050406030204" pitchFamily="18" charset="0"/>
                          <a:ea typeface="Cambria Math" panose="02040503050406030204" pitchFamily="18" charset="0"/>
                        </a:rPr>
                        <m:t>=</m:t>
                      </m:r>
                      <m:nary>
                        <m:naryPr>
                          <m:chr m:val="∑"/>
                          <m:ctrlPr>
                            <a:rPr lang="en-US" i="1" dirty="0">
                              <a:latin typeface="Cambria Math" panose="02040503050406030204" pitchFamily="18" charset="0"/>
                              <a:ea typeface="Cambria Math" panose="02040503050406030204" pitchFamily="18" charset="0"/>
                            </a:rPr>
                          </m:ctrlPr>
                        </m:naryPr>
                        <m:sub>
                          <m:r>
                            <m:rPr>
                              <m:brk m:alnAt="23"/>
                            </m:rPr>
                            <a:rPr lang="en-US" i="1" dirty="0">
                              <a:latin typeface="Cambria Math" panose="02040503050406030204" pitchFamily="18" charset="0"/>
                              <a:ea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m:rPr>
                              <m:brk m:alnAt="23"/>
                            </m:rPr>
                            <a:rPr lang="en-US" i="1" dirty="0">
                              <a:latin typeface="Cambria Math" panose="02040503050406030204" pitchFamily="18" charset="0"/>
                              <a:ea typeface="Cambria Math" panose="02040503050406030204" pitchFamily="18" charset="0"/>
                            </a:rPr>
                            <m:t>0</m:t>
                          </m:r>
                        </m:sub>
                        <m:sup>
                          <m:r>
                            <a:rPr lang="en-US" i="1" dirty="0">
                              <a:latin typeface="Cambria Math" panose="02040503050406030204" pitchFamily="18" charset="0"/>
                              <a:ea typeface="Cambria Math" panose="02040503050406030204" pitchFamily="18" charset="0"/>
                            </a:rPr>
                            <m:t>∞</m:t>
                          </m:r>
                        </m:sup>
                        <m:e>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7</m:t>
                              </m:r>
                              <m:r>
                                <a:rPr lang="en-US" i="1" dirty="0">
                                  <a:latin typeface="Cambria Math" panose="02040503050406030204" pitchFamily="18" charset="0"/>
                                  <a:ea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e>
                          </m:d>
                          <m:r>
                            <a:rPr lang="en-US" b="0" i="1" dirty="0" smtClean="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𝑥</m:t>
                              </m:r>
                            </m:e>
                            <m:sup>
                              <m:r>
                                <a:rPr lang="en-US" i="1" dirty="0">
                                  <a:latin typeface="Cambria Math" panose="02040503050406030204" pitchFamily="18" charset="0"/>
                                  <a:ea typeface="Cambria Math" panose="02040503050406030204" pitchFamily="18" charset="0"/>
                                </a:rPr>
                                <m:t>𝑛</m:t>
                              </m:r>
                            </m:sup>
                          </m:sSup>
                        </m:e>
                      </m:nary>
                    </m:oMath>
                  </m:oMathPara>
                </a14:m>
                <a:endParaRPr lang="en-US" b="1" dirty="0"/>
              </a:p>
              <a:p>
                <a:pPr marL="568325" indent="0">
                  <a:lnSpc>
                    <a:spcPts val="1500"/>
                  </a:lnSpc>
                </a:pPr>
                <a:r>
                  <a:rPr lang="en-US" dirty="0" err="1"/>
                  <a:t>Mà</a:t>
                </a:r>
                <a:r>
                  <a:rPr lang="en-US" dirty="0"/>
                  <a:t> ta có:</a:t>
                </a:r>
              </a:p>
              <a:p>
                <a:pPr marL="1889125" indent="0">
                  <a:lnSpc>
                    <a:spcPct val="100000"/>
                  </a:lnSpc>
                  <a:spcAft>
                    <a:spcPts val="600"/>
                  </a:spcAft>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𝒈</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𝟎</m:t>
                          </m:r>
                        </m:sub>
                        <m:sup>
                          <m:r>
                            <a:rPr lang="en-US" b="1" i="1" smtClean="0">
                              <a:latin typeface="Cambria Math" panose="02040503050406030204" pitchFamily="18" charset="0"/>
                              <a:ea typeface="Cambria Math" panose="02040503050406030204" pitchFamily="18" charset="0"/>
                            </a:rPr>
                            <m:t>∞</m:t>
                          </m:r>
                        </m:sup>
                        <m:e>
                          <m:r>
                            <a:rPr lang="en-US" b="1" i="1" smtClean="0">
                              <a:latin typeface="Cambria Math" panose="02040503050406030204" pitchFamily="18" charset="0"/>
                            </a:rPr>
                            <m:t>𝑻</m:t>
                          </m:r>
                          <m:r>
                            <a:rPr lang="en-US" b="1" i="1" smtClean="0">
                              <a:latin typeface="Cambria Math" panose="02040503050406030204" pitchFamily="18" charset="0"/>
                            </a:rPr>
                            <m:t>(</m:t>
                          </m:r>
                          <m:r>
                            <a:rPr lang="en-US" b="1" i="1" smtClean="0">
                              <a:latin typeface="Cambria Math" panose="02040503050406030204" pitchFamily="18" charset="0"/>
                            </a:rPr>
                            <m:t>𝒏</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𝒏</m:t>
                              </m:r>
                            </m:sup>
                          </m:sSup>
                        </m:e>
                      </m:nary>
                    </m:oMath>
                  </m:oMathPara>
                </a14:m>
                <a:endParaRPr lang="en-US" dirty="0"/>
              </a:p>
              <a:p>
                <a:pPr marL="854075" indent="-285750">
                  <a:lnSpc>
                    <a:spcPct val="100000"/>
                  </a:lnSpc>
                  <a:buFont typeface="Wingdings" panose="05000000000000000000" pitchFamily="2" charset="2"/>
                  <a:buChar char="Ø"/>
                </a:pPr>
                <a:r>
                  <a:rPr lang="en-US" sz="1600" dirty="0" err="1">
                    <a:solidFill>
                      <a:srgbClr val="FF0000"/>
                    </a:solidFill>
                  </a:rPr>
                  <a:t>Suy</a:t>
                </a:r>
                <a:r>
                  <a:rPr lang="en-US" sz="1600" dirty="0">
                    <a:solidFill>
                      <a:srgbClr val="FF0000"/>
                    </a:solidFill>
                  </a:rPr>
                  <a:t> </a:t>
                </a:r>
                <a:r>
                  <a:rPr lang="en-US" sz="1600" dirty="0" err="1">
                    <a:solidFill>
                      <a:srgbClr val="FF0000"/>
                    </a:solidFill>
                  </a:rPr>
                  <a:t>ra</a:t>
                </a:r>
                <a:r>
                  <a:rPr lang="en-US" sz="1600" dirty="0">
                    <a:solidFill>
                      <a:srgbClr val="FF0000"/>
                    </a:solidFill>
                  </a:rPr>
                  <a:t>: </a:t>
                </a:r>
                <a14:m>
                  <m:oMath xmlns:m="http://schemas.openxmlformats.org/officeDocument/2006/math">
                    <m:r>
                      <a:rPr lang="en-US" sz="1600" b="1" i="0" dirty="0" smtClean="0">
                        <a:solidFill>
                          <a:srgbClr val="FF0000"/>
                        </a:solidFill>
                        <a:latin typeface="Cambria Math" panose="02040503050406030204" pitchFamily="18" charset="0"/>
                        <a:ea typeface="Cambria Math" panose="02040503050406030204" pitchFamily="18" charset="0"/>
                      </a:rPr>
                      <m:t>𝐓</m:t>
                    </m:r>
                    <m:d>
                      <m:dPr>
                        <m:ctrlPr>
                          <a:rPr lang="ar-AE" sz="1600" b="1" i="1" dirty="0" smtClean="0">
                            <a:solidFill>
                              <a:srgbClr val="FF0000"/>
                            </a:solidFill>
                            <a:latin typeface="Cambria Math" panose="02040503050406030204" pitchFamily="18" charset="0"/>
                            <a:ea typeface="Cambria Math" panose="02040503050406030204" pitchFamily="18" charset="0"/>
                          </a:rPr>
                        </m:ctrlPr>
                      </m:dPr>
                      <m:e>
                        <m:r>
                          <a:rPr lang="ar-AE" sz="1600" b="1" i="0" dirty="0" smtClean="0">
                            <a:solidFill>
                              <a:srgbClr val="FF0000"/>
                            </a:solidFill>
                            <a:latin typeface="Cambria Math" panose="02040503050406030204" pitchFamily="18" charset="0"/>
                            <a:ea typeface="Cambria Math" panose="02040503050406030204" pitchFamily="18" charset="0"/>
                          </a:rPr>
                          <m:t>𝐧</m:t>
                        </m:r>
                      </m:e>
                    </m:d>
                    <m:r>
                      <a:rPr lang="ar-AE" sz="1600" b="1" i="0" dirty="0" smtClean="0">
                        <a:solidFill>
                          <a:srgbClr val="FF0000"/>
                        </a:solidFill>
                        <a:latin typeface="Cambria Math" panose="02040503050406030204" pitchFamily="18" charset="0"/>
                        <a:ea typeface="Cambria Math" panose="02040503050406030204" pitchFamily="18" charset="0"/>
                      </a:rPr>
                      <m:t>=</m:t>
                    </m:r>
                    <m:r>
                      <a:rPr lang="ar-AE" sz="1600" b="1" i="1" dirty="0" smtClean="0">
                        <a:solidFill>
                          <a:srgbClr val="FF0000"/>
                        </a:solidFill>
                        <a:latin typeface="Cambria Math" panose="02040503050406030204" pitchFamily="18" charset="0"/>
                        <a:ea typeface="Cambria Math" panose="02040503050406030204" pitchFamily="18" charset="0"/>
                      </a:rPr>
                      <m:t>𝟕</m:t>
                    </m:r>
                    <m:r>
                      <a:rPr lang="ar-AE" sz="1600" b="1" i="1" dirty="0" smtClean="0">
                        <a:solidFill>
                          <a:srgbClr val="FF0000"/>
                        </a:solidFill>
                        <a:latin typeface="Cambria Math" panose="02040503050406030204" pitchFamily="18" charset="0"/>
                        <a:ea typeface="Cambria Math" panose="02040503050406030204" pitchFamily="18" charset="0"/>
                      </a:rPr>
                      <m:t>𝒏</m:t>
                    </m:r>
                    <m:r>
                      <a:rPr lang="ar-AE" sz="1600" b="1" i="1" dirty="0" smtClean="0">
                        <a:solidFill>
                          <a:srgbClr val="FF0000"/>
                        </a:solidFill>
                        <a:latin typeface="Cambria Math" panose="02040503050406030204" pitchFamily="18" charset="0"/>
                        <a:ea typeface="Cambria Math" panose="02040503050406030204" pitchFamily="18" charset="0"/>
                      </a:rPr>
                      <m:t>+</m:t>
                    </m:r>
                    <m:r>
                      <a:rPr lang="ar-AE" sz="1600" b="1" i="1" dirty="0" smtClean="0">
                        <a:solidFill>
                          <a:srgbClr val="FF0000"/>
                        </a:solidFill>
                        <a:latin typeface="Cambria Math" panose="02040503050406030204" pitchFamily="18" charset="0"/>
                        <a:ea typeface="Cambria Math" panose="02040503050406030204" pitchFamily="18" charset="0"/>
                      </a:rPr>
                      <m:t>𝟏</m:t>
                    </m:r>
                  </m:oMath>
                </a14:m>
                <a:endParaRPr lang="ar-AE" sz="1600" dirty="0">
                  <a:solidFill>
                    <a:srgbClr val="FF0000"/>
                  </a:solidFill>
                  <a:latin typeface="Alata" panose="020B0604020202020204" charset="0"/>
                  <a:ea typeface="Calibri" panose="020F0502020204030204" pitchFamily="34" charset="0"/>
                  <a:cs typeface="Calibri" panose="020F0502020204030204" pitchFamily="34" charset="0"/>
                </a:endParaRPr>
              </a:p>
            </p:txBody>
          </p:sp>
        </mc:Choice>
        <mc:Fallback xmlns="">
          <p:sp>
            <p:nvSpPr>
              <p:cNvPr id="10" name="Google Shape;1240;p55"/>
              <p:cNvSpPr txBox="1">
                <a:spLocks noGrp="1" noRot="1" noChangeAspect="1" noMove="1" noResize="1" noEditPoints="1" noAdjustHandles="1" noChangeArrowheads="1" noChangeShapeType="1" noTextEdit="1"/>
              </p:cNvSpPr>
              <p:nvPr>
                <p:ph type="subTitle" idx="1"/>
              </p:nvPr>
            </p:nvSpPr>
            <p:spPr>
              <a:xfrm>
                <a:off x="690829" y="1559524"/>
                <a:ext cx="7686771" cy="3106471"/>
              </a:xfrm>
              <a:prstGeom prst="rect">
                <a:avLst/>
              </a:prstGeom>
              <a:blipFill>
                <a:blip r:embed="rId3"/>
                <a:stretch>
                  <a:fillRect b="-3536"/>
                </a:stretch>
              </a:blipFill>
            </p:spPr>
            <p:txBody>
              <a:bodyPr/>
              <a:lstStyle/>
              <a:p>
                <a:r>
                  <a:rPr lang="en-US">
                    <a:noFill/>
                  </a:rPr>
                  <a:t> </a:t>
                </a:r>
              </a:p>
            </p:txBody>
          </p:sp>
        </mc:Fallback>
      </mc:AlternateContent>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549100F-D926-6881-3780-CFF8221DE190}"/>
              </a:ext>
            </a:extLst>
          </p:cNvPr>
          <p:cNvSpPr txBox="1"/>
          <p:nvPr/>
        </p:nvSpPr>
        <p:spPr>
          <a:xfrm>
            <a:off x="3853711" y="4346747"/>
            <a:ext cx="4572000" cy="338554"/>
          </a:xfrm>
          <a:prstGeom prst="rect">
            <a:avLst/>
          </a:prstGeom>
          <a:noFill/>
        </p:spPr>
        <p:txBody>
          <a:bodyPr wrap="square">
            <a:spAutoFit/>
          </a:bodyPr>
          <a:lstStyle/>
          <a:p>
            <a:pPr marL="285750" indent="-285750">
              <a:buFont typeface="Wingdings" panose="05000000000000000000" pitchFamily="2" charset="2"/>
              <a:buChar char="Ø"/>
            </a:pPr>
            <a:r>
              <a:rPr lang="en-US" sz="1600" dirty="0" err="1">
                <a:solidFill>
                  <a:srgbClr val="FF0000"/>
                </a:solidFill>
                <a:latin typeface="Alata" panose="020B0604020202020204" charset="0"/>
                <a:ea typeface="Calibri" panose="020F0502020204030204" pitchFamily="34" charset="0"/>
                <a:cs typeface="Calibri" panose="020F0502020204030204" pitchFamily="34" charset="0"/>
              </a:rPr>
              <a:t>Độ</a:t>
            </a:r>
            <a:r>
              <a:rPr lang="en-US" sz="1600" dirty="0">
                <a:solidFill>
                  <a:srgbClr val="FF0000"/>
                </a:solidFill>
                <a:latin typeface="Alata" panose="020B0604020202020204" charset="0"/>
                <a:ea typeface="Calibri" panose="020F0502020204030204" pitchFamily="34" charset="0"/>
                <a:cs typeface="Calibri" panose="020F0502020204030204" pitchFamily="34" charset="0"/>
              </a:rPr>
              <a:t> </a:t>
            </a:r>
            <a:r>
              <a:rPr lang="en-US" sz="1600" dirty="0" err="1">
                <a:solidFill>
                  <a:srgbClr val="FF0000"/>
                </a:solidFill>
                <a:latin typeface="Alata" panose="020B0604020202020204" charset="0"/>
                <a:ea typeface="Calibri" panose="020F0502020204030204" pitchFamily="34" charset="0"/>
                <a:cs typeface="Calibri" panose="020F0502020204030204" pitchFamily="34" charset="0"/>
              </a:rPr>
              <a:t>phức</a:t>
            </a:r>
            <a:r>
              <a:rPr lang="en-US" sz="1600" dirty="0">
                <a:solidFill>
                  <a:srgbClr val="FF0000"/>
                </a:solidFill>
                <a:latin typeface="Alata" panose="020B0604020202020204" charset="0"/>
                <a:ea typeface="Calibri" panose="020F0502020204030204" pitchFamily="34" charset="0"/>
                <a:cs typeface="Calibri" panose="020F0502020204030204" pitchFamily="34" charset="0"/>
              </a:rPr>
              <a:t> </a:t>
            </a:r>
            <a:r>
              <a:rPr lang="en-US" sz="1600" dirty="0" err="1">
                <a:solidFill>
                  <a:srgbClr val="FF0000"/>
                </a:solidFill>
                <a:latin typeface="Alata" panose="020B0604020202020204" charset="0"/>
                <a:ea typeface="Calibri" panose="020F0502020204030204" pitchFamily="34" charset="0"/>
                <a:cs typeface="Calibri" panose="020F0502020204030204" pitchFamily="34" charset="0"/>
              </a:rPr>
              <a:t>tạp</a:t>
            </a:r>
            <a:r>
              <a:rPr lang="en-US" sz="1600" dirty="0">
                <a:solidFill>
                  <a:srgbClr val="FF0000"/>
                </a:solidFill>
                <a:latin typeface="Alata" panose="020B0604020202020204" charset="0"/>
                <a:ea typeface="Calibri" panose="020F0502020204030204" pitchFamily="34" charset="0"/>
                <a:cs typeface="Calibri" panose="020F0502020204030204" pitchFamily="34" charset="0"/>
              </a:rPr>
              <a:t> O(n)</a:t>
            </a:r>
            <a:endParaRPr lang="en-US" sz="1600" dirty="0"/>
          </a:p>
        </p:txBody>
      </p:sp>
    </p:spTree>
    <p:extLst>
      <p:ext uri="{BB962C8B-B14F-4D97-AF65-F5344CB8AC3E}">
        <p14:creationId xmlns:p14="http://schemas.microsoft.com/office/powerpoint/2010/main" val="3666150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1000"/>
                                        <p:tgtEl>
                                          <p:spTgt spid="10">
                                            <p:txEl>
                                              <p:pRg st="2" end="2"/>
                                            </p:txEl>
                                          </p:spTgt>
                                        </p:tgtEl>
                                      </p:cBhvr>
                                    </p:animEffect>
                                    <p:anim calcmode="lin" valueType="num">
                                      <p:cBhvr>
                                        <p:cTn id="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1000"/>
                                        <p:tgtEl>
                                          <p:spTgt spid="10">
                                            <p:txEl>
                                              <p:pRg st="3" end="3"/>
                                            </p:txEl>
                                          </p:spTgt>
                                        </p:tgtEl>
                                      </p:cBhvr>
                                    </p:animEffect>
                                    <p:anim calcmode="lin" valueType="num">
                                      <p:cBhvr>
                                        <p:cTn id="1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1000"/>
                                        <p:tgtEl>
                                          <p:spTgt spid="10">
                                            <p:txEl>
                                              <p:pRg st="4" end="4"/>
                                            </p:txEl>
                                          </p:spTgt>
                                        </p:tgtEl>
                                      </p:cBhvr>
                                    </p:animEffect>
                                    <p:anim calcmode="lin" valueType="num">
                                      <p:cBhvr>
                                        <p:cTn id="20"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Effect transition="in" filter="fade">
                                      <p:cBhvr>
                                        <p:cTn id="26" dur="1000"/>
                                        <p:tgtEl>
                                          <p:spTgt spid="10">
                                            <p:txEl>
                                              <p:pRg st="5" end="5"/>
                                            </p:txEl>
                                          </p:spTgt>
                                        </p:tgtEl>
                                      </p:cBhvr>
                                    </p:animEffect>
                                    <p:anim calcmode="lin" valueType="num">
                                      <p:cBhvr>
                                        <p:cTn id="27"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Effect transition="in" filter="fade">
                                      <p:cBhvr>
                                        <p:cTn id="31" dur="1000"/>
                                        <p:tgtEl>
                                          <p:spTgt spid="10">
                                            <p:txEl>
                                              <p:pRg st="6" end="6"/>
                                            </p:txEl>
                                          </p:spTgt>
                                        </p:tgtEl>
                                      </p:cBhvr>
                                    </p:animEffect>
                                    <p:anim calcmode="lin" valueType="num">
                                      <p:cBhvr>
                                        <p:cTn id="32"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
                                            <p:txEl>
                                              <p:pRg st="7" end="7"/>
                                            </p:txEl>
                                          </p:spTgt>
                                        </p:tgtEl>
                                        <p:attrNameLst>
                                          <p:attrName>style.visibility</p:attrName>
                                        </p:attrNameLst>
                                      </p:cBhvr>
                                      <p:to>
                                        <p:strVal val="visible"/>
                                      </p:to>
                                    </p:set>
                                    <p:animEffect transition="in" filter="fade">
                                      <p:cBhvr>
                                        <p:cTn id="38" dur="1000"/>
                                        <p:tgtEl>
                                          <p:spTgt spid="10">
                                            <p:txEl>
                                              <p:pRg st="7" end="7"/>
                                            </p:txEl>
                                          </p:spTgt>
                                        </p:tgtEl>
                                      </p:cBhvr>
                                    </p:animEffect>
                                    <p:anim calcmode="lin" valueType="num">
                                      <p:cBhvr>
                                        <p:cTn id="39"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4" name="Rectangle 5"/>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W () = (-1)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(-2)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(-3)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+ 2C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(-3) + 3C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__() = (-)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HO GV GT xG GZ   -  = 0 L  = . $ eW G W</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7300" b="0" i="0" u="none" strike="noStrike" cap="none" normalizeH="0" baseline="0">
                <a:ln>
                  <a:noFill/>
                </a:ln>
                <a:solidFill>
                  <a:srgbClr val="000000"/>
                </a:solidFill>
                <a:effectLst/>
                <a:latin typeface="ff7"/>
              </a:rPr>
              <a:t>Q GU O lk GV e| HL4/13</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300" b="0" i="0" u="none" strike="noStrike" cap="none" normalizeH="0" baseline="0">
                <a:ln>
                  <a:noFill/>
                </a:ln>
                <a:solidFill>
                  <a:srgbClr val="000000"/>
                </a:solidFill>
                <a:effectLst/>
                <a:latin typeface="Roboto" panose="02000000000000000000" pitchFamily="2"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0" y="0"/>
            <a:ext cx="0" cy="0"/>
          </a:xfrm>
          <a:prstGeom prst="rect">
            <a:avLst/>
          </a:prstGeom>
          <a:solidFill>
            <a:srgbClr val="F8F8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rgbClr val="000000"/>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(0)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1</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 C</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6600" b="0" i="0" u="none" strike="noStrike" cap="none" normalizeH="0" baseline="0">
                <a:ln>
                  <a:noFill/>
                </a:ln>
                <a:solidFill>
                  <a:srgbClr val="000000"/>
                </a:solidFill>
                <a:effectLst/>
                <a:latin typeface="ff7"/>
              </a:rPr>
              <a:t>2</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8000" b="0" i="0" u="none" strike="noStrike" cap="none" normalizeH="0" baseline="0">
                <a:ln>
                  <a:noFill/>
                </a:ln>
                <a:solidFill>
                  <a:srgbClr val="000000"/>
                </a:solidFill>
                <a:effectLst/>
                <a:latin typeface="ff7"/>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37738"/>
            <a:ext cx="123825" cy="57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9837738"/>
            <a:ext cx="123825" cy="57150"/>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914;p45"/>
          <p:cNvSpPr/>
          <p:nvPr/>
        </p:nvSpPr>
        <p:spPr>
          <a:xfrm>
            <a:off x="369911" y="1450949"/>
            <a:ext cx="8564091" cy="3439973"/>
          </a:xfrm>
          <a:prstGeom prst="roundRect">
            <a:avLst>
              <a:gd name="adj" fmla="val 785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5;p45"/>
          <p:cNvSpPr/>
          <p:nvPr/>
        </p:nvSpPr>
        <p:spPr>
          <a:xfrm>
            <a:off x="317394" y="1322479"/>
            <a:ext cx="8564091" cy="3539281"/>
          </a:xfrm>
          <a:prstGeom prst="roundRect">
            <a:avLst>
              <a:gd name="adj" fmla="val 785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6;p45"/>
          <p:cNvSpPr/>
          <p:nvPr/>
        </p:nvSpPr>
        <p:spPr>
          <a:xfrm>
            <a:off x="472289" y="1429344"/>
            <a:ext cx="8199372" cy="3211735"/>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934;p45"/>
          <p:cNvGrpSpPr/>
          <p:nvPr/>
        </p:nvGrpSpPr>
        <p:grpSpPr>
          <a:xfrm>
            <a:off x="8110978" y="1149653"/>
            <a:ext cx="263669" cy="263588"/>
            <a:chOff x="4028549" y="3239505"/>
            <a:chExt cx="131381" cy="131321"/>
          </a:xfrm>
        </p:grpSpPr>
        <p:sp>
          <p:nvSpPr>
            <p:cNvPr id="21" name="Google Shape;935;p4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4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938;p45"/>
          <p:cNvSpPr/>
          <p:nvPr/>
        </p:nvSpPr>
        <p:spPr>
          <a:xfrm rot="2802891">
            <a:off x="7581397" y="1329006"/>
            <a:ext cx="357342"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4" name="Google Shape;1240;p55"/>
              <p:cNvSpPr txBox="1">
                <a:spLocks noGrp="1"/>
              </p:cNvSpPr>
              <p:nvPr>
                <p:ph type="subTitle" idx="1"/>
              </p:nvPr>
            </p:nvSpPr>
            <p:spPr>
              <a:xfrm>
                <a:off x="815274" y="1858496"/>
                <a:ext cx="7093619" cy="2564302"/>
              </a:xfrm>
              <a:prstGeom prst="rect">
                <a:avLst/>
              </a:prstGeom>
            </p:spPr>
            <p:txBody>
              <a:bodyPr spcFirstLastPara="1" wrap="square" lIns="91425" tIns="91425" rIns="91425" bIns="91425" anchor="t" anchorCtr="0">
                <a:noAutofit/>
              </a:bodyPr>
              <a:lstStyle/>
              <a:p>
                <a:pPr marL="744855" indent="-285750">
                  <a:lnSpc>
                    <a:spcPct val="150000"/>
                  </a:lnSpc>
                  <a:buFont typeface="Wingdings" panose="05000000000000000000" pitchFamily="2" charset="2"/>
                  <a:buChar char="Ø"/>
                </a:pPr>
                <a:r>
                  <a:rPr lang="en-US" dirty="0"/>
                  <a:t>Bước 1: </a:t>
                </a:r>
                <a:r>
                  <a:rPr lang="en-US" dirty="0" err="1"/>
                  <a:t>đoán</a:t>
                </a:r>
                <a:r>
                  <a:rPr lang="en-US" dirty="0"/>
                  <a:t> </a:t>
                </a:r>
                <a:r>
                  <a:rPr lang="en-US" dirty="0" err="1"/>
                  <a:t>nghiệm</a:t>
                </a:r>
                <a:r>
                  <a:rPr lang="en-US" dirty="0"/>
                  <a:t> f(n) </a:t>
                </a:r>
                <a:r>
                  <a:rPr lang="en-US" dirty="0" err="1"/>
                  <a:t>với</a:t>
                </a:r>
                <a:r>
                  <a:rPr lang="en-US" dirty="0"/>
                  <a:t> f(n) </a:t>
                </a:r>
                <a:r>
                  <a:rPr lang="en-US" dirty="0" err="1"/>
                  <a:t>là</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hàm</a:t>
                </a:r>
                <a:r>
                  <a:rPr lang="en-US" dirty="0"/>
                  <a:t> </a:t>
                </a:r>
                <a:r>
                  <a:rPr lang="en-US" dirty="0" err="1"/>
                  <a:t>quen</a:t>
                </a:r>
                <a:r>
                  <a:rPr lang="en-US" dirty="0"/>
                  <a:t> </a:t>
                </a:r>
                <a:r>
                  <a:rPr lang="en-US" dirty="0" err="1"/>
                  <a:t>thuộc</a:t>
                </a:r>
                <a:r>
                  <a:rPr lang="en-US" dirty="0"/>
                  <a:t> log(n), n, n!, … (</a:t>
                </a:r>
                <a:r>
                  <a:rPr lang="en-US" dirty="0" err="1"/>
                  <a:t>tìm</a:t>
                </a:r>
                <a:r>
                  <a:rPr lang="en-US" dirty="0"/>
                  <a:t> </a:t>
                </a:r>
                <a:r>
                  <a:rPr lang="en-US" dirty="0" err="1"/>
                  <a:t>chặn</a:t>
                </a:r>
                <a:r>
                  <a:rPr lang="en-US" dirty="0"/>
                  <a:t> </a:t>
                </a:r>
                <a:r>
                  <a:rPr lang="en-US" dirty="0" err="1"/>
                  <a:t>trên</a:t>
                </a:r>
                <a:r>
                  <a:rPr lang="en-US" dirty="0"/>
                  <a:t>)</a:t>
                </a:r>
              </a:p>
              <a:p>
                <a:pPr marL="744855" indent="-285750">
                  <a:lnSpc>
                    <a:spcPct val="150000"/>
                  </a:lnSpc>
                  <a:buFont typeface="Wingdings" panose="05000000000000000000" pitchFamily="2" charset="2"/>
                  <a:buChar char="Ø"/>
                </a:pPr>
                <a:r>
                  <a:rPr lang="en-US" dirty="0" err="1"/>
                  <a:t>Bước</a:t>
                </a:r>
                <a:r>
                  <a:rPr lang="en-US" dirty="0"/>
                  <a:t> 2: </a:t>
                </a:r>
                <a:r>
                  <a:rPr lang="en-US" dirty="0" err="1"/>
                  <a:t>chứng</a:t>
                </a:r>
                <a:r>
                  <a:rPr lang="en-US" dirty="0"/>
                  <a:t> </a:t>
                </a:r>
                <a:r>
                  <a:rPr lang="en-US" dirty="0" err="1"/>
                  <a:t>minh</a:t>
                </a:r>
                <a:r>
                  <a:rPr lang="en-US" dirty="0"/>
                  <a:t> T(n)</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f(n)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n </a:t>
                </a:r>
              </a:p>
              <a:p>
                <a:pPr marL="1202055" lvl="1" indent="-285750">
                  <a:lnSpc>
                    <a:spcPct val="100000"/>
                  </a:lnSpc>
                  <a:buFont typeface="Wingdings" panose="05000000000000000000" pitchFamily="2" charset="2"/>
                  <a:buChar char="q"/>
                </a:pPr>
                <a:r>
                  <a:rPr lang="en-US" dirty="0" err="1"/>
                  <a:t>Chứng</a:t>
                </a:r>
                <a:r>
                  <a:rPr lang="en-US" dirty="0"/>
                  <a:t> </a:t>
                </a:r>
                <a:r>
                  <a:rPr lang="en-US" dirty="0" err="1"/>
                  <a:t>minh</a:t>
                </a:r>
                <a:r>
                  <a:rPr lang="en-US" dirty="0"/>
                  <a:t> T(0)</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a:t>f(0)</a:t>
                </a:r>
                <a:endParaRPr lang="en-US" dirty="0"/>
              </a:p>
              <a:p>
                <a:pPr marL="1202055" lvl="1" indent="-285750">
                  <a:lnSpc>
                    <a:spcPct val="100000"/>
                  </a:lnSpc>
                  <a:buFont typeface="Wingdings" panose="05000000000000000000" pitchFamily="2" charset="2"/>
                  <a:buChar char="q"/>
                </a:pPr>
                <a:r>
                  <a:rPr lang="en-US" dirty="0"/>
                  <a:t>Ta </a:t>
                </a:r>
                <a:r>
                  <a:rPr lang="en-US" dirty="0" err="1"/>
                  <a:t>giả</a:t>
                </a:r>
                <a:r>
                  <a:rPr lang="en-US" dirty="0"/>
                  <a:t> </a:t>
                </a:r>
                <a:r>
                  <a:rPr lang="en-US" dirty="0" err="1"/>
                  <a:t>sử</a:t>
                </a:r>
                <a:r>
                  <a:rPr lang="en-US" dirty="0"/>
                  <a:t> T(k)</a:t>
                </a: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f(k)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k &lt;n (</a:t>
                </a:r>
                <a:r>
                  <a:rPr lang="en-US" dirty="0" err="1"/>
                  <a:t>giả</a:t>
                </a:r>
                <a:r>
                  <a:rPr lang="en-US" dirty="0"/>
                  <a:t> </a:t>
                </a:r>
                <a:r>
                  <a:rPr lang="en-US" dirty="0" err="1"/>
                  <a:t>thuyết</a:t>
                </a:r>
                <a:r>
                  <a:rPr lang="en-US" dirty="0"/>
                  <a:t> </a:t>
                </a:r>
                <a:r>
                  <a:rPr lang="en-US" dirty="0" err="1"/>
                  <a:t>quy</a:t>
                </a:r>
                <a:r>
                  <a:rPr lang="en-US" dirty="0"/>
                  <a:t> </a:t>
                </a:r>
                <a:r>
                  <a:rPr lang="en-US" dirty="0" err="1"/>
                  <a:t>nạp</a:t>
                </a:r>
                <a:r>
                  <a:rPr lang="en-US" dirty="0"/>
                  <a:t>)</a:t>
                </a:r>
              </a:p>
              <a:p>
                <a:pPr marL="1202055" lvl="1" indent="-285750">
                  <a:lnSpc>
                    <a:spcPct val="100000"/>
                  </a:lnSpc>
                  <a:buFont typeface="Wingdings" panose="05000000000000000000" pitchFamily="2" charset="2"/>
                  <a:buChar char="q"/>
                </a:pPr>
                <a:r>
                  <a:rPr lang="en-US" dirty="0"/>
                  <a:t>Ta </a:t>
                </a:r>
                <a:r>
                  <a:rPr lang="en-US" dirty="0" err="1"/>
                  <a:t>chứng</a:t>
                </a:r>
                <a:r>
                  <a:rPr lang="en-US" dirty="0"/>
                  <a:t> </a:t>
                </a:r>
                <a:r>
                  <a:rPr lang="en-US" dirty="0" err="1"/>
                  <a:t>minh</a:t>
                </a:r>
                <a:r>
                  <a:rPr lang="en-US" dirty="0"/>
                  <a:t> T(n)</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f(n)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n </a:t>
                </a:r>
              </a:p>
              <a:p>
                <a:pPr marL="1659255" lvl="2" indent="-285750">
                  <a:lnSpc>
                    <a:spcPct val="100000"/>
                  </a:lnSpc>
                  <a:buFont typeface="Wingdings" panose="05000000000000000000" pitchFamily="2" charset="2"/>
                  <a:buChar char="§"/>
                </a:pPr>
                <a:r>
                  <a:rPr lang="en-US" dirty="0" err="1"/>
                  <a:t>Nếu</a:t>
                </a:r>
                <a:r>
                  <a:rPr lang="en-US" dirty="0"/>
                  <a:t> </a:t>
                </a:r>
                <a:r>
                  <a:rPr lang="en-US" dirty="0" err="1"/>
                  <a:t>đúng</a:t>
                </a:r>
                <a:r>
                  <a:rPr lang="en-US" dirty="0"/>
                  <a:t> -&gt; </a:t>
                </a:r>
                <a:r>
                  <a:rPr lang="en-US" dirty="0" err="1"/>
                  <a:t>kết</a:t>
                </a:r>
                <a:r>
                  <a:rPr lang="en-US" dirty="0"/>
                  <a:t> </a:t>
                </a:r>
                <a:r>
                  <a:rPr lang="en-US" dirty="0" err="1"/>
                  <a:t>luận</a:t>
                </a:r>
                <a:r>
                  <a:rPr lang="en-US" dirty="0"/>
                  <a:t> T(n)=O(f(n))</a:t>
                </a:r>
              </a:p>
              <a:p>
                <a:pPr marL="1659255" lvl="2" indent="-285750">
                  <a:lnSpc>
                    <a:spcPct val="100000"/>
                  </a:lnSpc>
                  <a:buFont typeface="Wingdings" panose="05000000000000000000" pitchFamily="2" charset="2"/>
                  <a:buChar char="§"/>
                </a:pPr>
                <a:r>
                  <a:rPr lang="en-US" dirty="0"/>
                  <a:t>Sai -&gt; </a:t>
                </a:r>
                <a:r>
                  <a:rPr lang="en-US" dirty="0" err="1"/>
                  <a:t>Lặp</a:t>
                </a:r>
                <a:r>
                  <a:rPr lang="en-US" dirty="0"/>
                  <a:t> </a:t>
                </a:r>
                <a:r>
                  <a:rPr lang="en-US" dirty="0" err="1"/>
                  <a:t>lại</a:t>
                </a:r>
                <a:r>
                  <a:rPr lang="en-US" dirty="0"/>
                  <a:t> </a:t>
                </a:r>
                <a:r>
                  <a:rPr lang="en-US" dirty="0" err="1"/>
                  <a:t>bước</a:t>
                </a:r>
                <a:r>
                  <a:rPr lang="en-US" dirty="0"/>
                  <a:t> 1</a:t>
                </a:r>
              </a:p>
              <a:p>
                <a:pPr marL="1202055" lvl="1" indent="-285750">
                  <a:lnSpc>
                    <a:spcPct val="100000"/>
                  </a:lnSpc>
                  <a:buFont typeface="Wingdings" panose="05000000000000000000" pitchFamily="2" charset="2"/>
                  <a:buChar char="Ø"/>
                </a:pPr>
                <a:endParaRPr lang="en-US" dirty="0"/>
              </a:p>
            </p:txBody>
          </p:sp>
        </mc:Choice>
        <mc:Fallback xmlns="">
          <p:sp>
            <p:nvSpPr>
              <p:cNvPr id="24" name="Google Shape;1240;p55"/>
              <p:cNvSpPr txBox="1">
                <a:spLocks noGrp="1" noRot="1" noChangeAspect="1" noMove="1" noResize="1" noEditPoints="1" noAdjustHandles="1" noChangeArrowheads="1" noChangeShapeType="1" noTextEdit="1"/>
              </p:cNvSpPr>
              <p:nvPr>
                <p:ph type="subTitle" idx="1"/>
              </p:nvPr>
            </p:nvSpPr>
            <p:spPr>
              <a:xfrm>
                <a:off x="815274" y="1858496"/>
                <a:ext cx="7093619" cy="2564302"/>
              </a:xfrm>
              <a:prstGeom prst="rect">
                <a:avLst/>
              </a:prstGeom>
              <a:blipFill>
                <a:blip r:embed="rId4"/>
                <a:stretch>
                  <a:fillRect b="-26366"/>
                </a:stretch>
              </a:blipFill>
            </p:spPr>
            <p:txBody>
              <a:bodyPr/>
              <a:lstStyle/>
              <a:p>
                <a:r>
                  <a:rPr lang="en-US">
                    <a:noFill/>
                  </a:rPr>
                  <a:t> </a:t>
                </a:r>
              </a:p>
            </p:txBody>
          </p:sp>
        </mc:Fallback>
      </mc:AlternateContent>
      <p:sp>
        <p:nvSpPr>
          <p:cNvPr id="25" name="Subtitle 2"/>
          <p:cNvSpPr txBox="1"/>
          <p:nvPr/>
        </p:nvSpPr>
        <p:spPr>
          <a:xfrm>
            <a:off x="651937" y="1479838"/>
            <a:ext cx="4592638" cy="40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800"/>
              <a:buFont typeface="Alata" panose="00000500000000000000"/>
              <a:buNone/>
              <a:defRPr sz="1800" b="1"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r>
              <a:rPr lang="en-US" dirty="0" err="1"/>
              <a:t>Đoán</a:t>
            </a:r>
            <a:r>
              <a:rPr lang="en-US" dirty="0"/>
              <a:t> </a:t>
            </a:r>
            <a:r>
              <a:rPr lang="en-US" dirty="0" err="1"/>
              <a:t>nghiệm</a:t>
            </a:r>
            <a:r>
              <a:rPr lang="en-US" dirty="0"/>
              <a:t> – </a:t>
            </a:r>
            <a:r>
              <a:rPr lang="en-US" dirty="0" err="1"/>
              <a:t>quy</a:t>
            </a:r>
            <a:r>
              <a:rPr lang="en-US" dirty="0"/>
              <a:t> </a:t>
            </a:r>
            <a:r>
              <a:rPr lang="en-US" dirty="0" err="1"/>
              <a:t>nạp</a:t>
            </a:r>
            <a:endParaRPr lang="en-US" dirty="0"/>
          </a:p>
        </p:txBody>
      </p:sp>
    </p:spTree>
    <p:extLst>
      <p:ext uri="{BB962C8B-B14F-4D97-AF65-F5344CB8AC3E}">
        <p14:creationId xmlns:p14="http://schemas.microsoft.com/office/powerpoint/2010/main" val="1638090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fade">
                                      <p:cBhvr>
                                        <p:cTn id="12" dur="500"/>
                                        <p:tgtEl>
                                          <p:spTgt spid="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animEffect transition="in" filter="fade">
                                      <p:cBhvr>
                                        <p:cTn id="17" dur="500"/>
                                        <p:tgtEl>
                                          <p:spTgt spid="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xEl>
                                              <p:pRg st="3" end="3"/>
                                            </p:txEl>
                                          </p:spTgt>
                                        </p:tgtEl>
                                        <p:attrNameLst>
                                          <p:attrName>style.visibility</p:attrName>
                                        </p:attrNameLst>
                                      </p:cBhvr>
                                      <p:to>
                                        <p:strVal val="visible"/>
                                      </p:to>
                                    </p:set>
                                    <p:animEffect transition="in" filter="fade">
                                      <p:cBhvr>
                                        <p:cTn id="22" dur="500"/>
                                        <p:tgtEl>
                                          <p:spTgt spid="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xEl>
                                              <p:pRg st="4" end="4"/>
                                            </p:txEl>
                                          </p:spTgt>
                                        </p:tgtEl>
                                        <p:attrNameLst>
                                          <p:attrName>style.visibility</p:attrName>
                                        </p:attrNameLst>
                                      </p:cBhvr>
                                      <p:to>
                                        <p:strVal val="visible"/>
                                      </p:to>
                                    </p:set>
                                    <p:animEffect transition="in" filter="fade">
                                      <p:cBhvr>
                                        <p:cTn id="27" dur="500"/>
                                        <p:tgtEl>
                                          <p:spTgt spid="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xEl>
                                              <p:pRg st="5" end="5"/>
                                            </p:txEl>
                                          </p:spTgt>
                                        </p:tgtEl>
                                        <p:attrNameLst>
                                          <p:attrName>style.visibility</p:attrName>
                                        </p:attrNameLst>
                                      </p:cBhvr>
                                      <p:to>
                                        <p:strVal val="visible"/>
                                      </p:to>
                                    </p:set>
                                    <p:animEffect transition="in" filter="fade">
                                      <p:cBhvr>
                                        <p:cTn id="32" dur="500"/>
                                        <p:tgtEl>
                                          <p:spTgt spid="24">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xEl>
                                              <p:pRg st="6" end="6"/>
                                            </p:txEl>
                                          </p:spTgt>
                                        </p:tgtEl>
                                        <p:attrNameLst>
                                          <p:attrName>style.visibility</p:attrName>
                                        </p:attrNameLst>
                                      </p:cBhvr>
                                      <p:to>
                                        <p:strVal val="visible"/>
                                      </p:to>
                                    </p:set>
                                    <p:animEffect transition="in" filter="fade">
                                      <p:cBhvr>
                                        <p:cTn id="35" dur="500"/>
                                        <p:tgtEl>
                                          <p:spTgt spid="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43"/>
          <p:cNvSpPr txBox="1">
            <a:spLocks noGrp="1"/>
          </p:cNvSpPr>
          <p:nvPr>
            <p:ph type="title"/>
          </p:nvPr>
        </p:nvSpPr>
        <p:spPr>
          <a:xfrm rot="457748">
            <a:off x="1294788" y="1641863"/>
            <a:ext cx="3391824" cy="12639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latin typeface="Roboto" panose="02000000000000000000" pitchFamily="2" charset="0"/>
                <a:ea typeface="Roboto" panose="02000000000000000000" pitchFamily="2" charset="0"/>
                <a:cs typeface="Roboto" panose="02000000000000000000" pitchFamily="2" charset="0"/>
              </a:rPr>
              <a:t>Khái niệm</a:t>
            </a:r>
            <a:endParaRPr sz="6000" dirty="0">
              <a:latin typeface="Roboto" panose="02000000000000000000" pitchFamily="2" charset="0"/>
              <a:ea typeface="Roboto" panose="02000000000000000000" pitchFamily="2" charset="0"/>
              <a:cs typeface="Roboto" panose="02000000000000000000" pitchFamily="2" charset="0"/>
            </a:endParaRPr>
          </a:p>
        </p:txBody>
      </p:sp>
      <p:sp>
        <p:nvSpPr>
          <p:cNvPr id="846" name="Google Shape;846;p43"/>
          <p:cNvSpPr txBox="1">
            <a:spLocks noGrp="1"/>
          </p:cNvSpPr>
          <p:nvPr>
            <p:ph type="title" idx="2"/>
          </p:nvPr>
        </p:nvSpPr>
        <p:spPr>
          <a:xfrm>
            <a:off x="4995550" y="1187550"/>
            <a:ext cx="3435300" cy="27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6" name="Google Shape;1236;p55"/>
          <p:cNvSpPr/>
          <p:nvPr/>
        </p:nvSpPr>
        <p:spPr>
          <a:xfrm rot="4950743">
            <a:off x="32037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5"/>
          <p:cNvSpPr/>
          <p:nvPr/>
        </p:nvSpPr>
        <p:spPr>
          <a:xfrm>
            <a:off x="524829" y="1284694"/>
            <a:ext cx="8324447" cy="3582029"/>
          </a:xfrm>
          <a:prstGeom prst="roundRect">
            <a:avLst>
              <a:gd name="adj" fmla="val 785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5"/>
          <p:cNvSpPr/>
          <p:nvPr/>
        </p:nvSpPr>
        <p:spPr>
          <a:xfrm>
            <a:off x="476718" y="1234735"/>
            <a:ext cx="8324447" cy="3582029"/>
          </a:xfrm>
          <a:prstGeom prst="roundRect">
            <a:avLst>
              <a:gd name="adj" fmla="val 7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5"/>
          <p:cNvSpPr/>
          <p:nvPr/>
        </p:nvSpPr>
        <p:spPr>
          <a:xfrm>
            <a:off x="625968" y="1488970"/>
            <a:ext cx="8023266" cy="3105361"/>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9" name="Google Shape;1309;p55"/>
          <p:cNvSpPr/>
          <p:nvPr/>
        </p:nvSpPr>
        <p:spPr>
          <a:xfrm rot="4950743">
            <a:off x="8228897" y="1060891"/>
            <a:ext cx="499875" cy="541839"/>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p:cNvSpPr>
            <a:spLocks noGrp="1"/>
          </p:cNvSpPr>
          <p:nvPr>
            <p:ph type="subTitle" idx="3"/>
          </p:nvPr>
        </p:nvSpPr>
        <p:spPr>
          <a:xfrm>
            <a:off x="713225" y="1663977"/>
            <a:ext cx="2565000" cy="403200"/>
          </a:xfrm>
        </p:spPr>
        <p:txBody>
          <a:bodyPr/>
          <a:lstStyle/>
          <a:p>
            <a:r>
              <a:rPr lang="en-US" dirty="0" err="1"/>
              <a:t>Định</a:t>
            </a:r>
            <a:r>
              <a:rPr lang="en-US" dirty="0"/>
              <a:t> </a:t>
            </a:r>
            <a:r>
              <a:rPr lang="en-US" dirty="0" err="1"/>
              <a:t>lý</a:t>
            </a:r>
            <a:r>
              <a:rPr lang="en-US" dirty="0"/>
              <a:t> </a:t>
            </a:r>
            <a:r>
              <a:rPr lang="en-US" dirty="0" err="1"/>
              <a:t>thợ</a:t>
            </a:r>
            <a:r>
              <a:rPr lang="en-US" dirty="0"/>
              <a:t>:</a:t>
            </a:r>
          </a:p>
        </p:txBody>
      </p:sp>
      <p:sp>
        <p:nvSpPr>
          <p:cNvPr id="6" name="TextBox 5">
            <a:extLst>
              <a:ext uri="{FF2B5EF4-FFF2-40B4-BE49-F238E27FC236}">
                <a16:creationId xmlns:a16="http://schemas.microsoft.com/office/drawing/2014/main" id="{10D9AA83-CFEA-E52D-8288-3961BBEFD51B}"/>
              </a:ext>
            </a:extLst>
          </p:cNvPr>
          <p:cNvSpPr txBox="1"/>
          <p:nvPr/>
        </p:nvSpPr>
        <p:spPr>
          <a:xfrm>
            <a:off x="1274791" y="2067177"/>
            <a:ext cx="6594367" cy="1070934"/>
          </a:xfrm>
          <a:prstGeom prst="rect">
            <a:avLst/>
          </a:prstGeom>
          <a:noFill/>
        </p:spPr>
        <p:txBody>
          <a:bodyPr wrap="square">
            <a:spAutoFit/>
          </a:bodyPr>
          <a:lstStyle/>
          <a:p>
            <a:pPr marL="139700" marR="0" lvl="0" indent="0" algn="l" defTabSz="914400" rtl="0" eaLnBrk="1" fontAlgn="auto" latinLnBrk="0" hangingPunct="1">
              <a:lnSpc>
                <a:spcPct val="150000"/>
              </a:lnSpc>
              <a:spcBef>
                <a:spcPts val="0"/>
              </a:spcBef>
              <a:spcAft>
                <a:spcPts val="0"/>
              </a:spcAft>
              <a:buClr>
                <a:srgbClr val="073763"/>
              </a:buClr>
              <a:buSzPts val="1400"/>
              <a:buFont typeface="Alata" panose="00000500000000000000"/>
              <a:buNone/>
              <a:tabLst/>
              <a:defRPr/>
            </a:pPr>
            <a:r>
              <a:rPr kumimoji="0" lang="en-US" sz="1600" b="1" i="0" u="none" strike="noStrike" kern="0" cap="none" spc="0" normalizeH="0" baseline="0" noProof="0" dirty="0" err="1">
                <a:ln>
                  <a:noFill/>
                </a:ln>
                <a:solidFill>
                  <a:srgbClr val="073763"/>
                </a:solidFill>
                <a:effectLst/>
                <a:uLnTx/>
                <a:uFillTx/>
                <a:latin typeface="Alata" panose="00000500000000000000"/>
                <a:sym typeface="Alata" panose="00000500000000000000"/>
              </a:rPr>
              <a:t>Khái</a:t>
            </a:r>
            <a:r>
              <a:rPr kumimoji="0" lang="en-US" sz="1600" b="1" i="0" u="none" strike="noStrike" kern="0" cap="none" spc="0" normalizeH="0" noProof="0" dirty="0">
                <a:ln>
                  <a:noFill/>
                </a:ln>
                <a:solidFill>
                  <a:srgbClr val="073763"/>
                </a:solidFill>
                <a:effectLst/>
                <a:uLnTx/>
                <a:uFillTx/>
                <a:latin typeface="Alata" panose="00000500000000000000"/>
                <a:sym typeface="Alata" panose="00000500000000000000"/>
              </a:rPr>
              <a:t> </a:t>
            </a:r>
            <a:r>
              <a:rPr kumimoji="0" lang="en-US" sz="1600" b="1" i="0" u="none" strike="noStrike" kern="0" cap="none" spc="0" normalizeH="0" noProof="0" dirty="0" err="1">
                <a:ln>
                  <a:noFill/>
                </a:ln>
                <a:solidFill>
                  <a:srgbClr val="073763"/>
                </a:solidFill>
                <a:effectLst/>
                <a:uLnTx/>
                <a:uFillTx/>
                <a:latin typeface="Alata" panose="00000500000000000000"/>
                <a:sym typeface="Alata" panose="00000500000000000000"/>
              </a:rPr>
              <a:t>niệm</a:t>
            </a:r>
            <a:r>
              <a:rPr kumimoji="0" lang="en-US" sz="1600" b="1" i="0" u="none" strike="noStrike" kern="0" cap="none" spc="0" normalizeH="0" noProof="0" dirty="0">
                <a:ln>
                  <a:noFill/>
                </a:ln>
                <a:solidFill>
                  <a:srgbClr val="073763"/>
                </a:solidFill>
                <a:effectLst/>
                <a:uLnTx/>
                <a:uFillTx/>
                <a:latin typeface="Alata" panose="00000500000000000000"/>
                <a:sym typeface="Alata" panose="00000500000000000000"/>
              </a:rPr>
              <a:t>:</a:t>
            </a:r>
            <a:endParaRPr kumimoji="0" lang="en-US" sz="1600" b="1" i="0" u="none" strike="noStrike" kern="0" cap="none" spc="0" normalizeH="0" baseline="0" noProof="0" dirty="0">
              <a:ln>
                <a:noFill/>
              </a:ln>
              <a:solidFill>
                <a:srgbClr val="073763"/>
              </a:solidFill>
              <a:effectLst/>
              <a:uLnTx/>
              <a:uFillTx/>
              <a:latin typeface="Alata" panose="00000500000000000000"/>
              <a:sym typeface="Alata" panose="00000500000000000000"/>
            </a:endParaRPr>
          </a:p>
          <a:p>
            <a:pPr marL="139700" marR="0" lvl="0" indent="0" algn="l" defTabSz="914400" rtl="0" eaLnBrk="1" fontAlgn="auto" latinLnBrk="0" hangingPunct="1">
              <a:lnSpc>
                <a:spcPct val="150000"/>
              </a:lnSpc>
              <a:spcBef>
                <a:spcPts val="0"/>
              </a:spcBef>
              <a:spcAft>
                <a:spcPts val="0"/>
              </a:spcAft>
              <a:buClr>
                <a:srgbClr val="073763"/>
              </a:buClr>
              <a:buSzPts val="1400"/>
              <a:buFont typeface="Alata" panose="00000500000000000000"/>
              <a:buNone/>
              <a:tabLst/>
              <a:defRPr/>
            </a:pPr>
            <a:r>
              <a:rPr kumimoji="0" lang="vi-VN" sz="1400" b="0" i="0" u="none" strike="noStrike" kern="0" cap="none" spc="0" normalizeH="0" baseline="0" noProof="0" dirty="0">
                <a:ln>
                  <a:noFill/>
                </a:ln>
                <a:solidFill>
                  <a:srgbClr val="073763"/>
                </a:solidFill>
                <a:effectLst/>
                <a:uLnTx/>
                <a:uFillTx/>
                <a:latin typeface="Alata" panose="00000500000000000000"/>
                <a:sym typeface="Alata" panose="00000500000000000000"/>
              </a:rPr>
              <a:t>Định lý thợ được sử dụng để tính toán độ phức tạp về thời gian của các quan hệ lặp lại (thuật toán chia để trị) một cách đơn giản và nhanh chóng.</a:t>
            </a:r>
            <a:endParaRPr kumimoji="0" lang="en-US" sz="1400" b="0" i="0" u="none" strike="noStrike" kern="0" cap="none" spc="0" normalizeH="0" baseline="0" noProof="0" dirty="0">
              <a:ln>
                <a:noFill/>
              </a:ln>
              <a:solidFill>
                <a:srgbClr val="073763"/>
              </a:solidFill>
              <a:effectLst/>
              <a:uLnTx/>
              <a:uFillTx/>
              <a:latin typeface="Alata" panose="00000500000000000000"/>
              <a:sym typeface="Alata" panose="0000050000000000000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6" name="Google Shape;1236;p55"/>
          <p:cNvSpPr/>
          <p:nvPr/>
        </p:nvSpPr>
        <p:spPr>
          <a:xfrm rot="4950743">
            <a:off x="32037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5"/>
          <p:cNvSpPr/>
          <p:nvPr/>
        </p:nvSpPr>
        <p:spPr>
          <a:xfrm>
            <a:off x="524829" y="1284694"/>
            <a:ext cx="8324447" cy="3582029"/>
          </a:xfrm>
          <a:prstGeom prst="roundRect">
            <a:avLst>
              <a:gd name="adj" fmla="val 785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5"/>
          <p:cNvSpPr/>
          <p:nvPr/>
        </p:nvSpPr>
        <p:spPr>
          <a:xfrm>
            <a:off x="476718" y="1234735"/>
            <a:ext cx="8324447" cy="3582029"/>
          </a:xfrm>
          <a:prstGeom prst="roundRect">
            <a:avLst>
              <a:gd name="adj" fmla="val 7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5"/>
          <p:cNvSpPr/>
          <p:nvPr/>
        </p:nvSpPr>
        <p:spPr>
          <a:xfrm>
            <a:off x="625968" y="1488970"/>
            <a:ext cx="8023266" cy="3105361"/>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55"/>
          <p:cNvSpPr txBox="1">
            <a:spLocks noGrp="1"/>
          </p:cNvSpPr>
          <p:nvPr>
            <p:ph type="subTitle" idx="1"/>
          </p:nvPr>
        </p:nvSpPr>
        <p:spPr>
          <a:xfrm>
            <a:off x="1918831" y="1857739"/>
            <a:ext cx="6511894" cy="3027807"/>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SzPts val="1400"/>
            </a:pPr>
            <a:r>
              <a:rPr lang="en-US" dirty="0" err="1"/>
              <a:t>Giải</a:t>
            </a:r>
            <a:r>
              <a:rPr lang="en-US" dirty="0"/>
              <a:t> </a:t>
            </a:r>
            <a:r>
              <a:rPr lang="en-US" dirty="0" err="1"/>
              <a:t>quyết</a:t>
            </a:r>
            <a:r>
              <a:rPr lang="en-US" dirty="0"/>
              <a:t> </a:t>
            </a:r>
            <a:r>
              <a:rPr lang="en-US" dirty="0" err="1"/>
              <a:t>các</a:t>
            </a:r>
            <a:r>
              <a:rPr lang="en-US" dirty="0"/>
              <a:t> </a:t>
            </a:r>
            <a:r>
              <a:rPr lang="en-US" dirty="0" err="1"/>
              <a:t>phương</a:t>
            </a:r>
            <a:r>
              <a:rPr lang="en-US" dirty="0"/>
              <a:t> </a:t>
            </a:r>
            <a:r>
              <a:rPr lang="en-US" dirty="0" err="1"/>
              <a:t>trình</a:t>
            </a:r>
            <a:r>
              <a:rPr lang="en-US" dirty="0"/>
              <a:t> </a:t>
            </a:r>
            <a:r>
              <a:rPr lang="en-US" dirty="0" err="1"/>
              <a:t>có</a:t>
            </a:r>
            <a:r>
              <a:rPr lang="en-US" dirty="0"/>
              <a:t> </a:t>
            </a:r>
            <a:r>
              <a:rPr lang="en-US" dirty="0" err="1"/>
              <a:t>dạng</a:t>
            </a:r>
            <a:r>
              <a:rPr lang="en-US" dirty="0"/>
              <a:t>:</a:t>
            </a:r>
          </a:p>
          <a:p>
            <a:pPr marL="139700" lvl="0" indent="0" algn="l" rtl="0">
              <a:lnSpc>
                <a:spcPct val="150000"/>
              </a:lnSpc>
              <a:spcBef>
                <a:spcPts val="0"/>
              </a:spcBef>
              <a:spcAft>
                <a:spcPts val="0"/>
              </a:spcAft>
              <a:buSzPts val="1400"/>
            </a:pPr>
            <a:r>
              <a:rPr lang="en-US" dirty="0"/>
              <a:t>	T(n) = </a:t>
            </a:r>
            <a:r>
              <a:rPr lang="en-US" dirty="0" err="1"/>
              <a:t>aT</a:t>
            </a:r>
            <a:r>
              <a:rPr lang="en-US" dirty="0"/>
              <a:t>(n/b) +f(n)</a:t>
            </a:r>
          </a:p>
          <a:p>
            <a:pPr marL="425450" lvl="0" indent="-285750" algn="l" rtl="0">
              <a:lnSpc>
                <a:spcPct val="150000"/>
              </a:lnSpc>
              <a:spcBef>
                <a:spcPts val="0"/>
              </a:spcBef>
              <a:spcAft>
                <a:spcPts val="0"/>
              </a:spcAft>
              <a:buSzPts val="1400"/>
              <a:buFont typeface="Wingdings" panose="05000000000000000000" pitchFamily="2" charset="2"/>
              <a:buChar char="q"/>
            </a:pPr>
            <a:r>
              <a:rPr lang="vi-VN" dirty="0"/>
              <a:t>n là kích thước đầu vào</a:t>
            </a:r>
          </a:p>
          <a:p>
            <a:pPr marL="425450" lvl="0" indent="-285750" algn="l" rtl="0">
              <a:lnSpc>
                <a:spcPct val="150000"/>
              </a:lnSpc>
              <a:spcBef>
                <a:spcPts val="0"/>
              </a:spcBef>
              <a:spcAft>
                <a:spcPts val="0"/>
              </a:spcAft>
              <a:buSzPts val="1400"/>
              <a:buFont typeface="Wingdings" panose="05000000000000000000" pitchFamily="2" charset="2"/>
              <a:buChar char="q"/>
            </a:pPr>
            <a:r>
              <a:rPr lang="vi-VN" dirty="0"/>
              <a:t>a là số bài toán con trong đệ quy</a:t>
            </a:r>
          </a:p>
          <a:p>
            <a:pPr marL="425450" lvl="0" indent="-285750" algn="l" rtl="0">
              <a:lnSpc>
                <a:spcPct val="150000"/>
              </a:lnSpc>
              <a:spcBef>
                <a:spcPts val="0"/>
              </a:spcBef>
              <a:spcAft>
                <a:spcPts val="0"/>
              </a:spcAft>
              <a:buSzPts val="1400"/>
              <a:buFont typeface="Wingdings" panose="05000000000000000000" pitchFamily="2" charset="2"/>
              <a:buChar char="q"/>
            </a:pPr>
            <a:r>
              <a:rPr lang="vi-VN" dirty="0"/>
              <a:t>n/b là kích thước của mỗi bài toán con. Tất cả các bài toán con đều được giả định để có cùng kích thước.</a:t>
            </a:r>
          </a:p>
          <a:p>
            <a:pPr marL="425450" indent="-285750">
              <a:lnSpc>
                <a:spcPct val="150000"/>
              </a:lnSpc>
              <a:buFont typeface="Wingdings" panose="05000000000000000000" pitchFamily="2" charset="2"/>
              <a:buChar char="q"/>
            </a:pPr>
            <a:r>
              <a:rPr lang="vi-VN" dirty="0"/>
              <a:t>f(n) </a:t>
            </a:r>
            <a:r>
              <a:rPr lang="en-US" dirty="0" err="1"/>
              <a:t>là</a:t>
            </a:r>
            <a:r>
              <a:rPr lang="en-US" dirty="0"/>
              <a:t> </a:t>
            </a:r>
            <a:r>
              <a:rPr lang="en-US" dirty="0" err="1"/>
              <a:t>thời</a:t>
            </a:r>
            <a:r>
              <a:rPr lang="en-US" dirty="0"/>
              <a:t> </a:t>
            </a:r>
            <a:r>
              <a:rPr lang="en-US" dirty="0" err="1"/>
              <a:t>gian</a:t>
            </a:r>
            <a:r>
              <a:rPr lang="en-US" dirty="0"/>
              <a:t> </a:t>
            </a:r>
            <a:r>
              <a:rPr lang="en-US" dirty="0" err="1"/>
              <a:t>phân</a:t>
            </a:r>
            <a:r>
              <a:rPr lang="en-US" dirty="0"/>
              <a:t> chia, </a:t>
            </a:r>
            <a:r>
              <a:rPr lang="en-US" dirty="0" err="1"/>
              <a:t>kết</a:t>
            </a:r>
            <a:r>
              <a:rPr lang="en-US" dirty="0"/>
              <a:t> </a:t>
            </a:r>
            <a:r>
              <a:rPr lang="en-US" dirty="0" err="1"/>
              <a:t>hợp</a:t>
            </a:r>
            <a:r>
              <a:rPr lang="en-US" dirty="0"/>
              <a:t> </a:t>
            </a:r>
            <a:r>
              <a:rPr lang="en-US" dirty="0" err="1"/>
              <a:t>các</a:t>
            </a:r>
            <a:r>
              <a:rPr lang="en-US" dirty="0"/>
              <a:t> </a:t>
            </a:r>
            <a:r>
              <a:rPr lang="en-US" dirty="0" err="1"/>
              <a:t>kết</a:t>
            </a:r>
            <a:r>
              <a:rPr lang="en-US" dirty="0"/>
              <a:t> </a:t>
            </a:r>
            <a:r>
              <a:rPr lang="en-US" dirty="0" err="1"/>
              <a:t>quả</a:t>
            </a:r>
            <a:endParaRPr lang="en-US" dirty="0"/>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9" name="Google Shape;1309;p55"/>
          <p:cNvSpPr/>
          <p:nvPr/>
        </p:nvSpPr>
        <p:spPr>
          <a:xfrm rot="4950743">
            <a:off x="8228897" y="1060891"/>
            <a:ext cx="499875" cy="541839"/>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p:cNvSpPr>
            <a:spLocks noGrp="1"/>
          </p:cNvSpPr>
          <p:nvPr>
            <p:ph type="subTitle" idx="3"/>
          </p:nvPr>
        </p:nvSpPr>
        <p:spPr>
          <a:xfrm>
            <a:off x="713225" y="1554243"/>
            <a:ext cx="2565000" cy="403200"/>
          </a:xfrm>
        </p:spPr>
        <p:txBody>
          <a:bodyPr/>
          <a:lstStyle/>
          <a:p>
            <a:r>
              <a:rPr lang="en-US" dirty="0" err="1"/>
              <a:t>Định</a:t>
            </a:r>
            <a:r>
              <a:rPr lang="en-US" dirty="0"/>
              <a:t> </a:t>
            </a:r>
            <a:r>
              <a:rPr lang="en-US" dirty="0" err="1"/>
              <a:t>lý</a:t>
            </a:r>
            <a:r>
              <a:rPr lang="en-US" dirty="0"/>
              <a:t> </a:t>
            </a:r>
            <a:r>
              <a:rPr lang="en-US" dirty="0" err="1"/>
              <a:t>thợ</a:t>
            </a:r>
            <a:r>
              <a:rPr lang="en-US" dirty="0"/>
              <a:t>:</a:t>
            </a:r>
          </a:p>
        </p:txBody>
      </p:sp>
    </p:spTree>
    <p:extLst>
      <p:ext uri="{BB962C8B-B14F-4D97-AF65-F5344CB8AC3E}">
        <p14:creationId xmlns:p14="http://schemas.microsoft.com/office/powerpoint/2010/main" val="2792056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0">
                                            <p:txEl>
                                              <p:pRg st="0" end="0"/>
                                            </p:txEl>
                                          </p:spTgt>
                                        </p:tgtEl>
                                        <p:attrNameLst>
                                          <p:attrName>style.visibility</p:attrName>
                                        </p:attrNameLst>
                                      </p:cBhvr>
                                      <p:to>
                                        <p:strVal val="visible"/>
                                      </p:to>
                                    </p:set>
                                    <p:animEffect transition="in" filter="fade">
                                      <p:cBhvr>
                                        <p:cTn id="7" dur="500"/>
                                        <p:tgtEl>
                                          <p:spTgt spid="12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40">
                                            <p:txEl>
                                              <p:pRg st="1" end="1"/>
                                            </p:txEl>
                                          </p:spTgt>
                                        </p:tgtEl>
                                        <p:attrNameLst>
                                          <p:attrName>style.visibility</p:attrName>
                                        </p:attrNameLst>
                                      </p:cBhvr>
                                      <p:to>
                                        <p:strVal val="visible"/>
                                      </p:to>
                                    </p:set>
                                    <p:animEffect transition="in" filter="fade">
                                      <p:cBhvr>
                                        <p:cTn id="12" dur="500"/>
                                        <p:tgtEl>
                                          <p:spTgt spid="12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40">
                                            <p:txEl>
                                              <p:pRg st="2" end="2"/>
                                            </p:txEl>
                                          </p:spTgt>
                                        </p:tgtEl>
                                        <p:attrNameLst>
                                          <p:attrName>style.visibility</p:attrName>
                                        </p:attrNameLst>
                                      </p:cBhvr>
                                      <p:to>
                                        <p:strVal val="visible"/>
                                      </p:to>
                                    </p:set>
                                    <p:animEffect transition="in" filter="fade">
                                      <p:cBhvr>
                                        <p:cTn id="17" dur="500"/>
                                        <p:tgtEl>
                                          <p:spTgt spid="1240">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40">
                                            <p:txEl>
                                              <p:pRg st="3" end="3"/>
                                            </p:txEl>
                                          </p:spTgt>
                                        </p:tgtEl>
                                        <p:attrNameLst>
                                          <p:attrName>style.visibility</p:attrName>
                                        </p:attrNameLst>
                                      </p:cBhvr>
                                      <p:to>
                                        <p:strVal val="visible"/>
                                      </p:to>
                                    </p:set>
                                    <p:animEffect transition="in" filter="fade">
                                      <p:cBhvr>
                                        <p:cTn id="20" dur="500"/>
                                        <p:tgtEl>
                                          <p:spTgt spid="1240">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40">
                                            <p:txEl>
                                              <p:pRg st="4" end="4"/>
                                            </p:txEl>
                                          </p:spTgt>
                                        </p:tgtEl>
                                        <p:attrNameLst>
                                          <p:attrName>style.visibility</p:attrName>
                                        </p:attrNameLst>
                                      </p:cBhvr>
                                      <p:to>
                                        <p:strVal val="visible"/>
                                      </p:to>
                                    </p:set>
                                    <p:animEffect transition="in" filter="fade">
                                      <p:cBhvr>
                                        <p:cTn id="23" dur="500"/>
                                        <p:tgtEl>
                                          <p:spTgt spid="1240">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40">
                                            <p:txEl>
                                              <p:pRg st="5" end="5"/>
                                            </p:txEl>
                                          </p:spTgt>
                                        </p:tgtEl>
                                        <p:attrNameLst>
                                          <p:attrName>style.visibility</p:attrName>
                                        </p:attrNameLst>
                                      </p:cBhvr>
                                      <p:to>
                                        <p:strVal val="visible"/>
                                      </p:to>
                                    </p:set>
                                    <p:animEffect transition="in" filter="fade">
                                      <p:cBhvr>
                                        <p:cTn id="26" dur="500"/>
                                        <p:tgtEl>
                                          <p:spTgt spid="124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6" name="Google Shape;1236;p55"/>
          <p:cNvSpPr/>
          <p:nvPr/>
        </p:nvSpPr>
        <p:spPr>
          <a:xfrm rot="4950743">
            <a:off x="3203783" y="1518363"/>
            <a:ext cx="520194" cy="38723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5"/>
          <p:cNvSpPr/>
          <p:nvPr/>
        </p:nvSpPr>
        <p:spPr>
          <a:xfrm>
            <a:off x="524829" y="1284694"/>
            <a:ext cx="8324447" cy="3582029"/>
          </a:xfrm>
          <a:prstGeom prst="roundRect">
            <a:avLst>
              <a:gd name="adj" fmla="val 785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5"/>
          <p:cNvSpPr/>
          <p:nvPr/>
        </p:nvSpPr>
        <p:spPr>
          <a:xfrm>
            <a:off x="476718" y="1234735"/>
            <a:ext cx="8324447" cy="3582029"/>
          </a:xfrm>
          <a:prstGeom prst="roundRect">
            <a:avLst>
              <a:gd name="adj" fmla="val 7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5"/>
          <p:cNvSpPr/>
          <p:nvPr/>
        </p:nvSpPr>
        <p:spPr>
          <a:xfrm>
            <a:off x="625968" y="1488970"/>
            <a:ext cx="8023266" cy="3105361"/>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5"/>
          <p:cNvSpPr txBox="1">
            <a:spLocks noGrp="1"/>
          </p:cNvSpPr>
          <p:nvPr>
            <p:ph type="subTitle" idx="1"/>
          </p:nvPr>
        </p:nvSpPr>
        <p:spPr>
          <a:xfrm>
            <a:off x="1665761" y="1800956"/>
            <a:ext cx="6511894" cy="2390524"/>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SzPts val="1400"/>
            </a:pPr>
            <a:r>
              <a:rPr lang="en-US" dirty="0" err="1">
                <a:solidFill>
                  <a:schemeClr val="tx1"/>
                </a:solidFill>
              </a:rPr>
              <a:t>Công</a:t>
            </a:r>
            <a:r>
              <a:rPr lang="en-US" dirty="0">
                <a:solidFill>
                  <a:schemeClr val="tx1"/>
                </a:solidFill>
              </a:rPr>
              <a:t> </a:t>
            </a:r>
            <a:r>
              <a:rPr lang="en-US" dirty="0" err="1">
                <a:solidFill>
                  <a:schemeClr val="tx1"/>
                </a:solidFill>
              </a:rPr>
              <a:t>thức</a:t>
            </a:r>
            <a:r>
              <a:rPr lang="en-US" dirty="0">
                <a:solidFill>
                  <a:schemeClr val="tx1"/>
                </a:solidFill>
              </a:rPr>
              <a:t>: </a:t>
            </a:r>
          </a:p>
          <a:p>
            <a:pPr marL="139700" lvl="0" indent="0" algn="l" rtl="0">
              <a:lnSpc>
                <a:spcPct val="150000"/>
              </a:lnSpc>
              <a:spcBef>
                <a:spcPts val="0"/>
              </a:spcBef>
              <a:spcAft>
                <a:spcPts val="0"/>
              </a:spcAft>
              <a:buSzPts val="1400"/>
            </a:pPr>
            <a:r>
              <a:rPr lang="en-US" dirty="0">
                <a:solidFill>
                  <a:schemeClr val="tx1"/>
                </a:solidFill>
              </a:rPr>
              <a:t>	T(n) = </a:t>
            </a:r>
            <a:r>
              <a:rPr lang="en-US" dirty="0" err="1">
                <a:solidFill>
                  <a:schemeClr val="tx1"/>
                </a:solidFill>
              </a:rPr>
              <a:t>aT</a:t>
            </a:r>
            <a:r>
              <a:rPr lang="en-US" dirty="0">
                <a:solidFill>
                  <a:schemeClr val="tx1"/>
                </a:solidFill>
              </a:rPr>
              <a:t>(n/b) +f(n)</a:t>
            </a:r>
          </a:p>
        </p:txBody>
      </p:sp>
      <p:sp>
        <p:nvSpPr>
          <p:cNvPr id="1241" name="Google Shape;1241;p55"/>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Roboto" panose="02000000000000000000" pitchFamily="2" charset="0"/>
                <a:ea typeface="Roboto" panose="02000000000000000000" pitchFamily="2" charset="0"/>
                <a:cs typeface="Roboto" panose="02000000000000000000" pitchFamily="2" charset="0"/>
              </a:rPr>
              <a:t>Các phương pháp giải phương trình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1309" name="Google Shape;1309;p55"/>
          <p:cNvSpPr/>
          <p:nvPr/>
        </p:nvSpPr>
        <p:spPr>
          <a:xfrm rot="4950743">
            <a:off x="8228897" y="1060891"/>
            <a:ext cx="499875" cy="541839"/>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p:cNvSpPr>
            <a:spLocks noGrp="1"/>
          </p:cNvSpPr>
          <p:nvPr>
            <p:ph type="subTitle" idx="3"/>
          </p:nvPr>
        </p:nvSpPr>
        <p:spPr>
          <a:xfrm>
            <a:off x="713225" y="1554243"/>
            <a:ext cx="2565000" cy="403200"/>
          </a:xfrm>
        </p:spPr>
        <p:txBody>
          <a:bodyPr/>
          <a:lstStyle/>
          <a:p>
            <a:pPr>
              <a:buFont typeface="Wingdings" panose="05000000000000000000" pitchFamily="2" charset="2"/>
              <a:buChar char="v"/>
            </a:pPr>
            <a:r>
              <a:rPr lang="en-US" dirty="0" err="1">
                <a:solidFill>
                  <a:schemeClr val="tx1"/>
                </a:solidFill>
              </a:rPr>
              <a:t>Định</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thợ</a:t>
            </a:r>
            <a:r>
              <a:rPr lang="en-US" dirty="0">
                <a:solidFill>
                  <a:schemeClr val="tx1"/>
                </a:solidFill>
              </a:rPr>
              <a:t>:</a:t>
            </a:r>
          </a:p>
        </p:txBody>
      </p:sp>
      <p:pic>
        <p:nvPicPr>
          <p:cNvPr id="4" name="Picture 3"/>
          <p:cNvPicPr>
            <a:picLocks noChangeAspect="1"/>
          </p:cNvPicPr>
          <p:nvPr/>
        </p:nvPicPr>
        <p:blipFill>
          <a:blip r:embed="rId3"/>
          <a:stretch>
            <a:fillRect/>
          </a:stretch>
        </p:blipFill>
        <p:spPr>
          <a:xfrm>
            <a:off x="1973744" y="2549857"/>
            <a:ext cx="5327713" cy="108685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4"/>
          <p:cNvSpPr/>
          <p:nvPr/>
        </p:nvSpPr>
        <p:spPr>
          <a:xfrm>
            <a:off x="772488" y="1271389"/>
            <a:ext cx="7170236" cy="3364611"/>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712788" y="1217439"/>
            <a:ext cx="7170236" cy="3364611"/>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894749" y="1446156"/>
            <a:ext cx="6822019" cy="2943744"/>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latin typeface="Roboto" panose="02000000000000000000" pitchFamily="2" charset="0"/>
                <a:ea typeface="Roboto" panose="02000000000000000000" pitchFamily="2" charset="0"/>
                <a:cs typeface="Roboto" panose="02000000000000000000" pitchFamily="2" charset="0"/>
              </a:rPr>
              <a:t>Tài</a:t>
            </a:r>
            <a:r>
              <a:rPr lang="en-GB" dirty="0">
                <a:latin typeface="Roboto" panose="02000000000000000000" pitchFamily="2" charset="0"/>
                <a:ea typeface="Roboto" panose="02000000000000000000" pitchFamily="2" charset="0"/>
                <a:cs typeface="Roboto" panose="02000000000000000000" pitchFamily="2" charset="0"/>
              </a:rPr>
              <a:t> </a:t>
            </a:r>
            <a:r>
              <a:rPr lang="en-GB" dirty="0" err="1">
                <a:latin typeface="Roboto" panose="02000000000000000000" pitchFamily="2" charset="0"/>
                <a:ea typeface="Roboto" panose="02000000000000000000" pitchFamily="2" charset="0"/>
                <a:cs typeface="Roboto" panose="02000000000000000000" pitchFamily="2" charset="0"/>
              </a:rPr>
              <a:t>liệu</a:t>
            </a:r>
            <a:r>
              <a:rPr lang="en-GB" dirty="0">
                <a:latin typeface="Roboto" panose="02000000000000000000" pitchFamily="2" charset="0"/>
                <a:ea typeface="Roboto" panose="02000000000000000000" pitchFamily="2" charset="0"/>
                <a:cs typeface="Roboto" panose="02000000000000000000" pitchFamily="2" charset="0"/>
              </a:rPr>
              <a:t> </a:t>
            </a:r>
            <a:r>
              <a:rPr lang="en-GB" dirty="0" err="1">
                <a:latin typeface="Roboto" panose="02000000000000000000" pitchFamily="2" charset="0"/>
                <a:ea typeface="Roboto" panose="02000000000000000000" pitchFamily="2" charset="0"/>
                <a:cs typeface="Roboto" panose="02000000000000000000" pitchFamily="2" charset="0"/>
              </a:rPr>
              <a:t>tham</a:t>
            </a:r>
            <a:r>
              <a:rPr lang="en-GB" dirty="0">
                <a:latin typeface="Roboto" panose="02000000000000000000" pitchFamily="2" charset="0"/>
                <a:ea typeface="Roboto" panose="02000000000000000000" pitchFamily="2" charset="0"/>
                <a:cs typeface="Roboto" panose="02000000000000000000" pitchFamily="2" charset="0"/>
              </a:rPr>
              <a:t> </a:t>
            </a:r>
            <a:r>
              <a:rPr lang="en-GB" dirty="0" err="1">
                <a:latin typeface="Roboto" panose="02000000000000000000" pitchFamily="2" charset="0"/>
                <a:ea typeface="Roboto" panose="02000000000000000000" pitchFamily="2" charset="0"/>
                <a:cs typeface="Roboto" panose="02000000000000000000" pitchFamily="2" charset="0"/>
              </a:rPr>
              <a:t>khảo</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855" name="Google Shape;855;p44"/>
          <p:cNvSpPr txBox="1">
            <a:spLocks noGrp="1"/>
          </p:cNvSpPr>
          <p:nvPr>
            <p:ph type="subTitle" idx="1"/>
          </p:nvPr>
        </p:nvSpPr>
        <p:spPr>
          <a:xfrm>
            <a:off x="956526" y="1597296"/>
            <a:ext cx="6591562" cy="2760535"/>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dk1"/>
              </a:buClr>
              <a:buSzPts val="1100"/>
              <a:buFont typeface="Arial" panose="020B0604020202020204" pitchFamily="34" charset="0"/>
              <a:buChar char="•"/>
            </a:pPr>
            <a:r>
              <a:rPr lang="en-US" dirty="0" err="1">
                <a:hlinkClick r:id="rId3"/>
              </a:rPr>
              <a:t>Giải</a:t>
            </a:r>
            <a:r>
              <a:rPr lang="en-US" dirty="0">
                <a:hlinkClick r:id="rId3"/>
              </a:rPr>
              <a:t> </a:t>
            </a:r>
            <a:r>
              <a:rPr lang="en-US" dirty="0" err="1">
                <a:hlinkClick r:id="rId3"/>
              </a:rPr>
              <a:t>thuật</a:t>
            </a:r>
            <a:r>
              <a:rPr lang="en-US" dirty="0">
                <a:hlinkClick r:id="rId3"/>
              </a:rPr>
              <a:t> </a:t>
            </a:r>
            <a:r>
              <a:rPr lang="en-US" dirty="0" err="1">
                <a:hlinkClick r:id="rId3"/>
              </a:rPr>
              <a:t>lập</a:t>
            </a:r>
            <a:r>
              <a:rPr lang="en-US" dirty="0">
                <a:hlinkClick r:id="rId3"/>
              </a:rPr>
              <a:t> </a:t>
            </a:r>
            <a:r>
              <a:rPr lang="en-US" dirty="0" err="1">
                <a:hlinkClick r:id="rId3"/>
              </a:rPr>
              <a:t>trình</a:t>
            </a:r>
            <a:r>
              <a:rPr lang="en-US" dirty="0">
                <a:hlinkClick r:id="rId3"/>
              </a:rPr>
              <a:t> – </a:t>
            </a:r>
            <a:r>
              <a:rPr lang="en-US" dirty="0" err="1">
                <a:hlinkClick r:id="rId3"/>
              </a:rPr>
              <a:t>Định</a:t>
            </a:r>
            <a:r>
              <a:rPr lang="en-US" dirty="0">
                <a:hlinkClick r:id="rId3"/>
              </a:rPr>
              <a:t> </a:t>
            </a:r>
            <a:r>
              <a:rPr lang="en-US" dirty="0" err="1">
                <a:hlinkClick r:id="rId3"/>
              </a:rPr>
              <a:t>lý</a:t>
            </a:r>
            <a:r>
              <a:rPr lang="en-US" dirty="0">
                <a:hlinkClick r:id="rId3"/>
              </a:rPr>
              <a:t> Master</a:t>
            </a:r>
            <a:endParaRPr lang="en-US" dirty="0"/>
          </a:p>
          <a:p>
            <a:pPr marL="285750" lvl="0" indent="-285750" algn="l" rtl="0">
              <a:lnSpc>
                <a:spcPct val="150000"/>
              </a:lnSpc>
              <a:spcBef>
                <a:spcPts val="0"/>
              </a:spcBef>
              <a:spcAft>
                <a:spcPts val="0"/>
              </a:spcAft>
              <a:buClr>
                <a:schemeClr val="dk1"/>
              </a:buClr>
              <a:buSzPts val="1100"/>
              <a:buFont typeface="Arial" panose="020B0604020202020204" pitchFamily="34" charset="0"/>
              <a:buChar char="•"/>
            </a:pPr>
            <a:r>
              <a:rPr lang="en-US" dirty="0" err="1">
                <a:hlinkClick r:id="rId4"/>
              </a:rPr>
              <a:t>Phân</a:t>
            </a:r>
            <a:r>
              <a:rPr lang="en-US" dirty="0">
                <a:hlinkClick r:id="rId4"/>
              </a:rPr>
              <a:t> </a:t>
            </a:r>
            <a:r>
              <a:rPr lang="en-US" dirty="0" err="1">
                <a:hlinkClick r:id="rId4"/>
              </a:rPr>
              <a:t>tích</a:t>
            </a:r>
            <a:r>
              <a:rPr lang="en-US" dirty="0">
                <a:hlinkClick r:id="rId4"/>
              </a:rPr>
              <a:t> </a:t>
            </a:r>
            <a:r>
              <a:rPr lang="en-US" dirty="0" err="1">
                <a:hlinkClick r:id="rId4"/>
              </a:rPr>
              <a:t>các</a:t>
            </a:r>
            <a:r>
              <a:rPr lang="en-US" dirty="0">
                <a:hlinkClick r:id="rId4"/>
              </a:rPr>
              <a:t> </a:t>
            </a:r>
            <a:r>
              <a:rPr lang="en-US" dirty="0" err="1">
                <a:hlinkClick r:id="rId4"/>
              </a:rPr>
              <a:t>chương</a:t>
            </a:r>
            <a:r>
              <a:rPr lang="en-US" dirty="0">
                <a:hlinkClick r:id="rId4"/>
              </a:rPr>
              <a:t> </a:t>
            </a:r>
            <a:r>
              <a:rPr lang="en-US" dirty="0" err="1">
                <a:hlinkClick r:id="rId4"/>
              </a:rPr>
              <a:t>trình</a:t>
            </a:r>
            <a:r>
              <a:rPr lang="en-US" dirty="0">
                <a:hlinkClick r:id="rId4"/>
              </a:rPr>
              <a:t> </a:t>
            </a:r>
            <a:r>
              <a:rPr lang="en-US" dirty="0" err="1">
                <a:hlinkClick r:id="rId4"/>
              </a:rPr>
              <a:t>đệ</a:t>
            </a:r>
            <a:r>
              <a:rPr lang="en-US" dirty="0">
                <a:hlinkClick r:id="rId4"/>
              </a:rPr>
              <a:t> </a:t>
            </a:r>
            <a:r>
              <a:rPr lang="en-US" dirty="0" err="1">
                <a:hlinkClick r:id="rId4"/>
              </a:rPr>
              <a:t>quy</a:t>
            </a:r>
            <a:r>
              <a:rPr lang="en-US" dirty="0">
                <a:hlinkClick r:id="rId4"/>
              </a:rPr>
              <a:t> – </a:t>
            </a:r>
            <a:r>
              <a:rPr lang="en-US" dirty="0" err="1">
                <a:hlinkClick r:id="rId4"/>
              </a:rPr>
              <a:t>Phương</a:t>
            </a:r>
            <a:r>
              <a:rPr lang="en-US" dirty="0">
                <a:hlinkClick r:id="rId4"/>
              </a:rPr>
              <a:t> </a:t>
            </a:r>
            <a:r>
              <a:rPr lang="en-US" dirty="0" err="1">
                <a:hlinkClick r:id="rId4"/>
              </a:rPr>
              <a:t>pháp</a:t>
            </a:r>
            <a:r>
              <a:rPr lang="en-US" dirty="0">
                <a:hlinkClick r:id="rId4"/>
              </a:rPr>
              <a:t> </a:t>
            </a:r>
            <a:r>
              <a:rPr lang="en-US" dirty="0" err="1">
                <a:hlinkClick r:id="rId4"/>
              </a:rPr>
              <a:t>truy</a:t>
            </a:r>
            <a:r>
              <a:rPr lang="en-US" dirty="0">
                <a:hlinkClick r:id="rId4"/>
              </a:rPr>
              <a:t> </a:t>
            </a:r>
            <a:r>
              <a:rPr lang="en-US" dirty="0" err="1">
                <a:hlinkClick r:id="rId4"/>
              </a:rPr>
              <a:t>hồi</a:t>
            </a:r>
            <a:r>
              <a:rPr lang="en-US" dirty="0">
                <a:hlinkClick r:id="rId4"/>
              </a:rPr>
              <a:t>/ </a:t>
            </a:r>
            <a:r>
              <a:rPr lang="en-US" dirty="0" err="1">
                <a:hlinkClick r:id="rId4"/>
              </a:rPr>
              <a:t>đoán</a:t>
            </a:r>
            <a:r>
              <a:rPr lang="en-US" dirty="0">
                <a:hlinkClick r:id="rId4"/>
              </a:rPr>
              <a:t> </a:t>
            </a:r>
            <a:r>
              <a:rPr lang="en-US" dirty="0" err="1">
                <a:hlinkClick r:id="rId4"/>
              </a:rPr>
              <a:t>nghiệm</a:t>
            </a:r>
            <a:endParaRPr lang="en-US" dirty="0"/>
          </a:p>
          <a:p>
            <a:pPr marL="285750" lvl="0" indent="-285750" algn="l" rtl="0">
              <a:lnSpc>
                <a:spcPct val="150000"/>
              </a:lnSpc>
              <a:spcBef>
                <a:spcPts val="0"/>
              </a:spcBef>
              <a:spcAft>
                <a:spcPts val="0"/>
              </a:spcAft>
              <a:buClr>
                <a:schemeClr val="dk1"/>
              </a:buClr>
              <a:buSzPts val="1100"/>
              <a:buFont typeface="Arial" panose="020B0604020202020204" pitchFamily="34" charset="0"/>
              <a:buChar char="•"/>
            </a:pPr>
            <a:r>
              <a:rPr lang="en-US" dirty="0" err="1">
                <a:hlinkClick r:id="rId5"/>
              </a:rPr>
              <a:t>Phương</a:t>
            </a:r>
            <a:r>
              <a:rPr lang="en-US" dirty="0">
                <a:hlinkClick r:id="rId5"/>
              </a:rPr>
              <a:t> </a:t>
            </a:r>
            <a:r>
              <a:rPr lang="en-US" dirty="0" err="1">
                <a:hlinkClick r:id="rId5"/>
              </a:rPr>
              <a:t>pháp</a:t>
            </a:r>
            <a:r>
              <a:rPr lang="en-US" dirty="0">
                <a:hlinkClick r:id="rId5"/>
              </a:rPr>
              <a:t> </a:t>
            </a:r>
            <a:r>
              <a:rPr lang="en-US" dirty="0" err="1">
                <a:hlinkClick r:id="rId5"/>
              </a:rPr>
              <a:t>sử</a:t>
            </a:r>
            <a:r>
              <a:rPr lang="en-US" dirty="0">
                <a:hlinkClick r:id="rId5"/>
              </a:rPr>
              <a:t> </a:t>
            </a:r>
            <a:r>
              <a:rPr lang="en-US" dirty="0" err="1">
                <a:hlinkClick r:id="rId5"/>
              </a:rPr>
              <a:t>dụng</a:t>
            </a:r>
            <a:r>
              <a:rPr lang="en-US" dirty="0">
                <a:hlinkClick r:id="rId5"/>
              </a:rPr>
              <a:t> </a:t>
            </a:r>
            <a:r>
              <a:rPr lang="en-US" dirty="0" err="1">
                <a:hlinkClick r:id="rId5"/>
              </a:rPr>
              <a:t>hàm</a:t>
            </a:r>
            <a:r>
              <a:rPr lang="en-US" dirty="0">
                <a:hlinkClick r:id="rId5"/>
              </a:rPr>
              <a:t> </a:t>
            </a:r>
            <a:r>
              <a:rPr lang="en-US" dirty="0" err="1">
                <a:hlinkClick r:id="rId5"/>
              </a:rPr>
              <a:t>sinh</a:t>
            </a:r>
            <a:r>
              <a:rPr lang="en-US" dirty="0">
                <a:hlinkClick r:id="rId5"/>
              </a:rPr>
              <a:t> </a:t>
            </a:r>
            <a:endParaRPr lang="en-US" dirty="0"/>
          </a:p>
          <a:p>
            <a:pPr marL="285750" lvl="0" indent="-285750" algn="l" rtl="0">
              <a:lnSpc>
                <a:spcPct val="150000"/>
              </a:lnSpc>
              <a:spcBef>
                <a:spcPts val="0"/>
              </a:spcBef>
              <a:spcAft>
                <a:spcPts val="0"/>
              </a:spcAft>
              <a:buClr>
                <a:schemeClr val="dk1"/>
              </a:buClr>
              <a:buSzPts val="1100"/>
              <a:buFont typeface="Arial" panose="020B0604020202020204" pitchFamily="34" charset="0"/>
              <a:buChar char="•"/>
            </a:pPr>
            <a:r>
              <a:rPr lang="en-US" dirty="0" err="1">
                <a:hlinkClick r:id="rId6"/>
              </a:rPr>
              <a:t>Phương</a:t>
            </a:r>
            <a:r>
              <a:rPr lang="en-US" dirty="0">
                <a:hlinkClick r:id="rId6"/>
              </a:rPr>
              <a:t> </a:t>
            </a:r>
            <a:r>
              <a:rPr lang="en-US" dirty="0" err="1">
                <a:hlinkClick r:id="rId6"/>
              </a:rPr>
              <a:t>trình</a:t>
            </a:r>
            <a:r>
              <a:rPr lang="en-US" dirty="0">
                <a:hlinkClick r:id="rId6"/>
              </a:rPr>
              <a:t> </a:t>
            </a:r>
            <a:r>
              <a:rPr lang="en-US" dirty="0" err="1">
                <a:hlinkClick r:id="rId6"/>
              </a:rPr>
              <a:t>đặc</a:t>
            </a:r>
            <a:r>
              <a:rPr lang="en-US" dirty="0">
                <a:hlinkClick r:id="rId6"/>
              </a:rPr>
              <a:t> </a:t>
            </a:r>
            <a:r>
              <a:rPr lang="en-US" dirty="0" err="1">
                <a:hlinkClick r:id="rId6"/>
              </a:rPr>
              <a:t>trưng</a:t>
            </a:r>
            <a:r>
              <a:rPr lang="en-US" dirty="0">
                <a:hlinkClick r:id="rId6"/>
              </a:rPr>
              <a:t> – Characteristic equation</a:t>
            </a:r>
            <a:endParaRPr lang="en-US" dirty="0"/>
          </a:p>
          <a:p>
            <a:pPr marL="285750" lvl="0" indent="-285750" algn="l" rtl="0">
              <a:lnSpc>
                <a:spcPct val="150000"/>
              </a:lnSpc>
              <a:spcBef>
                <a:spcPts val="0"/>
              </a:spcBef>
              <a:spcAft>
                <a:spcPts val="0"/>
              </a:spcAft>
              <a:buClr>
                <a:schemeClr val="dk1"/>
              </a:buClr>
              <a:buSzPts val="1100"/>
              <a:buFont typeface="Arial" panose="020B0604020202020204" pitchFamily="34" charset="0"/>
              <a:buChar char="•"/>
            </a:pPr>
            <a:endParaRPr lang="en-US" dirty="0"/>
          </a:p>
        </p:txBody>
      </p:sp>
    </p:spTree>
    <p:extLst>
      <p:ext uri="{BB962C8B-B14F-4D97-AF65-F5344CB8AC3E}">
        <p14:creationId xmlns:p14="http://schemas.microsoft.com/office/powerpoint/2010/main" val="2722297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1"/>
        <p:cNvGrpSpPr/>
        <p:nvPr/>
      </p:nvGrpSpPr>
      <p:grpSpPr>
        <a:xfrm>
          <a:off x="0" y="0"/>
          <a:ext cx="0" cy="0"/>
          <a:chOff x="0" y="0"/>
          <a:chExt cx="0" cy="0"/>
        </a:xfrm>
      </p:grpSpPr>
      <p:sp>
        <p:nvSpPr>
          <p:cNvPr id="1022" name="Google Shape;1022;p51"/>
          <p:cNvSpPr txBox="1">
            <a:spLocks noGrp="1"/>
          </p:cNvSpPr>
          <p:nvPr>
            <p:ph type="title"/>
          </p:nvPr>
        </p:nvSpPr>
        <p:spPr>
          <a:xfrm>
            <a:off x="1956763" y="1503350"/>
            <a:ext cx="5230500" cy="19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Thank you!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4"/>
          <p:cNvSpPr/>
          <p:nvPr/>
        </p:nvSpPr>
        <p:spPr>
          <a:xfrm>
            <a:off x="772488" y="1271389"/>
            <a:ext cx="7170236" cy="3364611"/>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712788" y="1217439"/>
            <a:ext cx="7170236" cy="3364611"/>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924599" y="1445699"/>
            <a:ext cx="6822019" cy="2943744"/>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latin typeface="Roboto" panose="02000000000000000000" pitchFamily="2" charset="0"/>
                <a:ea typeface="Roboto" panose="02000000000000000000" pitchFamily="2" charset="0"/>
                <a:cs typeface="Roboto" panose="02000000000000000000" pitchFamily="2" charset="0"/>
              </a:rPr>
              <a:t>Đệ</a:t>
            </a:r>
            <a:r>
              <a:rPr lang="en-GB" dirty="0">
                <a:latin typeface="Roboto" panose="02000000000000000000" pitchFamily="2" charset="0"/>
                <a:ea typeface="Roboto" panose="02000000000000000000" pitchFamily="2" charset="0"/>
                <a:cs typeface="Roboto" panose="02000000000000000000" pitchFamily="2" charset="0"/>
              </a:rPr>
              <a:t> </a:t>
            </a:r>
            <a:r>
              <a:rPr lang="en-GB" dirty="0" err="1">
                <a:latin typeface="Roboto" panose="02000000000000000000" pitchFamily="2" charset="0"/>
                <a:ea typeface="Roboto" panose="02000000000000000000" pitchFamily="2" charset="0"/>
                <a:cs typeface="Roboto" panose="02000000000000000000" pitchFamily="2" charset="0"/>
              </a:rPr>
              <a:t>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855" name="Google Shape;855;p44"/>
          <p:cNvSpPr txBox="1">
            <a:spLocks noGrp="1"/>
          </p:cNvSpPr>
          <p:nvPr>
            <p:ph type="subTitle" idx="1"/>
          </p:nvPr>
        </p:nvSpPr>
        <p:spPr>
          <a:xfrm>
            <a:off x="1850078" y="2403318"/>
            <a:ext cx="5172230" cy="81014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q"/>
            </a:pPr>
            <a:r>
              <a:rPr lang="vi-VN" dirty="0"/>
              <a:t>Về cơ bản thì đệ quy xảy ra khi một sự vật được định nghĩa theo chính nó hoặc một đối tượng khác cùng dạng với chính nó.</a:t>
            </a:r>
            <a:endParaRPr lang="en-US" dirty="0"/>
          </a:p>
          <a:p>
            <a:pPr marL="285750" lvl="0" indent="-285750" algn="l" rtl="0">
              <a:spcBef>
                <a:spcPts val="0"/>
              </a:spcBef>
              <a:spcAft>
                <a:spcPts val="0"/>
              </a:spcAft>
              <a:buClr>
                <a:schemeClr val="dk1"/>
              </a:buClr>
              <a:buSzPts val="1100"/>
              <a:buFont typeface="Wingdings" panose="05000000000000000000" pitchFamily="2" charset="2"/>
              <a:buChar char="q"/>
            </a:pPr>
            <a:endParaRPr lang="en-US" dirty="0"/>
          </a:p>
        </p:txBody>
      </p:sp>
      <p:sp>
        <p:nvSpPr>
          <p:cNvPr id="3" name="Google Shape;855;p44">
            <a:extLst>
              <a:ext uri="{FF2B5EF4-FFF2-40B4-BE49-F238E27FC236}">
                <a16:creationId xmlns:a16="http://schemas.microsoft.com/office/drawing/2014/main" id="{173EB407-143D-0ECF-A654-42516B94393A}"/>
              </a:ext>
            </a:extLst>
          </p:cNvPr>
          <p:cNvSpPr txBox="1">
            <a:spLocks/>
          </p:cNvSpPr>
          <p:nvPr/>
        </p:nvSpPr>
        <p:spPr>
          <a:xfrm>
            <a:off x="1787174" y="1686192"/>
            <a:ext cx="5959444" cy="545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0" indent="0">
              <a:buClr>
                <a:schemeClr val="dk1"/>
              </a:buClr>
              <a:buSzPts val="1100"/>
            </a:pPr>
            <a:r>
              <a:rPr lang="en-US" sz="1600" b="1" u="sng" dirty="0" err="1"/>
              <a:t>Câu</a:t>
            </a:r>
            <a:r>
              <a:rPr lang="en-US" sz="1600" b="1" u="sng" dirty="0"/>
              <a:t> </a:t>
            </a:r>
            <a:r>
              <a:rPr lang="en-US" sz="1600" b="1" u="sng" dirty="0" err="1"/>
              <a:t>hỏi</a:t>
            </a:r>
            <a:r>
              <a:rPr lang="en-US" sz="1600" b="1" u="sng" dirty="0"/>
              <a:t>: </a:t>
            </a:r>
            <a:r>
              <a:rPr lang="en-US" sz="1600" b="1" dirty="0" err="1"/>
              <a:t>Đệ</a:t>
            </a:r>
            <a:r>
              <a:rPr lang="en-US" sz="1600" b="1" dirty="0"/>
              <a:t> </a:t>
            </a:r>
            <a:r>
              <a:rPr lang="en-US" sz="1600" b="1" dirty="0" err="1"/>
              <a:t>quy</a:t>
            </a:r>
            <a:r>
              <a:rPr lang="en-US" sz="1600" b="1" dirty="0"/>
              <a:t> </a:t>
            </a:r>
            <a:r>
              <a:rPr lang="en-US" sz="1600" b="1" dirty="0" err="1"/>
              <a:t>là</a:t>
            </a:r>
            <a:r>
              <a:rPr lang="en-US" sz="1600" b="1" dirty="0"/>
              <a:t> </a:t>
            </a:r>
            <a:r>
              <a:rPr lang="en-US" sz="1600" b="1" dirty="0" err="1"/>
              <a:t>gì</a:t>
            </a:r>
            <a:r>
              <a:rPr lang="en-US" sz="1600" b="1" dirty="0"/>
              <a:t>?</a:t>
            </a:r>
          </a:p>
        </p:txBody>
      </p:sp>
      <p:pic>
        <p:nvPicPr>
          <p:cNvPr id="4" name="Picture 3">
            <a:extLst>
              <a:ext uri="{FF2B5EF4-FFF2-40B4-BE49-F238E27FC236}">
                <a16:creationId xmlns:a16="http://schemas.microsoft.com/office/drawing/2014/main" id="{A6B6C152-58B8-EFBD-63B8-C18D2C5AF221}"/>
              </a:ext>
            </a:extLst>
          </p:cNvPr>
          <p:cNvPicPr>
            <a:picLocks noChangeAspect="1"/>
          </p:cNvPicPr>
          <p:nvPr/>
        </p:nvPicPr>
        <p:blipFill>
          <a:blip r:embed="rId3"/>
          <a:stretch>
            <a:fillRect/>
          </a:stretch>
        </p:blipFill>
        <p:spPr>
          <a:xfrm>
            <a:off x="1054919" y="1592978"/>
            <a:ext cx="732255" cy="7322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5">
                                            <p:txEl>
                                              <p:pRg st="0" end="0"/>
                                            </p:txEl>
                                          </p:spTgt>
                                        </p:tgtEl>
                                        <p:attrNameLst>
                                          <p:attrName>style.visibility</p:attrName>
                                        </p:attrNameLst>
                                      </p:cBhvr>
                                      <p:to>
                                        <p:strVal val="visible"/>
                                      </p:to>
                                    </p:set>
                                    <p:animEffect transition="in" filter="fade">
                                      <p:cBhvr>
                                        <p:cTn id="7" dur="500"/>
                                        <p:tgtEl>
                                          <p:spTgt spid="8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4"/>
          <p:cNvSpPr/>
          <p:nvPr/>
        </p:nvSpPr>
        <p:spPr>
          <a:xfrm>
            <a:off x="772488" y="1271389"/>
            <a:ext cx="7985750" cy="3607792"/>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712788" y="1217439"/>
            <a:ext cx="7985750" cy="3607792"/>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894749" y="1446156"/>
            <a:ext cx="7597928" cy="3156506"/>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latin typeface="Roboto" panose="02000000000000000000" pitchFamily="2" charset="0"/>
                <a:ea typeface="Roboto" panose="02000000000000000000" pitchFamily="2" charset="0"/>
                <a:cs typeface="Roboto" panose="02000000000000000000" pitchFamily="2" charset="0"/>
              </a:rPr>
              <a:t>Giải</a:t>
            </a:r>
            <a:r>
              <a:rPr lang="en-GB" dirty="0">
                <a:latin typeface="Roboto" panose="02000000000000000000" pitchFamily="2" charset="0"/>
                <a:ea typeface="Roboto" panose="02000000000000000000" pitchFamily="2" charset="0"/>
                <a:cs typeface="Roboto" panose="02000000000000000000" pitchFamily="2" charset="0"/>
              </a:rPr>
              <a:t> </a:t>
            </a:r>
            <a:r>
              <a:rPr lang="en-GB" dirty="0" err="1">
                <a:latin typeface="Roboto" panose="02000000000000000000" pitchFamily="2" charset="0"/>
                <a:ea typeface="Roboto" panose="02000000000000000000" pitchFamily="2" charset="0"/>
                <a:cs typeface="Roboto" panose="02000000000000000000" pitchFamily="2" charset="0"/>
              </a:rPr>
              <a:t>thuật</a:t>
            </a:r>
            <a:r>
              <a:rPr lang="en-GB" dirty="0">
                <a:latin typeface="Roboto" panose="02000000000000000000" pitchFamily="2" charset="0"/>
                <a:ea typeface="Roboto" panose="02000000000000000000" pitchFamily="2" charset="0"/>
                <a:cs typeface="Roboto" panose="02000000000000000000" pitchFamily="2" charset="0"/>
              </a:rPr>
              <a:t> đệ 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855" name="Google Shape;855;p44"/>
          <p:cNvSpPr txBox="1">
            <a:spLocks noGrp="1"/>
          </p:cNvSpPr>
          <p:nvPr>
            <p:ph type="subTitle" idx="1"/>
          </p:nvPr>
        </p:nvSpPr>
        <p:spPr>
          <a:xfrm>
            <a:off x="949382" y="1549463"/>
            <a:ext cx="7223067" cy="2943743"/>
          </a:xfrm>
          <a:prstGeom prst="rect">
            <a:avLst/>
          </a:prstGeom>
        </p:spPr>
        <p:txBody>
          <a:bodyPr spcFirstLastPara="1" wrap="square" lIns="91425" tIns="91425" rIns="91425" bIns="91425" anchor="t" anchorCtr="0">
            <a:noAutofit/>
          </a:bodyPr>
          <a:lstStyle/>
          <a:p>
            <a:pPr marL="285750" lvl="0" indent="-285750" algn="l" rtl="0">
              <a:lnSpc>
                <a:spcPts val="2000"/>
              </a:lnSpc>
              <a:spcBef>
                <a:spcPts val="0"/>
              </a:spcBef>
              <a:spcAft>
                <a:spcPts val="0"/>
              </a:spcAft>
              <a:buClr>
                <a:schemeClr val="dk1"/>
              </a:buClr>
              <a:buSzPts val="1100"/>
              <a:buFont typeface="Wingdings" panose="05000000000000000000" pitchFamily="2" charset="2"/>
              <a:buChar char="q"/>
            </a:pPr>
            <a:r>
              <a:rPr lang="en-US" b="1" dirty="0" err="1">
                <a:solidFill>
                  <a:srgbClr val="073763"/>
                </a:solidFill>
              </a:rPr>
              <a:t>Khái</a:t>
            </a:r>
            <a:r>
              <a:rPr lang="en-US" b="1" dirty="0">
                <a:solidFill>
                  <a:srgbClr val="073763"/>
                </a:solidFill>
              </a:rPr>
              <a:t> </a:t>
            </a:r>
            <a:r>
              <a:rPr lang="en-US" b="1" dirty="0" err="1">
                <a:solidFill>
                  <a:srgbClr val="073763"/>
                </a:solidFill>
              </a:rPr>
              <a:t>niệm</a:t>
            </a:r>
            <a:r>
              <a:rPr lang="en-GB" b="1" dirty="0">
                <a:solidFill>
                  <a:srgbClr val="073763"/>
                </a:solidFill>
              </a:rPr>
              <a:t>: </a:t>
            </a:r>
          </a:p>
          <a:p>
            <a:pPr marL="571500" lvl="0" indent="0" algn="l" rtl="0">
              <a:lnSpc>
                <a:spcPts val="2000"/>
              </a:lnSpc>
              <a:spcBef>
                <a:spcPts val="0"/>
              </a:spcBef>
              <a:spcAft>
                <a:spcPts val="0"/>
              </a:spcAft>
              <a:buClr>
                <a:schemeClr val="dk1"/>
              </a:buClr>
              <a:buSzPts val="1100"/>
            </a:pPr>
            <a:r>
              <a:rPr lang="vi-VN" dirty="0">
                <a:solidFill>
                  <a:srgbClr val="073763"/>
                </a:solidFill>
              </a:rPr>
              <a:t>Một bài toán P được gọi là có tính chất đệ qu</a:t>
            </a:r>
            <a:r>
              <a:rPr lang="en-US" dirty="0">
                <a:solidFill>
                  <a:srgbClr val="073763"/>
                </a:solidFill>
              </a:rPr>
              <a:t>y</a:t>
            </a:r>
            <a:r>
              <a:rPr lang="vi-VN" dirty="0">
                <a:solidFill>
                  <a:srgbClr val="073763"/>
                </a:solidFill>
              </a:rPr>
              <a:t> khi</a:t>
            </a:r>
            <a:endParaRPr lang="en-US" dirty="0">
              <a:solidFill>
                <a:srgbClr val="073763"/>
              </a:solidFill>
            </a:endParaRPr>
          </a:p>
          <a:p>
            <a:pPr lvl="1" indent="-285750">
              <a:lnSpc>
                <a:spcPts val="2000"/>
              </a:lnSpc>
              <a:spcBef>
                <a:spcPts val="0"/>
              </a:spcBef>
              <a:buClr>
                <a:schemeClr val="dk1"/>
              </a:buClr>
              <a:buSzPts val="1100"/>
              <a:buFont typeface="Wingdings" panose="05000000000000000000" pitchFamily="2" charset="2"/>
              <a:buChar char="v"/>
            </a:pPr>
            <a:r>
              <a:rPr lang="en-US" dirty="0">
                <a:solidFill>
                  <a:srgbClr val="073763"/>
                </a:solidFill>
              </a:rPr>
              <a:t>L</a:t>
            </a:r>
            <a:r>
              <a:rPr lang="vi-VN" dirty="0">
                <a:solidFill>
                  <a:srgbClr val="073763"/>
                </a:solidFill>
              </a:rPr>
              <a:t>ời giải của nó có thể đưa về lời giải của bài toán P</a:t>
            </a:r>
            <a:r>
              <a:rPr lang="en-US" dirty="0">
                <a:solidFill>
                  <a:srgbClr val="073763"/>
                </a:solidFill>
              </a:rPr>
              <a:t>’ </a:t>
            </a:r>
            <a:r>
              <a:rPr lang="vi-VN" dirty="0">
                <a:solidFill>
                  <a:srgbClr val="073763"/>
                </a:solidFill>
              </a:rPr>
              <a:t>nhỏ hơn nó và có dạng giống nó</a:t>
            </a:r>
            <a:endParaRPr lang="en-US" dirty="0">
              <a:solidFill>
                <a:srgbClr val="073763"/>
              </a:solidFill>
            </a:endParaRPr>
          </a:p>
          <a:p>
            <a:pPr lvl="1" indent="-285750">
              <a:lnSpc>
                <a:spcPts val="2000"/>
              </a:lnSpc>
              <a:spcBef>
                <a:spcPts val="0"/>
              </a:spcBef>
              <a:buClr>
                <a:schemeClr val="dk1"/>
              </a:buClr>
              <a:buSzPts val="1100"/>
              <a:buFont typeface="Wingdings" panose="05000000000000000000" pitchFamily="2" charset="2"/>
              <a:buChar char="v"/>
            </a:pPr>
            <a:r>
              <a:rPr lang="en-US" dirty="0">
                <a:solidFill>
                  <a:srgbClr val="073763"/>
                </a:solidFill>
              </a:rPr>
              <a:t>Đ</a:t>
            </a:r>
            <a:r>
              <a:rPr lang="vi-VN" dirty="0">
                <a:solidFill>
                  <a:srgbClr val="073763"/>
                </a:solidFill>
              </a:rPr>
              <a:t>ồng thời lời giải của P</a:t>
            </a:r>
            <a:r>
              <a:rPr lang="en-US" dirty="0">
                <a:solidFill>
                  <a:srgbClr val="073763"/>
                </a:solidFill>
              </a:rPr>
              <a:t>’ </a:t>
            </a:r>
            <a:r>
              <a:rPr lang="vi-VN" dirty="0">
                <a:solidFill>
                  <a:srgbClr val="073763"/>
                </a:solidFill>
              </a:rPr>
              <a:t>không cần dùng tới P. </a:t>
            </a:r>
            <a:endParaRPr lang="en-US" dirty="0">
              <a:solidFill>
                <a:srgbClr val="073763"/>
              </a:solidFill>
            </a:endParaRPr>
          </a:p>
          <a:p>
            <a:pPr marL="628650" lvl="0" indent="0" algn="l" rtl="0">
              <a:lnSpc>
                <a:spcPts val="2000"/>
              </a:lnSpc>
              <a:spcBef>
                <a:spcPts val="0"/>
              </a:spcBef>
              <a:spcAft>
                <a:spcPts val="0"/>
              </a:spcAft>
              <a:buClr>
                <a:schemeClr val="dk1"/>
              </a:buClr>
              <a:buSzPts val="1100"/>
            </a:pPr>
            <a:r>
              <a:rPr lang="en-US" dirty="0">
                <a:solidFill>
                  <a:srgbClr val="073763"/>
                </a:solidFill>
              </a:rPr>
              <a:t>-&gt; </a:t>
            </a:r>
            <a:r>
              <a:rPr lang="vi-VN" dirty="0">
                <a:solidFill>
                  <a:srgbClr val="073763"/>
                </a:solidFill>
              </a:rPr>
              <a:t>Lời giải cho những bài toán như vậy được gọi là giải thuật đệ quy.</a:t>
            </a:r>
            <a:endParaRPr lang="en-US" dirty="0">
              <a:solidFill>
                <a:srgbClr val="073763"/>
              </a:solidFill>
            </a:endParaRPr>
          </a:p>
          <a:p>
            <a:pPr marL="285750" lvl="0" indent="-285750" algn="l" rtl="0">
              <a:lnSpc>
                <a:spcPct val="200000"/>
              </a:lnSpc>
              <a:spcBef>
                <a:spcPts val="0"/>
              </a:spcBef>
              <a:spcAft>
                <a:spcPts val="0"/>
              </a:spcAft>
              <a:buClr>
                <a:schemeClr val="dk1"/>
              </a:buClr>
              <a:buSzPts val="1100"/>
              <a:buFont typeface="Wingdings" panose="05000000000000000000" pitchFamily="2" charset="2"/>
              <a:buChar char="q"/>
            </a:pPr>
            <a:r>
              <a:rPr lang="vi-VN" b="1" dirty="0">
                <a:solidFill>
                  <a:srgbClr val="073763"/>
                </a:solidFill>
              </a:rPr>
              <a:t>Ví dụ:</a:t>
            </a:r>
            <a:r>
              <a:rPr lang="en-US" b="1" dirty="0">
                <a:solidFill>
                  <a:srgbClr val="073763"/>
                </a:solidFill>
              </a:rPr>
              <a:t> </a:t>
            </a:r>
          </a:p>
          <a:p>
            <a:pPr marL="457200" lvl="1" indent="0">
              <a:lnSpc>
                <a:spcPct val="200000"/>
              </a:lnSpc>
              <a:spcBef>
                <a:spcPts val="0"/>
              </a:spcBef>
              <a:buClr>
                <a:schemeClr val="dk1"/>
              </a:buClr>
              <a:buSzPts val="1100"/>
            </a:pPr>
            <a:r>
              <a:rPr lang="en-US" dirty="0" err="1">
                <a:solidFill>
                  <a:srgbClr val="073763"/>
                </a:solidFill>
              </a:rPr>
              <a:t>Giải</a:t>
            </a:r>
            <a:r>
              <a:rPr lang="en-US" dirty="0">
                <a:solidFill>
                  <a:srgbClr val="073763"/>
                </a:solidFill>
              </a:rPr>
              <a:t> </a:t>
            </a:r>
            <a:r>
              <a:rPr lang="en-US" dirty="0" err="1">
                <a:solidFill>
                  <a:srgbClr val="073763"/>
                </a:solidFill>
              </a:rPr>
              <a:t>thuật</a:t>
            </a:r>
            <a:r>
              <a:rPr lang="en-US" dirty="0">
                <a:solidFill>
                  <a:srgbClr val="073763"/>
                </a:solidFill>
              </a:rPr>
              <a:t> </a:t>
            </a:r>
            <a:r>
              <a:rPr lang="en-US" dirty="0" err="1">
                <a:solidFill>
                  <a:srgbClr val="073763"/>
                </a:solidFill>
              </a:rPr>
              <a:t>hàm</a:t>
            </a:r>
            <a:r>
              <a:rPr lang="en-US" dirty="0">
                <a:solidFill>
                  <a:srgbClr val="073763"/>
                </a:solidFill>
              </a:rPr>
              <a:t> </a:t>
            </a:r>
            <a:r>
              <a:rPr lang="en-US" dirty="0" err="1">
                <a:solidFill>
                  <a:srgbClr val="073763"/>
                </a:solidFill>
              </a:rPr>
              <a:t>Fibonaci</a:t>
            </a:r>
            <a:r>
              <a:rPr lang="en-US" dirty="0">
                <a:solidFill>
                  <a:srgbClr val="073763"/>
                </a:solidFill>
              </a:rPr>
              <a:t> </a:t>
            </a:r>
          </a:p>
          <a:p>
            <a:pPr marL="742950" lvl="1" indent="-285750">
              <a:lnSpc>
                <a:spcPts val="1800"/>
              </a:lnSpc>
              <a:spcBef>
                <a:spcPts val="0"/>
              </a:spcBef>
              <a:buClr>
                <a:schemeClr val="dk1"/>
              </a:buClr>
              <a:buSzPts val="1100"/>
              <a:buFont typeface="Wingdings" panose="05000000000000000000" pitchFamily="2" charset="2"/>
              <a:buChar char="q"/>
            </a:pPr>
            <a:endParaRPr lang="en-US" dirty="0">
              <a:solidFill>
                <a:srgbClr val="073763"/>
              </a:solidFill>
            </a:endParaRPr>
          </a:p>
        </p:txBody>
      </p:sp>
      <p:sp>
        <p:nvSpPr>
          <p:cNvPr id="3" name="Google Shape;1240;p55">
            <a:extLst>
              <a:ext uri="{FF2B5EF4-FFF2-40B4-BE49-F238E27FC236}">
                <a16:creationId xmlns:a16="http://schemas.microsoft.com/office/drawing/2014/main" id="{009C9698-914C-5D62-1A7F-7174D3FF21C2}"/>
              </a:ext>
            </a:extLst>
          </p:cNvPr>
          <p:cNvSpPr txBox="1">
            <a:spLocks/>
          </p:cNvSpPr>
          <p:nvPr/>
        </p:nvSpPr>
        <p:spPr>
          <a:xfrm>
            <a:off x="1567439" y="3816723"/>
            <a:ext cx="3602253" cy="8972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indent="-317500">
              <a:lnSpc>
                <a:spcPct val="150000"/>
              </a:lnSpc>
              <a:buFont typeface="Alata" panose="00000500000000000000"/>
              <a:buChar char="●"/>
            </a:pPr>
            <a:r>
              <a:rPr lang="pt-BR" dirty="0"/>
              <a:t>F(1)=1; F(2)=1</a:t>
            </a:r>
          </a:p>
          <a:p>
            <a:pPr indent="-317500">
              <a:lnSpc>
                <a:spcPct val="150000"/>
              </a:lnSpc>
              <a:buFont typeface="Alata" panose="00000500000000000000"/>
              <a:buChar char="●"/>
            </a:pPr>
            <a:r>
              <a:rPr lang="pt-BR" dirty="0"/>
              <a:t>F(n) = F(n-1) + F(n-2) khi n&gt;2</a:t>
            </a:r>
          </a:p>
        </p:txBody>
      </p:sp>
    </p:spTree>
    <p:extLst>
      <p:ext uri="{BB962C8B-B14F-4D97-AF65-F5344CB8AC3E}">
        <p14:creationId xmlns:p14="http://schemas.microsoft.com/office/powerpoint/2010/main" val="3144923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5">
                                            <p:txEl>
                                              <p:pRg st="0" end="0"/>
                                            </p:txEl>
                                          </p:spTgt>
                                        </p:tgtEl>
                                        <p:attrNameLst>
                                          <p:attrName>style.visibility</p:attrName>
                                        </p:attrNameLst>
                                      </p:cBhvr>
                                      <p:to>
                                        <p:strVal val="visible"/>
                                      </p:to>
                                    </p:set>
                                    <p:animEffect transition="in" filter="fade">
                                      <p:cBhvr>
                                        <p:cTn id="7" dur="500"/>
                                        <p:tgtEl>
                                          <p:spTgt spid="8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5">
                                            <p:txEl>
                                              <p:pRg st="1" end="1"/>
                                            </p:txEl>
                                          </p:spTgt>
                                        </p:tgtEl>
                                        <p:attrNameLst>
                                          <p:attrName>style.visibility</p:attrName>
                                        </p:attrNameLst>
                                      </p:cBhvr>
                                      <p:to>
                                        <p:strVal val="visible"/>
                                      </p:to>
                                    </p:set>
                                    <p:animEffect transition="in" filter="fade">
                                      <p:cBhvr>
                                        <p:cTn id="12" dur="500"/>
                                        <p:tgtEl>
                                          <p:spTgt spid="8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55">
                                            <p:txEl>
                                              <p:pRg st="2" end="2"/>
                                            </p:txEl>
                                          </p:spTgt>
                                        </p:tgtEl>
                                        <p:attrNameLst>
                                          <p:attrName>style.visibility</p:attrName>
                                        </p:attrNameLst>
                                      </p:cBhvr>
                                      <p:to>
                                        <p:strVal val="visible"/>
                                      </p:to>
                                    </p:set>
                                    <p:animEffect transition="in" filter="fade">
                                      <p:cBhvr>
                                        <p:cTn id="17" dur="500"/>
                                        <p:tgtEl>
                                          <p:spTgt spid="8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5">
                                            <p:txEl>
                                              <p:pRg st="3" end="3"/>
                                            </p:txEl>
                                          </p:spTgt>
                                        </p:tgtEl>
                                        <p:attrNameLst>
                                          <p:attrName>style.visibility</p:attrName>
                                        </p:attrNameLst>
                                      </p:cBhvr>
                                      <p:to>
                                        <p:strVal val="visible"/>
                                      </p:to>
                                    </p:set>
                                    <p:animEffect transition="in" filter="fade">
                                      <p:cBhvr>
                                        <p:cTn id="22" dur="500"/>
                                        <p:tgtEl>
                                          <p:spTgt spid="8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55">
                                            <p:txEl>
                                              <p:pRg st="4" end="4"/>
                                            </p:txEl>
                                          </p:spTgt>
                                        </p:tgtEl>
                                        <p:attrNameLst>
                                          <p:attrName>style.visibility</p:attrName>
                                        </p:attrNameLst>
                                      </p:cBhvr>
                                      <p:to>
                                        <p:strVal val="visible"/>
                                      </p:to>
                                    </p:set>
                                    <p:animEffect transition="in" filter="fade">
                                      <p:cBhvr>
                                        <p:cTn id="27" dur="500"/>
                                        <p:tgtEl>
                                          <p:spTgt spid="8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55">
                                            <p:txEl>
                                              <p:pRg st="5" end="5"/>
                                            </p:txEl>
                                          </p:spTgt>
                                        </p:tgtEl>
                                        <p:attrNameLst>
                                          <p:attrName>style.visibility</p:attrName>
                                        </p:attrNameLst>
                                      </p:cBhvr>
                                      <p:to>
                                        <p:strVal val="visible"/>
                                      </p:to>
                                    </p:set>
                                    <p:animEffect transition="in" filter="fade">
                                      <p:cBhvr>
                                        <p:cTn id="32" dur="500"/>
                                        <p:tgtEl>
                                          <p:spTgt spid="855">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55">
                                            <p:txEl>
                                              <p:pRg st="6" end="6"/>
                                            </p:txEl>
                                          </p:spTgt>
                                        </p:tgtEl>
                                        <p:attrNameLst>
                                          <p:attrName>style.visibility</p:attrName>
                                        </p:attrNameLst>
                                      </p:cBhvr>
                                      <p:to>
                                        <p:strVal val="visible"/>
                                      </p:to>
                                    </p:set>
                                    <p:animEffect transition="in" filter="fade">
                                      <p:cBhvr>
                                        <p:cTn id="35" dur="500"/>
                                        <p:tgtEl>
                                          <p:spTgt spid="855">
                                            <p:txEl>
                                              <p:pRg st="6" end="6"/>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fade">
                                      <p:cBhvr>
                                        <p:cTn id="39" dur="500"/>
                                        <p:tgtEl>
                                          <p:spTgt spid="3">
                                            <p:txEl>
                                              <p:pRg st="0" end="0"/>
                                            </p:txEl>
                                          </p:spTgt>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fade">
                                      <p:cBhvr>
                                        <p:cTn id="4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 grpId="0" build="p"/>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4"/>
          <p:cNvSpPr/>
          <p:nvPr/>
        </p:nvSpPr>
        <p:spPr>
          <a:xfrm>
            <a:off x="772488" y="1271389"/>
            <a:ext cx="7170236" cy="3364611"/>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712788" y="1217439"/>
            <a:ext cx="7170236" cy="3364611"/>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894749" y="1446156"/>
            <a:ext cx="6822019" cy="2943744"/>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latin typeface="Roboto" panose="02000000000000000000" pitchFamily="2" charset="0"/>
                <a:ea typeface="Roboto" panose="02000000000000000000" pitchFamily="2" charset="0"/>
                <a:cs typeface="Roboto" panose="02000000000000000000" pitchFamily="2" charset="0"/>
              </a:rPr>
              <a:t>Giải</a:t>
            </a:r>
            <a:r>
              <a:rPr lang="en-GB" dirty="0">
                <a:latin typeface="Roboto" panose="02000000000000000000" pitchFamily="2" charset="0"/>
                <a:ea typeface="Roboto" panose="02000000000000000000" pitchFamily="2" charset="0"/>
                <a:cs typeface="Roboto" panose="02000000000000000000" pitchFamily="2" charset="0"/>
              </a:rPr>
              <a:t> </a:t>
            </a:r>
            <a:r>
              <a:rPr lang="en-GB" dirty="0" err="1">
                <a:latin typeface="Roboto" panose="02000000000000000000" pitchFamily="2" charset="0"/>
                <a:ea typeface="Roboto" panose="02000000000000000000" pitchFamily="2" charset="0"/>
                <a:cs typeface="Roboto" panose="02000000000000000000" pitchFamily="2" charset="0"/>
              </a:rPr>
              <a:t>thuật</a:t>
            </a:r>
            <a:r>
              <a:rPr lang="en-GB" dirty="0">
                <a:latin typeface="Roboto" panose="02000000000000000000" pitchFamily="2" charset="0"/>
                <a:ea typeface="Roboto" panose="02000000000000000000" pitchFamily="2" charset="0"/>
                <a:cs typeface="Roboto" panose="02000000000000000000" pitchFamily="2" charset="0"/>
              </a:rPr>
              <a:t> </a:t>
            </a:r>
            <a:r>
              <a:rPr lang="en-GB" dirty="0" err="1">
                <a:latin typeface="Roboto" panose="02000000000000000000" pitchFamily="2" charset="0"/>
                <a:ea typeface="Roboto" panose="02000000000000000000" pitchFamily="2" charset="0"/>
                <a:cs typeface="Roboto" panose="02000000000000000000" pitchFamily="2" charset="0"/>
              </a:rPr>
              <a:t>đệ</a:t>
            </a:r>
            <a:r>
              <a:rPr lang="en-GB" dirty="0">
                <a:latin typeface="Roboto" panose="02000000000000000000" pitchFamily="2" charset="0"/>
                <a:ea typeface="Roboto" panose="02000000000000000000" pitchFamily="2" charset="0"/>
                <a:cs typeface="Roboto" panose="02000000000000000000" pitchFamily="2" charset="0"/>
              </a:rPr>
              <a:t> </a:t>
            </a:r>
            <a:r>
              <a:rPr lang="en-GB" dirty="0" err="1">
                <a:latin typeface="Roboto" panose="02000000000000000000" pitchFamily="2" charset="0"/>
                <a:ea typeface="Roboto" panose="02000000000000000000" pitchFamily="2" charset="0"/>
                <a:cs typeface="Roboto" panose="02000000000000000000" pitchFamily="2" charset="0"/>
              </a:rPr>
              <a:t>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855" name="Google Shape;855;p44"/>
          <p:cNvSpPr txBox="1">
            <a:spLocks noGrp="1"/>
          </p:cNvSpPr>
          <p:nvPr>
            <p:ph type="subTitle" idx="1"/>
          </p:nvPr>
        </p:nvSpPr>
        <p:spPr>
          <a:xfrm>
            <a:off x="1585912" y="1521951"/>
            <a:ext cx="5959444" cy="5458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pPr>
            <a:r>
              <a:rPr lang="en-US" sz="1600" b="1" u="sng" dirty="0" err="1"/>
              <a:t>Câu</a:t>
            </a:r>
            <a:r>
              <a:rPr lang="en-US" sz="1600" b="1" u="sng" dirty="0"/>
              <a:t> </a:t>
            </a:r>
            <a:r>
              <a:rPr lang="en-US" sz="1600" b="1" u="sng" dirty="0" err="1"/>
              <a:t>hỏi</a:t>
            </a:r>
            <a:r>
              <a:rPr lang="en-US" sz="1600" b="1" u="sng" dirty="0"/>
              <a:t>: </a:t>
            </a:r>
            <a:r>
              <a:rPr lang="vi-VN" sz="1600" dirty="0"/>
              <a:t>Theo các bạn thì giải thuật đệ quy khác với giải thuật sử dụng vòng lặp như thế nào?</a:t>
            </a:r>
            <a:endParaRPr lang="en-US" sz="1600" dirty="0"/>
          </a:p>
        </p:txBody>
      </p:sp>
      <p:pic>
        <p:nvPicPr>
          <p:cNvPr id="3" name="Picture 2">
            <a:extLst>
              <a:ext uri="{FF2B5EF4-FFF2-40B4-BE49-F238E27FC236}">
                <a16:creationId xmlns:a16="http://schemas.microsoft.com/office/drawing/2014/main" id="{13041590-ECC4-8148-F2B3-5FC3B6FB80B8}"/>
              </a:ext>
            </a:extLst>
          </p:cNvPr>
          <p:cNvPicPr>
            <a:picLocks noChangeAspect="1"/>
          </p:cNvPicPr>
          <p:nvPr/>
        </p:nvPicPr>
        <p:blipFill>
          <a:blip r:embed="rId3"/>
          <a:stretch>
            <a:fillRect/>
          </a:stretch>
        </p:blipFill>
        <p:spPr>
          <a:xfrm>
            <a:off x="1053528" y="1439324"/>
            <a:ext cx="732255" cy="732255"/>
          </a:xfrm>
          <a:prstGeom prst="rect">
            <a:avLst/>
          </a:prstGeom>
        </p:spPr>
      </p:pic>
      <p:sp>
        <p:nvSpPr>
          <p:cNvPr id="4" name="Google Shape;855;p44">
            <a:extLst>
              <a:ext uri="{FF2B5EF4-FFF2-40B4-BE49-F238E27FC236}">
                <a16:creationId xmlns:a16="http://schemas.microsoft.com/office/drawing/2014/main" id="{2056008E-8E8F-3537-293F-850322FBE2C7}"/>
              </a:ext>
            </a:extLst>
          </p:cNvPr>
          <p:cNvSpPr txBox="1">
            <a:spLocks/>
          </p:cNvSpPr>
          <p:nvPr/>
        </p:nvSpPr>
        <p:spPr>
          <a:xfrm>
            <a:off x="1238844" y="2171579"/>
            <a:ext cx="6118124" cy="19346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285750" indent="-285750">
              <a:lnSpc>
                <a:spcPts val="2100"/>
              </a:lnSpc>
              <a:buClr>
                <a:schemeClr val="dk1"/>
              </a:buClr>
              <a:buSzPts val="1100"/>
              <a:buFont typeface="Wingdings" panose="05000000000000000000" pitchFamily="2" charset="2"/>
              <a:buChar char="v"/>
            </a:pPr>
            <a:r>
              <a:rPr lang="vi-VN" b="1" dirty="0"/>
              <a:t> Khác biệt về khái niệm:</a:t>
            </a:r>
          </a:p>
          <a:p>
            <a:pPr marL="285750" indent="0">
              <a:lnSpc>
                <a:spcPts val="2100"/>
              </a:lnSpc>
              <a:buClr>
                <a:schemeClr val="dk1"/>
              </a:buClr>
              <a:buSzPts val="1100"/>
            </a:pPr>
            <a:r>
              <a:rPr lang="vi-VN" dirty="0"/>
              <a:t>Tuy giải thuật sử dụng đệ quy và vòng lặp về cơ bản là thực thi một tập các câu lệnh lặp đi lặp lại</a:t>
            </a:r>
            <a:r>
              <a:rPr lang="en-US" dirty="0"/>
              <a:t>, </a:t>
            </a:r>
            <a:r>
              <a:rPr lang="en-US" dirty="0" err="1"/>
              <a:t>nhưng</a:t>
            </a:r>
            <a:r>
              <a:rPr lang="en-US" dirty="0"/>
              <a:t> :</a:t>
            </a:r>
          </a:p>
        </p:txBody>
      </p:sp>
      <p:sp>
        <p:nvSpPr>
          <p:cNvPr id="2" name="Google Shape;855;p44">
            <a:extLst>
              <a:ext uri="{FF2B5EF4-FFF2-40B4-BE49-F238E27FC236}">
                <a16:creationId xmlns:a16="http://schemas.microsoft.com/office/drawing/2014/main" id="{526D0261-7F4E-4F03-D61A-7AE98B39A9D1}"/>
              </a:ext>
            </a:extLst>
          </p:cNvPr>
          <p:cNvSpPr txBox="1">
            <a:spLocks/>
          </p:cNvSpPr>
          <p:nvPr/>
        </p:nvSpPr>
        <p:spPr>
          <a:xfrm>
            <a:off x="1533959" y="3180833"/>
            <a:ext cx="2857781" cy="107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571500" indent="-285750">
              <a:lnSpc>
                <a:spcPts val="2100"/>
              </a:lnSpc>
              <a:buClr>
                <a:schemeClr val="dk1"/>
              </a:buClr>
              <a:buSzPts val="1100"/>
              <a:buFont typeface="Wingdings" panose="05000000000000000000" pitchFamily="2" charset="2"/>
              <a:buChar char="q"/>
            </a:pPr>
            <a:r>
              <a:rPr lang="en-US" dirty="0"/>
              <a:t>K</a:t>
            </a:r>
            <a:r>
              <a:rPr lang="vi-VN" dirty="0"/>
              <a:t>ỹ thuật đệ quy chỉ đơn giản là một hàm sẽ thực hiện gọi chính nó</a:t>
            </a:r>
            <a:endParaRPr lang="en-US" dirty="0"/>
          </a:p>
        </p:txBody>
      </p:sp>
      <p:sp>
        <p:nvSpPr>
          <p:cNvPr id="6" name="Google Shape;855;p44">
            <a:extLst>
              <a:ext uri="{FF2B5EF4-FFF2-40B4-BE49-F238E27FC236}">
                <a16:creationId xmlns:a16="http://schemas.microsoft.com/office/drawing/2014/main" id="{B5E5F770-B03D-63F1-4371-552D077C02A0}"/>
              </a:ext>
            </a:extLst>
          </p:cNvPr>
          <p:cNvSpPr txBox="1">
            <a:spLocks/>
          </p:cNvSpPr>
          <p:nvPr/>
        </p:nvSpPr>
        <p:spPr>
          <a:xfrm>
            <a:off x="4300561" y="3180833"/>
            <a:ext cx="3292972" cy="107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571500" indent="-285750">
              <a:lnSpc>
                <a:spcPts val="2100"/>
              </a:lnSpc>
              <a:buClr>
                <a:schemeClr val="dk1"/>
              </a:buClr>
              <a:buSzPts val="1100"/>
              <a:buFont typeface="Wingdings" panose="05000000000000000000" pitchFamily="2" charset="2"/>
              <a:buChar char="q"/>
            </a:pPr>
            <a:r>
              <a:rPr lang="en-US" dirty="0"/>
              <a:t>V</a:t>
            </a:r>
            <a:r>
              <a:rPr lang="vi-VN" dirty="0"/>
              <a:t>òng lặp được thực hiện lặp đi lặp lại cho đến khi một điều kiện nhất định được đáp ứng</a:t>
            </a:r>
            <a:endParaRPr lang="en-US" dirty="0"/>
          </a:p>
        </p:txBody>
      </p:sp>
      <p:cxnSp>
        <p:nvCxnSpPr>
          <p:cNvPr id="8" name="Straight Connector 7">
            <a:extLst>
              <a:ext uri="{FF2B5EF4-FFF2-40B4-BE49-F238E27FC236}">
                <a16:creationId xmlns:a16="http://schemas.microsoft.com/office/drawing/2014/main" id="{0766A8ED-F4CA-E153-5900-75E15DDDF42D}"/>
              </a:ext>
            </a:extLst>
          </p:cNvPr>
          <p:cNvCxnSpPr/>
          <p:nvPr/>
        </p:nvCxnSpPr>
        <p:spPr>
          <a:xfrm>
            <a:off x="4361499" y="3191103"/>
            <a:ext cx="0" cy="106085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7888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4"/>
          <p:cNvSpPr/>
          <p:nvPr/>
        </p:nvSpPr>
        <p:spPr>
          <a:xfrm>
            <a:off x="772488" y="1271389"/>
            <a:ext cx="7170236" cy="3364611"/>
          </a:xfrm>
          <a:prstGeom prst="roundRect">
            <a:avLst>
              <a:gd name="adj" fmla="val 7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712788" y="1217439"/>
            <a:ext cx="7170236" cy="3364611"/>
          </a:xfrm>
          <a:prstGeom prst="roundRect">
            <a:avLst>
              <a:gd name="adj" fmla="val 7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894749" y="1446156"/>
            <a:ext cx="6822019" cy="2943744"/>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txBox="1">
            <a:spLocks noGrp="1"/>
          </p:cNvSpPr>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latin typeface="Roboto" panose="02000000000000000000" pitchFamily="2" charset="0"/>
                <a:ea typeface="Roboto" panose="02000000000000000000" pitchFamily="2" charset="0"/>
                <a:cs typeface="Roboto" panose="02000000000000000000" pitchFamily="2" charset="0"/>
              </a:rPr>
              <a:t>Giải</a:t>
            </a:r>
            <a:r>
              <a:rPr lang="en-GB" dirty="0">
                <a:latin typeface="Roboto" panose="02000000000000000000" pitchFamily="2" charset="0"/>
                <a:ea typeface="Roboto" panose="02000000000000000000" pitchFamily="2" charset="0"/>
                <a:cs typeface="Roboto" panose="02000000000000000000" pitchFamily="2" charset="0"/>
              </a:rPr>
              <a:t> </a:t>
            </a:r>
            <a:r>
              <a:rPr lang="en-GB" dirty="0" err="1">
                <a:latin typeface="Roboto" panose="02000000000000000000" pitchFamily="2" charset="0"/>
                <a:ea typeface="Roboto" panose="02000000000000000000" pitchFamily="2" charset="0"/>
                <a:cs typeface="Roboto" panose="02000000000000000000" pitchFamily="2" charset="0"/>
              </a:rPr>
              <a:t>thuật</a:t>
            </a:r>
            <a:r>
              <a:rPr lang="en-GB" dirty="0">
                <a:latin typeface="Roboto" panose="02000000000000000000" pitchFamily="2" charset="0"/>
                <a:ea typeface="Roboto" panose="02000000000000000000" pitchFamily="2" charset="0"/>
                <a:cs typeface="Roboto" panose="02000000000000000000" pitchFamily="2" charset="0"/>
              </a:rPr>
              <a:t> </a:t>
            </a:r>
            <a:r>
              <a:rPr lang="en-GB" dirty="0" err="1">
                <a:latin typeface="Roboto" panose="02000000000000000000" pitchFamily="2" charset="0"/>
                <a:ea typeface="Roboto" panose="02000000000000000000" pitchFamily="2" charset="0"/>
                <a:cs typeface="Roboto" panose="02000000000000000000" pitchFamily="2" charset="0"/>
              </a:rPr>
              <a:t>đệ</a:t>
            </a:r>
            <a:r>
              <a:rPr lang="en-GB" dirty="0">
                <a:latin typeface="Roboto" panose="02000000000000000000" pitchFamily="2" charset="0"/>
                <a:ea typeface="Roboto" panose="02000000000000000000" pitchFamily="2" charset="0"/>
                <a:cs typeface="Roboto" panose="02000000000000000000" pitchFamily="2" charset="0"/>
              </a:rPr>
              <a:t> </a:t>
            </a:r>
            <a:r>
              <a:rPr lang="en-GB" dirty="0" err="1">
                <a:latin typeface="Roboto" panose="02000000000000000000" pitchFamily="2" charset="0"/>
                <a:ea typeface="Roboto" panose="02000000000000000000" pitchFamily="2" charset="0"/>
                <a:cs typeface="Roboto" panose="02000000000000000000" pitchFamily="2" charset="0"/>
              </a:rPr>
              <a:t>quy</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855" name="Google Shape;855;p44"/>
          <p:cNvSpPr txBox="1">
            <a:spLocks noGrp="1"/>
          </p:cNvSpPr>
          <p:nvPr>
            <p:ph type="subTitle" idx="1"/>
          </p:nvPr>
        </p:nvSpPr>
        <p:spPr>
          <a:xfrm>
            <a:off x="1585912" y="1521951"/>
            <a:ext cx="5959444" cy="5458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pPr>
            <a:r>
              <a:rPr lang="en-US" sz="1600" b="1" u="sng" dirty="0" err="1"/>
              <a:t>Câu</a:t>
            </a:r>
            <a:r>
              <a:rPr lang="en-US" sz="1600" b="1" u="sng" dirty="0"/>
              <a:t> </a:t>
            </a:r>
            <a:r>
              <a:rPr lang="en-US" sz="1600" b="1" u="sng" dirty="0" err="1"/>
              <a:t>hỏi</a:t>
            </a:r>
            <a:r>
              <a:rPr lang="en-US" sz="1600" b="1" u="sng" dirty="0"/>
              <a:t>: </a:t>
            </a:r>
            <a:r>
              <a:rPr lang="vi-VN" sz="1600" dirty="0"/>
              <a:t>Theo các bạn thì giải thuật đệ quy khác với giải thuật sử dụng vòng lặp như thế nào?</a:t>
            </a:r>
            <a:endParaRPr lang="en-US" sz="1600" dirty="0"/>
          </a:p>
        </p:txBody>
      </p:sp>
      <p:pic>
        <p:nvPicPr>
          <p:cNvPr id="3" name="Picture 2">
            <a:extLst>
              <a:ext uri="{FF2B5EF4-FFF2-40B4-BE49-F238E27FC236}">
                <a16:creationId xmlns:a16="http://schemas.microsoft.com/office/drawing/2014/main" id="{13041590-ECC4-8148-F2B3-5FC3B6FB80B8}"/>
              </a:ext>
            </a:extLst>
          </p:cNvPr>
          <p:cNvPicPr>
            <a:picLocks noChangeAspect="1"/>
          </p:cNvPicPr>
          <p:nvPr/>
        </p:nvPicPr>
        <p:blipFill>
          <a:blip r:embed="rId3"/>
          <a:stretch>
            <a:fillRect/>
          </a:stretch>
        </p:blipFill>
        <p:spPr>
          <a:xfrm>
            <a:off x="1053528" y="1439324"/>
            <a:ext cx="732255" cy="732255"/>
          </a:xfrm>
          <a:prstGeom prst="rect">
            <a:avLst/>
          </a:prstGeom>
        </p:spPr>
      </p:pic>
      <p:sp>
        <p:nvSpPr>
          <p:cNvPr id="4" name="Google Shape;855;p44">
            <a:extLst>
              <a:ext uri="{FF2B5EF4-FFF2-40B4-BE49-F238E27FC236}">
                <a16:creationId xmlns:a16="http://schemas.microsoft.com/office/drawing/2014/main" id="{2056008E-8E8F-3537-293F-850322FBE2C7}"/>
              </a:ext>
            </a:extLst>
          </p:cNvPr>
          <p:cNvSpPr txBox="1">
            <a:spLocks/>
          </p:cNvSpPr>
          <p:nvPr/>
        </p:nvSpPr>
        <p:spPr>
          <a:xfrm>
            <a:off x="1427232" y="2171579"/>
            <a:ext cx="6118124" cy="19346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1pPr>
            <a:lvl2pPr marL="914400" marR="0" lvl="1"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2pPr>
            <a:lvl3pPr marL="1371600" marR="0" lvl="2"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3pPr>
            <a:lvl4pPr marL="1828800" marR="0" lvl="3"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4pPr>
            <a:lvl5pPr marL="2286000" marR="0" lvl="4"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5pPr>
            <a:lvl6pPr marL="2743200" marR="0" lvl="5"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6pPr>
            <a:lvl7pPr marL="3200400" marR="0" lvl="6"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7pPr>
            <a:lvl8pPr marL="3657600" marR="0" lvl="7" indent="-317500" algn="l" rtl="0">
              <a:lnSpc>
                <a:spcPct val="100000"/>
              </a:lnSpc>
              <a:spcBef>
                <a:spcPts val="1600"/>
              </a:spcBef>
              <a:spcAft>
                <a:spcPts val="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8pPr>
            <a:lvl9pPr marL="4114800" marR="0" lvl="8" indent="-317500" algn="l" rtl="0">
              <a:lnSpc>
                <a:spcPct val="100000"/>
              </a:lnSpc>
              <a:spcBef>
                <a:spcPts val="1600"/>
              </a:spcBef>
              <a:spcAft>
                <a:spcPts val="1600"/>
              </a:spcAft>
              <a:buClr>
                <a:schemeClr val="accent5"/>
              </a:buClr>
              <a:buSzPts val="1400"/>
              <a:buFont typeface="Alata" panose="00000500000000000000"/>
              <a:buNone/>
              <a:defRPr sz="1400" b="0" i="0" u="none" strike="noStrike" cap="none">
                <a:solidFill>
                  <a:schemeClr val="accent5"/>
                </a:solidFill>
                <a:latin typeface="Alata" panose="00000500000000000000"/>
                <a:ea typeface="Alata" panose="00000500000000000000"/>
                <a:cs typeface="Alata" panose="00000500000000000000"/>
                <a:sym typeface="Alata" panose="00000500000000000000"/>
              </a:defRPr>
            </a:lvl9pPr>
          </a:lstStyle>
          <a:p>
            <a:pPr marL="285750" indent="-285750">
              <a:lnSpc>
                <a:spcPts val="2100"/>
              </a:lnSpc>
              <a:buClr>
                <a:schemeClr val="dk1"/>
              </a:buClr>
              <a:buSzPts val="1100"/>
              <a:buFont typeface="Wingdings" panose="05000000000000000000" pitchFamily="2" charset="2"/>
              <a:buChar char="v"/>
            </a:pPr>
            <a:r>
              <a:rPr lang="vi-VN" b="1" dirty="0"/>
              <a:t> Sự khác biệt về đánh giá độ phức tạp</a:t>
            </a:r>
            <a:r>
              <a:rPr lang="en-US" b="1" dirty="0"/>
              <a:t>:</a:t>
            </a:r>
            <a:r>
              <a:rPr lang="vi-VN" dirty="0"/>
              <a:t> </a:t>
            </a:r>
          </a:p>
          <a:p>
            <a:pPr marL="571500" indent="-285750">
              <a:lnSpc>
                <a:spcPts val="2100"/>
              </a:lnSpc>
              <a:buClr>
                <a:schemeClr val="dk1"/>
              </a:buClr>
              <a:buSzPts val="1100"/>
              <a:buFont typeface="Wingdings" panose="05000000000000000000" pitchFamily="2" charset="2"/>
              <a:buChar char="q"/>
            </a:pPr>
            <a:r>
              <a:rPr lang="vi-VN" sz="1300" dirty="0"/>
              <a:t>Giải thuật sử dụng vòng lặp, ta có thể đánh giá độ phức tạp trực tiếp dựa trên thông tin vòng lặp</a:t>
            </a:r>
          </a:p>
          <a:p>
            <a:pPr marL="571500" indent="-285750">
              <a:lnSpc>
                <a:spcPts val="2100"/>
              </a:lnSpc>
              <a:buClr>
                <a:schemeClr val="dk1"/>
              </a:buClr>
              <a:buSzPts val="1100"/>
              <a:buFont typeface="Wingdings" panose="05000000000000000000" pitchFamily="2" charset="2"/>
              <a:buChar char="q"/>
            </a:pPr>
            <a:r>
              <a:rPr lang="vi-VN" sz="1300" dirty="0"/>
              <a:t>Giải thuật đệ quy, ta phải tự tính toán</a:t>
            </a:r>
            <a:r>
              <a:rPr lang="en-US" sz="1300" dirty="0"/>
              <a:t> </a:t>
            </a:r>
          </a:p>
          <a:p>
            <a:pPr marL="742950" indent="-285750">
              <a:lnSpc>
                <a:spcPts val="2100"/>
              </a:lnSpc>
              <a:buClr>
                <a:schemeClr val="dk1"/>
              </a:buClr>
              <a:buSzPts val="1100"/>
              <a:buFont typeface="Wingdings" panose="05000000000000000000" pitchFamily="2" charset="2"/>
              <a:buChar char="Ø"/>
            </a:pPr>
            <a:r>
              <a:rPr lang="vi-VN" sz="1300" dirty="0"/>
              <a:t>Độ phức tạp thời gian của thuật toán đệ quy có thể được viết như một quan hệ lặp lại toán học. Để tính toán độ phức tạp về thời gian, chúng ta phải biết cách giải quyết cách các lần lặp lại.</a:t>
            </a:r>
            <a:endParaRPr lang="en-US" sz="1300" dirty="0"/>
          </a:p>
        </p:txBody>
      </p:sp>
    </p:spTree>
    <p:extLst>
      <p:ext uri="{BB962C8B-B14F-4D97-AF65-F5344CB8AC3E}">
        <p14:creationId xmlns:p14="http://schemas.microsoft.com/office/powerpoint/2010/main" val="2462389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50"/>
          <p:cNvSpPr txBox="1">
            <a:spLocks noGrp="1"/>
          </p:cNvSpPr>
          <p:nvPr>
            <p:ph type="title" idx="2"/>
          </p:nvPr>
        </p:nvSpPr>
        <p:spPr>
          <a:xfrm rot="457861">
            <a:off x="3991958" y="2187687"/>
            <a:ext cx="3497172" cy="1263974"/>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vi-VN" dirty="0">
                <a:latin typeface="Roboto" panose="02000000000000000000" pitchFamily="2" charset="0"/>
                <a:ea typeface="Roboto" panose="02000000000000000000" pitchFamily="2" charset="0"/>
                <a:cs typeface="Roboto" panose="02000000000000000000" pitchFamily="2" charset="0"/>
              </a:rPr>
              <a:t>Các bước phân tích </a:t>
            </a:r>
          </a:p>
        </p:txBody>
      </p:sp>
      <p:sp>
        <p:nvSpPr>
          <p:cNvPr id="1017" name="Google Shape;1017;p50"/>
          <p:cNvSpPr txBox="1">
            <a:spLocks noGrp="1"/>
          </p:cNvSpPr>
          <p:nvPr>
            <p:ph type="title"/>
          </p:nvPr>
        </p:nvSpPr>
        <p:spPr>
          <a:xfrm>
            <a:off x="713225" y="1187550"/>
            <a:ext cx="3435300" cy="276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theme/theme1.xml><?xml version="1.0" encoding="utf-8"?>
<a:theme xmlns:a="http://schemas.openxmlformats.org/drawingml/2006/main" name="Personal Notes - Teacher Appreciation Week by Slidesgo">
  <a:themeElements>
    <a:clrScheme name="Simple Light">
      <a:dk1>
        <a:srgbClr val="000000"/>
      </a:dk1>
      <a:lt1>
        <a:srgbClr val="FFFFFF"/>
      </a:lt1>
      <a:dk2>
        <a:srgbClr val="D9D9D9"/>
      </a:dk2>
      <a:lt2>
        <a:srgbClr val="EEEEEE"/>
      </a:lt2>
      <a:accent1>
        <a:srgbClr val="FFAB40"/>
      </a:accent1>
      <a:accent2>
        <a:srgbClr val="FFCB65"/>
      </a:accent2>
      <a:accent3>
        <a:srgbClr val="F15232"/>
      </a:accent3>
      <a:accent4>
        <a:srgbClr val="C4341A"/>
      </a:accent4>
      <a:accent5>
        <a:srgbClr val="073763"/>
      </a:accent5>
      <a:accent6>
        <a:srgbClr val="569D96"/>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4" ma:contentTypeDescription="Tạo tài liệu mới." ma:contentTypeScope="" ma:versionID="3a308aafaa7ff9bf1eee1826e06ec8c2">
  <xsd:schema xmlns:xsd="http://www.w3.org/2001/XMLSchema" xmlns:xs="http://www.w3.org/2001/XMLSchema" xmlns:p="http://schemas.microsoft.com/office/2006/metadata/properties" xmlns:ns3="81e90ab8-9e7d-4b67-ba12-d147179b0223" targetNamespace="http://schemas.microsoft.com/office/2006/metadata/properties" ma:root="true" ma:fieldsID="a3d7acce6654a339b6494ab796451b8e" ns3:_="">
    <xsd:import namespace="81e90ab8-9e7d-4b67-ba12-d147179b022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733369-5A0D-4861-9327-DF14FC443B72}">
  <ds:schemaRefs>
    <ds:schemaRef ds:uri="81e90ab8-9e7d-4b67-ba12-d147179b0223"/>
    <ds:schemaRef ds:uri="http://schemas.microsoft.com/office/2006/metadata/properties"/>
    <ds:schemaRef ds:uri="http://purl.org/dc/dcmitype/"/>
    <ds:schemaRef ds:uri="http://www.w3.org/XML/1998/namespace"/>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D42E7FB2-A133-4967-8903-96C4A1295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e90ab8-9e7d-4b67-ba12-d147179b02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E8E5B1-7634-4E53-9E34-0EB65E89C9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742</TotalTime>
  <Words>6865</Words>
  <Application>Microsoft Office PowerPoint</Application>
  <PresentationFormat>On-screen Show (16:9)</PresentationFormat>
  <Paragraphs>1010</Paragraphs>
  <Slides>44</Slides>
  <Notes>44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Fredoka One</vt:lpstr>
      <vt:lpstr>ff7</vt:lpstr>
      <vt:lpstr>Roboto</vt:lpstr>
      <vt:lpstr>Calibri</vt:lpstr>
      <vt:lpstr>Alata</vt:lpstr>
      <vt:lpstr>Cambria Math</vt:lpstr>
      <vt:lpstr>Modak</vt:lpstr>
      <vt:lpstr>Courier New</vt:lpstr>
      <vt:lpstr>Wingdings</vt:lpstr>
      <vt:lpstr>Arial</vt:lpstr>
      <vt:lpstr>Personal Notes - Teacher Appreciation Week by Slidesgo</vt:lpstr>
      <vt:lpstr>Độ phức tạp thuật toán đệ quy</vt:lpstr>
      <vt:lpstr>Thành viên</vt:lpstr>
      <vt:lpstr>Table of Contents</vt:lpstr>
      <vt:lpstr>Khái niệm</vt:lpstr>
      <vt:lpstr>Đệ quy</vt:lpstr>
      <vt:lpstr>Giải thuật đệ quy</vt:lpstr>
      <vt:lpstr>Giải thuật đệ quy</vt:lpstr>
      <vt:lpstr>Giải thuật đệ quy</vt:lpstr>
      <vt:lpstr>Các bước phân tích </vt:lpstr>
      <vt:lpstr>Các bước phân tích giải thuật đệ quy</vt:lpstr>
      <vt:lpstr>Phương trình đệ quy</vt:lpstr>
      <vt:lpstr>VÍ dụ:</vt:lpstr>
      <vt:lpstr>03</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Các phương pháp giải phương trình đệ quy</vt:lpstr>
      <vt:lpstr>Tài liệu tham khảo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Notes</dc:title>
  <dc:creator/>
  <cp:lastModifiedBy>Hồ Trung Tín</cp:lastModifiedBy>
  <cp:revision>71</cp:revision>
  <dcterms:created xsi:type="dcterms:W3CDTF">2023-03-17T07:38:56Z</dcterms:created>
  <dcterms:modified xsi:type="dcterms:W3CDTF">2023-03-21T05:00:21Z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C6863B9C40824B1EB95A74AD43BA0E08</vt:lpwstr>
  </property>
  <property fmtid="{D5CDD505-2E9C-101B-9397-08002B2CF9AE}" pid="3" name="KSOProductBuildVer">
    <vt:lpwstr>1033-11.2.0.11513</vt:lpwstr>
  </property>
  <property fmtid="{D5CDD505-2E9C-101B-9397-08002B2CF9AE}" pid="4" name="ContentTypeId">
    <vt:lpwstr>0x010100597AE72EEA79B74DA5C86E3CA8C98E55</vt:lpwstr>
  </property>
</Properties>
</file>