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18"/>
    <p:restoredTop sz="94728"/>
  </p:normalViewPr>
  <p:slideViewPr>
    <p:cSldViewPr snapToGrid="0">
      <p:cViewPr>
        <p:scale>
          <a:sx n="179" d="100"/>
          <a:sy n="179" d="100"/>
        </p:scale>
        <p:origin x="-5176" y="-2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A7BA8-000A-D2F7-6722-9E0CDFCE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55769-1D7D-54D7-9960-E0A961BE3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3DA22-3C8B-CF02-D229-66DDEA62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400C7-308E-A077-D5EC-7D0F5056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DFE12-E0A4-6842-EB9C-D29DBA2B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58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C6F3E-68D5-EC1F-760C-027453F2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DB978-A27A-7B14-45C4-6126678F8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C5D8F-EE80-F826-DB59-A948FB4B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FBC63-53E4-98F8-A2C8-7421BE89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E7462-6597-2372-C7C9-D5CC7702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3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484FFC-4069-E34A-A32E-8B9F6E44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BF49E-9A76-D067-7C81-CE48A6ABF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A5F3E-8A6E-6635-9590-FA551ABF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FE391-BB2B-27C6-C986-DD3143AF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40D99-A218-089B-E1EF-79FB0E4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00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A04FB-0755-54B6-5C02-B38A3C11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763C8-9EA7-9332-F373-6E12B4F1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3BB6D-1C66-576A-90BD-D7D60EB4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68C76-EB20-F9CB-7B62-62B8D755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C0C-3841-8F54-75C1-367A42B8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85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E0929-D265-BB7B-BEF2-0553BC05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7F8A1-1554-6847-6BC2-00CF27FE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EC4FD-81D6-B54F-5F48-083F5E20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14916-53FB-26E2-A5DF-0B5137B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95F35-7A5B-F26A-6D78-901C22AB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35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C5BFB-27CF-6BEE-E388-0608E37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974E4-9614-DC5E-F891-BA0A4525C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4F3A4-6C1F-E01E-A7FA-08B3AA8F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78BD1-BFC5-6A25-E808-39D9F98E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F6551-54D6-1A04-3699-40332607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C6DD6-5F60-6F8D-32FE-1696551A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3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C19B-216B-F23D-BF98-390EE40F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D429F-6488-D211-BD21-2F42D80F8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597B9-8BF0-A804-57D0-C13B1B75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736659-453E-A134-9862-82AA43CA2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6C040-DAC3-92EF-F699-DACB8CB03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75B184-D820-9D17-E59E-4AB418E8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0C8AF-6EB6-89A4-CF80-CC882850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8E92A-5709-412B-9840-5C33889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43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81272-4BEB-58E6-2050-7BDAA6A9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C5771-4DBC-4CFB-7CD8-C5FA045B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BE45BC-7E2D-E20C-ABC9-9E81223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4BDF-C908-45DF-E2F6-9FE2967E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45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F062A-4C88-5C78-51CE-2F8B3B05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EFFC4-D352-B981-CAA6-5261014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AA18F-8609-FE22-B2DB-54BFB1D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2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B9BE9-9323-CCCE-3776-BD0DFF9C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BC97-0055-74AD-05AF-D5B1454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75176-F5E7-AE29-45D8-200E8A9D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6DC1-901D-8E1A-E2A8-7747FDB9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92804-F93D-FF39-84D0-948BD28A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45F7C-95DD-4EE7-D5B9-CC729A70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156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76CD1-C187-AD71-E557-B5999E39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95A91-6991-0BB8-8360-9D72B8203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0851E-B122-A776-7BD5-1742598B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A49F8-D67A-0847-F94C-CE4FC9E9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81571-81CA-3F6E-B93A-CC8094BA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1E1F6-3D5B-BFC9-B9C5-DE403D4C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1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2F3719-FAB2-29D9-EFB1-2396F5F3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29F83-27E9-D1DD-775D-D40EA723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8C20F-A81A-AAF0-86AD-0E346F00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B282-8603-9E4D-A806-92A5A8638A12}" type="datetimeFigureOut">
              <a:rPr kumimoji="1" lang="ko-Kore-KR" altLang="en-US" smtClean="0"/>
              <a:t>2023. 4. 7.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8BB38-27DE-FF3B-1DF2-80F6C2E67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833B1-00D9-0EF2-4015-EEB03143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676E-478B-814D-ADA2-1C0A944C5E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6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5381-743A-F93B-1479-C4CA0556E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JAVA Game project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2C488-A6AF-B8E5-EA6B-A993E982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409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202046193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백민재</a:t>
            </a:r>
            <a:endParaRPr kumimoji="1" lang="en-US" altLang="ko-Kore-KR" dirty="0"/>
          </a:p>
          <a:p>
            <a:r>
              <a:rPr kumimoji="1" lang="en-US" altLang="ko-KR" dirty="0"/>
              <a:t>201919088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이재혁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02010846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김병찬</a:t>
            </a:r>
            <a:endParaRPr kumimoji="1" lang="en-US" altLang="ko-Kore-KR" dirty="0"/>
          </a:p>
          <a:p>
            <a:r>
              <a:rPr kumimoji="1" lang="en-US" altLang="ko-KR" dirty="0"/>
              <a:t>202010912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김민재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02022285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이자앙</a:t>
            </a:r>
          </a:p>
        </p:txBody>
      </p:sp>
    </p:spTree>
    <p:extLst>
      <p:ext uri="{BB962C8B-B14F-4D97-AF65-F5344CB8AC3E}">
        <p14:creationId xmlns:p14="http://schemas.microsoft.com/office/powerpoint/2010/main" val="36889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CC43E-7A02-85F8-DCBC-EE40CC33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C9760-D27E-4569-6419-13841357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지렁이 게임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요구사항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기능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1)</a:t>
            </a:r>
            <a:r>
              <a:rPr kumimoji="1" lang="ko-KR" altLang="en-US" dirty="0"/>
              <a:t> </a:t>
            </a:r>
            <a:r>
              <a:rPr kumimoji="1" lang="en-US" altLang="ko-KR" dirty="0"/>
              <a:t>BGM </a:t>
            </a:r>
            <a:r>
              <a:rPr kumimoji="1" lang="ko-KR" altLang="en-US" dirty="0"/>
              <a:t>및 효과음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2)</a:t>
            </a:r>
            <a:r>
              <a:rPr kumimoji="1" lang="ko-KR" altLang="en-US" dirty="0"/>
              <a:t> 난이도 선택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	3)</a:t>
            </a:r>
            <a:r>
              <a:rPr kumimoji="1" lang="ko-KR" altLang="en-US" dirty="0"/>
              <a:t> 아이템 다양화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4)</a:t>
            </a:r>
            <a:r>
              <a:rPr kumimoji="1" lang="ko-KR" altLang="en-US" dirty="0"/>
              <a:t> 멀티 플레이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5)</a:t>
            </a:r>
            <a:r>
              <a:rPr kumimoji="1" lang="ko-KR" altLang="en-US" dirty="0"/>
              <a:t> 랭킹 시스템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팀원 역할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개발 일정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38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8E934-A92F-3021-BC35-84480984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지렁이 게임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B6D7A-27E8-290B-9AFB-22A9AB33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48" y="1825625"/>
            <a:ext cx="6335751" cy="480046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dirty="0" err="1"/>
              <a:t>Awt</a:t>
            </a:r>
            <a:r>
              <a:rPr kumimoji="1" lang="en-US" altLang="ko-Kore-KR" dirty="0"/>
              <a:t>, swing </a:t>
            </a:r>
            <a:r>
              <a:rPr kumimoji="1" lang="ko-KR" altLang="en-US" dirty="0"/>
              <a:t>사용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gui</a:t>
            </a:r>
            <a:r>
              <a:rPr kumimoji="1" lang="ko-KR" altLang="en-US" dirty="0"/>
              <a:t> 구성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자바의 </a:t>
            </a:r>
            <a:r>
              <a:rPr kumimoji="1" lang="en-US" altLang="ko-KR" dirty="0"/>
              <a:t>GUI(Graphical User Interface) </a:t>
            </a:r>
            <a:r>
              <a:rPr kumimoji="1" lang="ko-KR" altLang="en-US" dirty="0"/>
              <a:t>라이브러리 중 하나로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다양한 종류의 그래픽 컴포넌트를 제공한다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Swing</a:t>
            </a:r>
            <a:r>
              <a:rPr kumimoji="1" lang="ko-KR" altLang="en-US" dirty="0"/>
              <a:t>을 사용하여 다양한 창</a:t>
            </a:r>
            <a:r>
              <a:rPr kumimoji="1" lang="en-US" altLang="ko-KR" dirty="0"/>
              <a:t>,</a:t>
            </a:r>
            <a:r>
              <a:rPr kumimoji="1" lang="ko-KR" altLang="en-US" dirty="0"/>
              <a:t> 버튼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라벨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텍스트 박스 등을 만들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ZetCode</a:t>
            </a:r>
            <a:r>
              <a:rPr kumimoji="1" lang="en-US" altLang="ko-KR" dirty="0"/>
              <a:t> </a:t>
            </a:r>
          </a:p>
          <a:p>
            <a:pPr marL="0" indent="0">
              <a:buNone/>
            </a:pPr>
            <a:r>
              <a:rPr kumimoji="1" lang="ko-KR" altLang="en-US" dirty="0"/>
              <a:t> 다양한 자바 프로그래밍 튜토리얼과 예제 코드를 제공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 프로젝트에선 기본 소스코드를 제공함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en-US" altLang="ko-KR" dirty="0" err="1"/>
              <a:t>zetcode.com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javagames</a:t>
            </a:r>
            <a:r>
              <a:rPr kumimoji="1" lang="en-US" altLang="ko-KR" dirty="0"/>
              <a:t>/snake/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4C12B-B429-B8E1-3BC0-0B32F1D1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944"/>
            <a:ext cx="3746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0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2F08-DB74-AFF7-250D-37919D2E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지렁이 게임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CABB3E-F764-153B-23A4-9745C4F7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408" y="1825625"/>
            <a:ext cx="72891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8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00CE-5718-9524-AE8D-600ACAE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요구사항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기능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1117E4C-C15D-55A9-8F89-E9F68A38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zetcode</a:t>
            </a:r>
            <a:r>
              <a:rPr kumimoji="1" lang="ko-KR" altLang="en-US" dirty="0"/>
              <a:t>에서 제공하는 지렁이 게임 기능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en-US" altLang="ko-KR" dirty="0"/>
              <a:t>key </a:t>
            </a:r>
            <a:r>
              <a:rPr kumimoji="1" lang="ko-KR" altLang="en-US" dirty="0"/>
              <a:t>입력에 따른 지렁이의 이동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en-US" altLang="ko-KR" dirty="0"/>
              <a:t>Display </a:t>
            </a:r>
            <a:r>
              <a:rPr kumimoji="1" lang="ko-KR" altLang="en-US" dirty="0"/>
              <a:t>크기 및 </a:t>
            </a:r>
            <a:r>
              <a:rPr kumimoji="1" lang="en-US" altLang="ko-KR" dirty="0"/>
              <a:t>entity</a:t>
            </a:r>
            <a:r>
              <a:rPr kumimoji="1" lang="ko-KR" altLang="en-US" dirty="0"/>
              <a:t>들의 실제 픽셀 값 설정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충돌 시 </a:t>
            </a:r>
            <a:r>
              <a:rPr kumimoji="1" lang="en-US" altLang="ko-KR" dirty="0" err="1"/>
              <a:t>gameover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화면 출력과 함께 게임 초기화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랜덤으로 생성된 </a:t>
            </a:r>
            <a:r>
              <a:rPr kumimoji="1" lang="en-US" altLang="ko-KR" dirty="0"/>
              <a:t>Apple </a:t>
            </a:r>
            <a:r>
              <a:rPr kumimoji="1" lang="ko-KR" altLang="en-US" dirty="0"/>
              <a:t>과 </a:t>
            </a:r>
            <a:r>
              <a:rPr kumimoji="1" lang="ko-KR" altLang="en-US" dirty="0" err="1"/>
              <a:t>접촉시</a:t>
            </a:r>
            <a:r>
              <a:rPr kumimoji="1" lang="ko-KR" altLang="en-US" dirty="0"/>
              <a:t> 지렁이의 길이 </a:t>
            </a:r>
            <a:r>
              <a:rPr kumimoji="1" lang="en-US" altLang="ko-KR" dirty="0"/>
              <a:t>+1</a:t>
            </a:r>
          </a:p>
          <a:p>
            <a:pPr marL="514350" indent="-514350">
              <a:buAutoNum type="arabicParenR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55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05D63-0D95-D295-5A8E-7A272393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CEB21-1DEA-B078-2913-FC4ECD60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추가 예정 기능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en-US" altLang="ko-KR" dirty="0"/>
              <a:t>BGM </a:t>
            </a:r>
            <a:r>
              <a:rPr kumimoji="1" lang="ko-KR" altLang="en-US" dirty="0"/>
              <a:t>및 효과음 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난이도 다양화 </a:t>
            </a:r>
            <a:r>
              <a:rPr kumimoji="1" lang="en-US" altLang="ko-KR" dirty="0"/>
              <a:t>()</a:t>
            </a:r>
          </a:p>
          <a:p>
            <a:pPr marL="514350" indent="-514350">
              <a:buAutoNum type="arabicParenR"/>
            </a:pPr>
            <a:r>
              <a:rPr kumimoji="1" lang="ko-KR" altLang="en-US" dirty="0"/>
              <a:t>아이템 다양화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멀티 플레이</a:t>
            </a:r>
            <a:endParaRPr kumimoji="1" lang="en-US" altLang="ko-KR" dirty="0"/>
          </a:p>
          <a:p>
            <a:pPr marL="514350" indent="-514350">
              <a:buAutoNum type="arabicParenR"/>
            </a:pPr>
            <a:r>
              <a:rPr kumimoji="1" lang="ko-KR" altLang="en-US" dirty="0"/>
              <a:t>랭킹 시스템</a:t>
            </a:r>
            <a:endParaRPr kumimoji="1" lang="en-US" altLang="ko-KR" dirty="0"/>
          </a:p>
          <a:p>
            <a:pPr marL="514350" indent="-514350">
              <a:buAutoNum type="arabicParenR"/>
            </a:pPr>
            <a:endParaRPr kumimoji="1" lang="en-US" altLang="ko-KR" dirty="0"/>
          </a:p>
          <a:p>
            <a:pPr marL="514350" indent="-514350">
              <a:buAutoNum type="arabicParenR"/>
            </a:pPr>
            <a:endParaRPr kumimoji="1" lang="en-US" altLang="ko-KR" dirty="0"/>
          </a:p>
          <a:p>
            <a:pPr marL="514350" indent="-514350">
              <a:buAutoNum type="arabicParenR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892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817C-DD39-A759-A471-6871725E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</a:t>
            </a:r>
            <a:r>
              <a:rPr kumimoji="1" lang="ko-KR" altLang="en-US" dirty="0"/>
              <a:t>팀원 역할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B1EED-409F-8309-9A32-E347B455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백민재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BGM</a:t>
            </a:r>
            <a:r>
              <a:rPr kumimoji="1" lang="ko-KR" altLang="en-US" dirty="0"/>
              <a:t> 및 효과음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멀티 플레이</a:t>
            </a:r>
            <a:endParaRPr kumimoji="1" lang="en-US" altLang="ko-Kore-KR" dirty="0"/>
          </a:p>
          <a:p>
            <a:r>
              <a:rPr kumimoji="1" lang="ko-Kore-KR" altLang="en-US" dirty="0"/>
              <a:t>이재혁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게임 시작 인터페이스</a:t>
            </a:r>
            <a:r>
              <a:rPr kumimoji="1" lang="en-US" altLang="ko-KR" dirty="0"/>
              <a:t>(</a:t>
            </a:r>
            <a:r>
              <a:rPr kumimoji="1" lang="ko-KR" altLang="en-US" dirty="0"/>
              <a:t>게임 시작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난이도 선택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 랭킹 보기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r>
              <a:rPr kumimoji="1" lang="ko-Kore-KR" altLang="en-US" dirty="0"/>
              <a:t>김병찬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랭킹시스템</a:t>
            </a:r>
            <a:endParaRPr kumimoji="1" lang="en-US" altLang="ko-Kore-KR" dirty="0"/>
          </a:p>
          <a:p>
            <a:r>
              <a:rPr kumimoji="1" lang="ko-Kore-KR" altLang="en-US" dirty="0"/>
              <a:t>김민재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아이템 다양화</a:t>
            </a:r>
            <a:endParaRPr kumimoji="1" lang="en-US" altLang="ko-Kore-KR" dirty="0"/>
          </a:p>
          <a:p>
            <a:r>
              <a:rPr kumimoji="1" lang="ko-Kore-KR" altLang="en-US" dirty="0"/>
              <a:t>이자앙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난이도별 추가 기능 구현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32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CFBC-68AB-CC3A-2BA9-9F81A9D4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개발 일정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081BB-11D6-DF6C-C0AA-F2E5F718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간트차트로</a:t>
            </a:r>
            <a:r>
              <a:rPr kumimoji="1" lang="ko-KR" altLang="en-US" dirty="0"/>
              <a:t> 누가 야무지게 </a:t>
            </a:r>
            <a:r>
              <a:rPr kumimoji="1" lang="ko-KR" altLang="en-US" dirty="0" err="1"/>
              <a:t>해줘잉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622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0170-17F3-4CB0-172B-EE4084C5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dirty="0"/>
              <a:t>감사합니다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804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251</Words>
  <Application>Microsoft Macintosh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JAVA Game project</vt:lpstr>
      <vt:lpstr>목차</vt:lpstr>
      <vt:lpstr>1. 주제: 지렁이 게임</vt:lpstr>
      <vt:lpstr>1. 주제: 지렁이 게임</vt:lpstr>
      <vt:lpstr>2. 요구사항(기능)</vt:lpstr>
      <vt:lpstr>2. 기능</vt:lpstr>
      <vt:lpstr>3. 팀원 역할</vt:lpstr>
      <vt:lpstr>4. 개발 일정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프로젝트</dc:title>
  <dc:creator>백민재</dc:creator>
  <cp:lastModifiedBy>백민재</cp:lastModifiedBy>
  <cp:revision>5</cp:revision>
  <dcterms:created xsi:type="dcterms:W3CDTF">2023-04-06T00:11:44Z</dcterms:created>
  <dcterms:modified xsi:type="dcterms:W3CDTF">2023-04-07T11:48:12Z</dcterms:modified>
</cp:coreProperties>
</file>