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CHNOTHRONE SOLUTIONS" userId="65cc042fa16d1864" providerId="LiveId" clId="{49EAF822-6A38-49EA-B1E6-A00224470A10}"/>
    <pc:docChg chg="undo custSel addSld delSld modSld">
      <pc:chgData name="TECHNOTHRONE SOLUTIONS" userId="65cc042fa16d1864" providerId="LiveId" clId="{49EAF822-6A38-49EA-B1E6-A00224470A10}" dt="2025-01-08T20:23:22.011" v="218" actId="732"/>
      <pc:docMkLst>
        <pc:docMk/>
      </pc:docMkLst>
      <pc:sldChg chg="new del">
        <pc:chgData name="TECHNOTHRONE SOLUTIONS" userId="65cc042fa16d1864" providerId="LiveId" clId="{49EAF822-6A38-49EA-B1E6-A00224470A10}" dt="2025-01-07T09:12:48.033" v="1" actId="680"/>
        <pc:sldMkLst>
          <pc:docMk/>
          <pc:sldMk cId="1969755688" sldId="258"/>
        </pc:sldMkLst>
      </pc:sldChg>
      <pc:sldChg chg="addSp delSp modSp add mod">
        <pc:chgData name="TECHNOTHRONE SOLUTIONS" userId="65cc042fa16d1864" providerId="LiveId" clId="{49EAF822-6A38-49EA-B1E6-A00224470A10}" dt="2025-01-07T09:14:18.157" v="7" actId="164"/>
        <pc:sldMkLst>
          <pc:docMk/>
          <pc:sldMk cId="3568987124" sldId="258"/>
        </pc:sldMkLst>
        <pc:spChg chg="mod topLvl">
          <ac:chgData name="TECHNOTHRONE SOLUTIONS" userId="65cc042fa16d1864" providerId="LiveId" clId="{49EAF822-6A38-49EA-B1E6-A00224470A10}" dt="2025-01-07T09:14:18.157" v="7" actId="164"/>
          <ac:spMkLst>
            <pc:docMk/>
            <pc:sldMk cId="3568987124" sldId="258"/>
            <ac:spMk id="4" creationId="{E79C0671-5194-19DF-F5C6-33C9EB63162B}"/>
          </ac:spMkLst>
        </pc:spChg>
        <pc:grpChg chg="add mod">
          <ac:chgData name="TECHNOTHRONE SOLUTIONS" userId="65cc042fa16d1864" providerId="LiveId" clId="{49EAF822-6A38-49EA-B1E6-A00224470A10}" dt="2025-01-07T09:14:18.157" v="7" actId="164"/>
          <ac:grpSpMkLst>
            <pc:docMk/>
            <pc:sldMk cId="3568987124" sldId="258"/>
            <ac:grpSpMk id="2" creationId="{7E7E50A4-DC1D-A069-0992-CEF993304334}"/>
          </ac:grpSpMkLst>
        </pc:grpChg>
        <pc:grpChg chg="del mod topLvl">
          <ac:chgData name="TECHNOTHRONE SOLUTIONS" userId="65cc042fa16d1864" providerId="LiveId" clId="{49EAF822-6A38-49EA-B1E6-A00224470A10}" dt="2025-01-07T09:13:35.722" v="5" actId="165"/>
          <ac:grpSpMkLst>
            <pc:docMk/>
            <pc:sldMk cId="3568987124" sldId="258"/>
            <ac:grpSpMk id="134" creationId="{9074BDED-B91B-C029-9D61-AFA4502F450D}"/>
          </ac:grpSpMkLst>
        </pc:grpChg>
        <pc:grpChg chg="del mod topLvl">
          <ac:chgData name="TECHNOTHRONE SOLUTIONS" userId="65cc042fa16d1864" providerId="LiveId" clId="{49EAF822-6A38-49EA-B1E6-A00224470A10}" dt="2025-01-07T09:13:05.657" v="4" actId="478"/>
          <ac:grpSpMkLst>
            <pc:docMk/>
            <pc:sldMk cId="3568987124" sldId="258"/>
            <ac:grpSpMk id="233" creationId="{D2964184-A6A1-0D8E-5885-335A45D5F1E8}"/>
          </ac:grpSpMkLst>
        </pc:grpChg>
        <pc:grpChg chg="del">
          <ac:chgData name="TECHNOTHRONE SOLUTIONS" userId="65cc042fa16d1864" providerId="LiveId" clId="{49EAF822-6A38-49EA-B1E6-A00224470A10}" dt="2025-01-07T09:13:00.570" v="3" actId="165"/>
          <ac:grpSpMkLst>
            <pc:docMk/>
            <pc:sldMk cId="3568987124" sldId="258"/>
            <ac:grpSpMk id="234" creationId="{17BC1D9C-BA40-C8DA-8442-1F5D4D0023B3}"/>
          </ac:grpSpMkLst>
        </pc:grpChg>
        <pc:picChg chg="mod topLvl">
          <ac:chgData name="TECHNOTHRONE SOLUTIONS" userId="65cc042fa16d1864" providerId="LiveId" clId="{49EAF822-6A38-49EA-B1E6-A00224470A10}" dt="2025-01-07T09:14:18.157" v="7" actId="164"/>
          <ac:picMkLst>
            <pc:docMk/>
            <pc:sldMk cId="3568987124" sldId="258"/>
            <ac:picMk id="7" creationId="{D8C2EB0A-0DE6-5B86-9F19-0772C78A37A3}"/>
          </ac:picMkLst>
        </pc:picChg>
        <pc:cxnChg chg="mod">
          <ac:chgData name="TECHNOTHRONE SOLUTIONS" userId="65cc042fa16d1864" providerId="LiveId" clId="{49EAF822-6A38-49EA-B1E6-A00224470A10}" dt="2025-01-07T09:13:00.570" v="3" actId="165"/>
          <ac:cxnSpMkLst>
            <pc:docMk/>
            <pc:sldMk cId="3568987124" sldId="258"/>
            <ac:cxnSpMk id="138" creationId="{FD29B749-058A-695E-D303-7082962B83B6}"/>
          </ac:cxnSpMkLst>
        </pc:cxnChg>
        <pc:cxnChg chg="mod">
          <ac:chgData name="TECHNOTHRONE SOLUTIONS" userId="65cc042fa16d1864" providerId="LiveId" clId="{49EAF822-6A38-49EA-B1E6-A00224470A10}" dt="2025-01-07T09:13:00.570" v="3" actId="165"/>
          <ac:cxnSpMkLst>
            <pc:docMk/>
            <pc:sldMk cId="3568987124" sldId="258"/>
            <ac:cxnSpMk id="141" creationId="{37817149-F120-0CDB-2A4D-83E28821D862}"/>
          </ac:cxnSpMkLst>
        </pc:cxnChg>
        <pc:cxnChg chg="mod">
          <ac:chgData name="TECHNOTHRONE SOLUTIONS" userId="65cc042fa16d1864" providerId="LiveId" clId="{49EAF822-6A38-49EA-B1E6-A00224470A10}" dt="2025-01-07T09:13:00.570" v="3" actId="165"/>
          <ac:cxnSpMkLst>
            <pc:docMk/>
            <pc:sldMk cId="3568987124" sldId="258"/>
            <ac:cxnSpMk id="144" creationId="{6040B715-D1C3-931B-91CD-EBB57F932060}"/>
          </ac:cxnSpMkLst>
        </pc:cxnChg>
        <pc:cxnChg chg="mod">
          <ac:chgData name="TECHNOTHRONE SOLUTIONS" userId="65cc042fa16d1864" providerId="LiveId" clId="{49EAF822-6A38-49EA-B1E6-A00224470A10}" dt="2025-01-07T09:13:00.570" v="3" actId="165"/>
          <ac:cxnSpMkLst>
            <pc:docMk/>
            <pc:sldMk cId="3568987124" sldId="258"/>
            <ac:cxnSpMk id="151" creationId="{09CF62D4-8D0F-D09A-6A11-CEB5C662BAC3}"/>
          </ac:cxnSpMkLst>
        </pc:cxnChg>
        <pc:cxnChg chg="mod">
          <ac:chgData name="TECHNOTHRONE SOLUTIONS" userId="65cc042fa16d1864" providerId="LiveId" clId="{49EAF822-6A38-49EA-B1E6-A00224470A10}" dt="2025-01-07T09:13:00.570" v="3" actId="165"/>
          <ac:cxnSpMkLst>
            <pc:docMk/>
            <pc:sldMk cId="3568987124" sldId="258"/>
            <ac:cxnSpMk id="159" creationId="{7D43D4A1-62E1-6B45-01AF-94E761B7390A}"/>
          </ac:cxnSpMkLst>
        </pc:cxnChg>
        <pc:cxnChg chg="mod">
          <ac:chgData name="TECHNOTHRONE SOLUTIONS" userId="65cc042fa16d1864" providerId="LiveId" clId="{49EAF822-6A38-49EA-B1E6-A00224470A10}" dt="2025-01-07T09:13:00.570" v="3" actId="165"/>
          <ac:cxnSpMkLst>
            <pc:docMk/>
            <pc:sldMk cId="3568987124" sldId="258"/>
            <ac:cxnSpMk id="161" creationId="{63A55D9C-50C1-E0BA-E8C9-03DDEDB830C6}"/>
          </ac:cxnSpMkLst>
        </pc:cxnChg>
        <pc:cxnChg chg="mod">
          <ac:chgData name="TECHNOTHRONE SOLUTIONS" userId="65cc042fa16d1864" providerId="LiveId" clId="{49EAF822-6A38-49EA-B1E6-A00224470A10}" dt="2025-01-07T09:13:00.570" v="3" actId="165"/>
          <ac:cxnSpMkLst>
            <pc:docMk/>
            <pc:sldMk cId="3568987124" sldId="258"/>
            <ac:cxnSpMk id="165" creationId="{3B56E304-C0AF-F487-23B9-3C324C2758A3}"/>
          </ac:cxnSpMkLst>
        </pc:cxnChg>
      </pc:sldChg>
      <pc:sldChg chg="addSp delSp modSp new mod">
        <pc:chgData name="TECHNOTHRONE SOLUTIONS" userId="65cc042fa16d1864" providerId="LiveId" clId="{49EAF822-6A38-49EA-B1E6-A00224470A10}" dt="2025-01-08T20:23:22.011" v="218" actId="732"/>
        <pc:sldMkLst>
          <pc:docMk/>
          <pc:sldMk cId="3145844910" sldId="259"/>
        </pc:sldMkLst>
        <pc:spChg chg="del">
          <ac:chgData name="TECHNOTHRONE SOLUTIONS" userId="65cc042fa16d1864" providerId="LiveId" clId="{49EAF822-6A38-49EA-B1E6-A00224470A10}" dt="2025-01-07T09:15:00.581" v="9" actId="478"/>
          <ac:spMkLst>
            <pc:docMk/>
            <pc:sldMk cId="3145844910" sldId="259"/>
            <ac:spMk id="2" creationId="{0553878E-7143-B9B9-671B-9428939D5F3A}"/>
          </ac:spMkLst>
        </pc:spChg>
        <pc:spChg chg="del">
          <ac:chgData name="TECHNOTHRONE SOLUTIONS" userId="65cc042fa16d1864" providerId="LiveId" clId="{49EAF822-6A38-49EA-B1E6-A00224470A10}" dt="2025-01-07T09:15:00.581" v="9" actId="478"/>
          <ac:spMkLst>
            <pc:docMk/>
            <pc:sldMk cId="3145844910" sldId="259"/>
            <ac:spMk id="3" creationId="{9943FAE9-4829-DAAC-AC51-9F6BC9ED4C46}"/>
          </ac:spMkLst>
        </pc:spChg>
        <pc:picChg chg="add mod modCrop">
          <ac:chgData name="TECHNOTHRONE SOLUTIONS" userId="65cc042fa16d1864" providerId="LiveId" clId="{49EAF822-6A38-49EA-B1E6-A00224470A10}" dt="2025-01-08T20:23:22.011" v="218" actId="732"/>
          <ac:picMkLst>
            <pc:docMk/>
            <pc:sldMk cId="3145844910" sldId="259"/>
            <ac:picMk id="5" creationId="{94800CEC-A05F-8E87-91DF-897C202CEA8B}"/>
          </ac:picMkLst>
        </pc:picChg>
      </pc:sldChg>
      <pc:sldChg chg="addSp delSp modSp add mod">
        <pc:chgData name="TECHNOTHRONE SOLUTIONS" userId="65cc042fa16d1864" providerId="LiveId" clId="{49EAF822-6A38-49EA-B1E6-A00224470A10}" dt="2025-01-08T20:21:48.051" v="208" actId="164"/>
        <pc:sldMkLst>
          <pc:docMk/>
          <pc:sldMk cId="945747264" sldId="260"/>
        </pc:sldMkLst>
        <pc:spChg chg="add del mod">
          <ac:chgData name="TECHNOTHRONE SOLUTIONS" userId="65cc042fa16d1864" providerId="LiveId" clId="{49EAF822-6A38-49EA-B1E6-A00224470A10}" dt="2025-01-07T09:22:11.174" v="79" actId="478"/>
          <ac:spMkLst>
            <pc:docMk/>
            <pc:sldMk cId="945747264" sldId="260"/>
            <ac:spMk id="8" creationId="{6042F032-F8FE-CDA0-DBB8-983D01E7E456}"/>
          </ac:spMkLst>
        </pc:spChg>
        <pc:spChg chg="add mod">
          <ac:chgData name="TECHNOTHRONE SOLUTIONS" userId="65cc042fa16d1864" providerId="LiveId" clId="{49EAF822-6A38-49EA-B1E6-A00224470A10}" dt="2025-01-08T20:21:31.081" v="207" actId="165"/>
          <ac:spMkLst>
            <pc:docMk/>
            <pc:sldMk cId="945747264" sldId="260"/>
            <ac:spMk id="9" creationId="{A39B9EAC-0BF3-E51E-BA8C-0973AB47744A}"/>
          </ac:spMkLst>
        </pc:spChg>
        <pc:grpChg chg="del">
          <ac:chgData name="TECHNOTHRONE SOLUTIONS" userId="65cc042fa16d1864" providerId="LiveId" clId="{49EAF822-6A38-49EA-B1E6-A00224470A10}" dt="2025-01-07T09:15:19.863" v="11" actId="478"/>
          <ac:grpSpMkLst>
            <pc:docMk/>
            <pc:sldMk cId="945747264" sldId="260"/>
            <ac:grpSpMk id="2" creationId="{9FFC50CE-1796-3D50-4499-F22528F877B6}"/>
          </ac:grpSpMkLst>
        </pc:grpChg>
        <pc:grpChg chg="add del mod">
          <ac:chgData name="TECHNOTHRONE SOLUTIONS" userId="65cc042fa16d1864" providerId="LiveId" clId="{49EAF822-6A38-49EA-B1E6-A00224470A10}" dt="2025-01-07T09:22:38.405" v="80" actId="165"/>
          <ac:grpSpMkLst>
            <pc:docMk/>
            <pc:sldMk cId="945747264" sldId="260"/>
            <ac:grpSpMk id="6" creationId="{69D9EE6B-8ACD-407F-F6E1-7B0D1339E938}"/>
          </ac:grpSpMkLst>
        </pc:grpChg>
        <pc:grpChg chg="add mod topLvl">
          <ac:chgData name="TECHNOTHRONE SOLUTIONS" userId="65cc042fa16d1864" providerId="LiveId" clId="{49EAF822-6A38-49EA-B1E6-A00224470A10}" dt="2025-01-08T20:21:48.051" v="208" actId="164"/>
          <ac:grpSpMkLst>
            <pc:docMk/>
            <pc:sldMk cId="945747264" sldId="260"/>
            <ac:grpSpMk id="34" creationId="{97C7B0A7-324D-2EC0-5024-1DC43BF67816}"/>
          </ac:grpSpMkLst>
        </pc:grpChg>
        <pc:grpChg chg="add del mod">
          <ac:chgData name="TECHNOTHRONE SOLUTIONS" userId="65cc042fa16d1864" providerId="LiveId" clId="{49EAF822-6A38-49EA-B1E6-A00224470A10}" dt="2025-01-08T20:21:31.081" v="207" actId="165"/>
          <ac:grpSpMkLst>
            <pc:docMk/>
            <pc:sldMk cId="945747264" sldId="260"/>
            <ac:grpSpMk id="35" creationId="{54A34D17-6DBA-E89E-F947-C4278AD1098C}"/>
          </ac:grpSpMkLst>
        </pc:grpChg>
        <pc:grpChg chg="add mod">
          <ac:chgData name="TECHNOTHRONE SOLUTIONS" userId="65cc042fa16d1864" providerId="LiveId" clId="{49EAF822-6A38-49EA-B1E6-A00224470A10}" dt="2025-01-08T20:21:48.051" v="208" actId="164"/>
          <ac:grpSpMkLst>
            <pc:docMk/>
            <pc:sldMk cId="945747264" sldId="260"/>
            <ac:grpSpMk id="36" creationId="{32D9F8C2-884E-D3AA-DF8A-051E248146E8}"/>
          </ac:grpSpMkLst>
        </pc:grpChg>
        <pc:picChg chg="add mod">
          <ac:chgData name="TECHNOTHRONE SOLUTIONS" userId="65cc042fa16d1864" providerId="LiveId" clId="{49EAF822-6A38-49EA-B1E6-A00224470A10}" dt="2025-01-08T20:21:31.081" v="207" actId="165"/>
          <ac:picMkLst>
            <pc:docMk/>
            <pc:sldMk cId="945747264" sldId="260"/>
            <ac:picMk id="5" creationId="{B48B3632-599A-89B2-591D-58B00B734B13}"/>
          </ac:picMkLst>
        </pc:picChg>
        <pc:picChg chg="mod topLvl">
          <ac:chgData name="TECHNOTHRONE SOLUTIONS" userId="65cc042fa16d1864" providerId="LiveId" clId="{49EAF822-6A38-49EA-B1E6-A00224470A10}" dt="2025-01-08T20:21:48.051" v="208" actId="164"/>
          <ac:picMkLst>
            <pc:docMk/>
            <pc:sldMk cId="945747264" sldId="260"/>
            <ac:picMk id="231" creationId="{3C0AF626-C541-9ED0-89F9-2FB8A967F6C2}"/>
          </ac:picMkLst>
        </pc:picChg>
        <pc:cxnChg chg="add mod">
          <ac:chgData name="TECHNOTHRONE SOLUTIONS" userId="65cc042fa16d1864" providerId="LiveId" clId="{49EAF822-6A38-49EA-B1E6-A00224470A10}" dt="2025-01-08T20:21:31.081" v="207" actId="165"/>
          <ac:cxnSpMkLst>
            <pc:docMk/>
            <pc:sldMk cId="945747264" sldId="260"/>
            <ac:cxnSpMk id="10" creationId="{5CBECB25-483F-70F1-242A-FDF06C93BCB7}"/>
          </ac:cxnSpMkLst>
        </pc:cxnChg>
        <pc:cxnChg chg="add del mod">
          <ac:chgData name="TECHNOTHRONE SOLUTIONS" userId="65cc042fa16d1864" providerId="LiveId" clId="{49EAF822-6A38-49EA-B1E6-A00224470A10}" dt="2025-01-07T09:25:49.859" v="114" actId="478"/>
          <ac:cxnSpMkLst>
            <pc:docMk/>
            <pc:sldMk cId="945747264" sldId="260"/>
            <ac:cxnSpMk id="11" creationId="{286ED638-08E1-C1E8-931A-5156D74CD60E}"/>
          </ac:cxnSpMkLst>
        </pc:cxnChg>
        <pc:cxnChg chg="add del mod">
          <ac:chgData name="TECHNOTHRONE SOLUTIONS" userId="65cc042fa16d1864" providerId="LiveId" clId="{49EAF822-6A38-49EA-B1E6-A00224470A10}" dt="2025-01-07T09:25:52.326" v="115" actId="478"/>
          <ac:cxnSpMkLst>
            <pc:docMk/>
            <pc:sldMk cId="945747264" sldId="260"/>
            <ac:cxnSpMk id="14" creationId="{48C6C3BB-84FA-CF5A-B619-E594D099EAA0}"/>
          </ac:cxnSpMkLst>
        </pc:cxnChg>
        <pc:cxnChg chg="add del mod">
          <ac:chgData name="TECHNOTHRONE SOLUTIONS" userId="65cc042fa16d1864" providerId="LiveId" clId="{49EAF822-6A38-49EA-B1E6-A00224470A10}" dt="2025-01-07T09:25:54.716" v="116" actId="478"/>
          <ac:cxnSpMkLst>
            <pc:docMk/>
            <pc:sldMk cId="945747264" sldId="260"/>
            <ac:cxnSpMk id="17" creationId="{E1972739-E44C-3CDA-7F91-9E3959B20BE8}"/>
          </ac:cxnSpMkLst>
        </pc:cxnChg>
        <pc:cxnChg chg="add del mod">
          <ac:chgData name="TECHNOTHRONE SOLUTIONS" userId="65cc042fa16d1864" providerId="LiveId" clId="{49EAF822-6A38-49EA-B1E6-A00224470A10}" dt="2025-01-07T09:25:56.874" v="117" actId="478"/>
          <ac:cxnSpMkLst>
            <pc:docMk/>
            <pc:sldMk cId="945747264" sldId="260"/>
            <ac:cxnSpMk id="20" creationId="{94025FDC-0A3B-9C13-12F3-A90B6C893CBE}"/>
          </ac:cxnSpMkLst>
        </pc:cxnChg>
        <pc:cxnChg chg="add del mod">
          <ac:chgData name="TECHNOTHRONE SOLUTIONS" userId="65cc042fa16d1864" providerId="LiveId" clId="{49EAF822-6A38-49EA-B1E6-A00224470A10}" dt="2025-01-07T09:25:59.080" v="118" actId="478"/>
          <ac:cxnSpMkLst>
            <pc:docMk/>
            <pc:sldMk cId="945747264" sldId="260"/>
            <ac:cxnSpMk id="23" creationId="{5A49ED55-022B-559F-ED27-28CA6DA9B0E3}"/>
          </ac:cxnSpMkLst>
        </pc:cxnChg>
        <pc:cxnChg chg="add mod">
          <ac:chgData name="TECHNOTHRONE SOLUTIONS" userId="65cc042fa16d1864" providerId="LiveId" clId="{49EAF822-6A38-49EA-B1E6-A00224470A10}" dt="2025-01-08T20:21:31.081" v="207" actId="165"/>
          <ac:cxnSpMkLst>
            <pc:docMk/>
            <pc:sldMk cId="945747264" sldId="260"/>
            <ac:cxnSpMk id="26" creationId="{EA56A0BF-385C-096D-48B1-8954F5D9C9D7}"/>
          </ac:cxnSpMkLst>
        </pc:cxnChg>
        <pc:cxnChg chg="add mod">
          <ac:chgData name="TECHNOTHRONE SOLUTIONS" userId="65cc042fa16d1864" providerId="LiveId" clId="{49EAF822-6A38-49EA-B1E6-A00224470A10}" dt="2025-01-08T20:21:31.081" v="207" actId="165"/>
          <ac:cxnSpMkLst>
            <pc:docMk/>
            <pc:sldMk cId="945747264" sldId="260"/>
            <ac:cxnSpMk id="28" creationId="{DCA63270-E1E5-7E6D-C888-35CB7BC20E76}"/>
          </ac:cxnSpMkLst>
        </pc:cxnChg>
        <pc:cxnChg chg="add mod">
          <ac:chgData name="TECHNOTHRONE SOLUTIONS" userId="65cc042fa16d1864" providerId="LiveId" clId="{49EAF822-6A38-49EA-B1E6-A00224470A10}" dt="2025-01-08T20:21:31.081" v="207" actId="165"/>
          <ac:cxnSpMkLst>
            <pc:docMk/>
            <pc:sldMk cId="945747264" sldId="260"/>
            <ac:cxnSpMk id="31" creationId="{40B48574-27D4-6B69-9210-CB1A790010DF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171" creationId="{EAAB1AAC-049B-7EE5-82D7-B6A390B8BA62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174" creationId="{798769C6-FF7E-86D7-642B-DF80A14364EF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175" creationId="{6206860C-6321-41F5-5EB8-2D773339373D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180" creationId="{A84E3548-E994-AA88-CFD8-22A80F349893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183" creationId="{B0FFB6BF-686B-B4F9-D3AA-F916E0F39F35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187" creationId="{AC8FA130-9B2D-0205-AA92-50C3A9B8D88C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191" creationId="{AEC0A299-3E1D-B099-B7EA-58C9B055D868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194" creationId="{EC1D0568-B505-875B-9CA1-8AF2632616C0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196" creationId="{A4AA5D82-8127-3A05-E69E-4A67F7F44807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197" creationId="{9E9B8F9A-ECF4-BEBF-5728-FF1B80D64980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203" creationId="{6255BFB6-A14C-2973-DD8A-312897440839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204" creationId="{7778CC5B-CABC-4A09-5E49-B608C1FC0C68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205" creationId="{9F3AE7CA-28CC-41F3-4B88-B37B59A8546B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207" creationId="{B64811C2-B54D-5ABB-BB94-500E963D9B1B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208" creationId="{0EEABD8D-4E1E-5B69-8554-86CD3C9CA60C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209" creationId="{AD21165A-7C0A-47E5-76FD-BC97F9040412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213" creationId="{7ABE29C9-B401-C4E7-5F5D-4CDE5987E2E8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214" creationId="{6108ED28-8305-5491-0458-AD1CC4F996D0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215" creationId="{56686A1F-CEED-4D87-2EC0-23F4EC5FE484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219" creationId="{2434C274-06A7-8471-3CDA-4C1724A75028}"/>
          </ac:cxnSpMkLst>
        </pc:cxnChg>
        <pc:cxnChg chg="del mod topLvl">
          <ac:chgData name="TECHNOTHRONE SOLUTIONS" userId="65cc042fa16d1864" providerId="LiveId" clId="{49EAF822-6A38-49EA-B1E6-A00224470A10}" dt="2025-01-07T09:36:11.836" v="204" actId="478"/>
          <ac:cxnSpMkLst>
            <pc:docMk/>
            <pc:sldMk cId="945747264" sldId="260"/>
            <ac:cxnSpMk id="223" creationId="{1018A4BF-3BC6-01B2-BF81-3D7BF424B0D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957A-BCD4-19F3-311B-A16DCC8D0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81662-AB51-829E-1688-20A5D4A65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A2D93-D48A-1484-8830-A63EC02E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DCC2-BE75-49F2-93C3-0B4C5451602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18624-AB07-425D-6D1C-956E4D7C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32C1-1BD8-A15D-4D8A-22940E34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5FB5-9F55-4095-B608-2035CFA4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03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1AAC-0768-EAB1-4D0A-1B69FD97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C2089-BF34-C32E-30ED-8A5F0FFD9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CF92E-C7A1-CF3B-3F24-1F313A16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DCC2-BE75-49F2-93C3-0B4C5451602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04E7A-4150-0CB8-CFB5-87015AEB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F49AE-42BE-42D5-A0FC-A05A2BC1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5FB5-9F55-4095-B608-2035CFA4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1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1B821-8734-3A69-C3DF-F6D6A9BE1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2C875-FB4A-761D-450B-60119DC00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74918-880C-1C04-BC93-23113149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DCC2-BE75-49F2-93C3-0B4C5451602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608FC-CAD2-706F-D06D-0188A105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5C760-7CD5-1B93-20F6-25577C1D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5FB5-9F55-4095-B608-2035CFA4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7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131B-5AC2-7102-7D70-84123B22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29FCF-06D5-D4B2-8774-EC19F91F8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344C-3DD3-C0EF-22D7-A7F90659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DCC2-BE75-49F2-93C3-0B4C5451602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492FE-36FA-2090-4776-73F1855F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4BA3-5615-BF9F-38CE-E4D08B70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5FB5-9F55-4095-B608-2035CFA4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4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421F-454C-F7AA-6C09-3AC41564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066EE-B086-95A0-07A8-81DD66174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3247F-7BED-739A-B939-01F6A00E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DCC2-BE75-49F2-93C3-0B4C5451602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4191-6510-7149-2572-F3D17B42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5104C-AB10-9E11-AD40-52682208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5FB5-9F55-4095-B608-2035CFA4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8953-F1AD-EFC1-9DB5-40DD04C8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FDF1-39E0-A814-AFF1-3E60B255D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C019A-F16E-A853-0227-7E3D06216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90209-1B20-F277-2A50-3A1D1ABE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DCC2-BE75-49F2-93C3-0B4C5451602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37A33-2908-F9A3-A460-5F8C54FA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3501C-A717-7353-0D7E-9FC4F0AB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5FB5-9F55-4095-B608-2035CFA4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6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FF21-B12E-5ADF-9EA0-E93FE91AE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8A07D-C6E0-6715-F040-FB4AABAFF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D239D-7FF4-9D3D-AE46-7FBF08030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D28A8-946F-8838-7944-1A1986481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C14D9-60AE-6A20-7D4F-13B518D91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74C63D-6337-1E4E-F02B-F5FA2D3C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DCC2-BE75-49F2-93C3-0B4C5451602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BCFF28-CCBF-85C8-D812-C01CDACF3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0E3C1-607D-E531-CE6E-82731B17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5FB5-9F55-4095-B608-2035CFA4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3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0F30-1B96-7860-4A38-3F30C134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E307B-6A94-464A-F723-9DEBE87D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DCC2-BE75-49F2-93C3-0B4C5451602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DB6B5-62FE-EA7B-D550-4BE05EAF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B9251-766C-9C2B-7418-677EFF79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5FB5-9F55-4095-B608-2035CFA4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6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7CEF5-AFE4-89E8-DB6C-5E32F15F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DCC2-BE75-49F2-93C3-0B4C5451602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40B55-B1BA-71E4-A83E-5CA95D13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05765-5076-5E1E-5A04-E73C973C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5FB5-9F55-4095-B608-2035CFA4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1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8975-975A-19F1-A52D-9A2BED6C2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C9A9-4100-5B54-8E3B-B442978E4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EA721-E37E-ED9A-DC8B-B7AED7267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FA0E4-DB72-F28D-8A44-FCE3C29D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DCC2-BE75-49F2-93C3-0B4C5451602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14F36-D352-583E-3C5C-C97AFB90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F7CEA-9F78-3940-D99F-02EE21FE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5FB5-9F55-4095-B608-2035CFA4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4D4D-B87B-AFC4-C721-A6855B75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9F72C-891F-6745-2BF2-CA93BF55B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844FD-C6AC-7133-5FCD-6512C6152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673E3-61B5-BEA4-12DF-B3A7460E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DCC2-BE75-49F2-93C3-0B4C5451602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9B33D-9AC1-FDE5-CCE8-5390D19D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03E34-9999-CF36-2F3C-8409DD71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5FB5-9F55-4095-B608-2035CFA4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272BA-DA43-E717-520E-47F90CEB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4C2DD-ACAD-7341-ACF7-35DF66FB8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0D972-5F86-317A-2C3C-13F219A54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DCC2-BE75-49F2-93C3-0B4C54516022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70A70-9746-3318-EE75-D1BFBFAD5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7563-93A1-17FF-7953-5D06B7CBD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5FB5-9F55-4095-B608-2035CFA40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1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230">
            <a:extLst>
              <a:ext uri="{FF2B5EF4-FFF2-40B4-BE49-F238E27FC236}">
                <a16:creationId xmlns:a16="http://schemas.microsoft.com/office/drawing/2014/main" id="{3483EE9D-8A54-D7AC-8653-C40D7CCED51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35" y="165453"/>
            <a:ext cx="6605273" cy="6605273"/>
          </a:xfrm>
          <a:prstGeom prst="rect">
            <a:avLst/>
          </a:prstGeom>
        </p:spPr>
      </p:pic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CFB7F92-DD8F-5DB8-BECB-1701924D3367}"/>
              </a:ext>
            </a:extLst>
          </p:cNvPr>
          <p:cNvGrpSpPr/>
          <p:nvPr/>
        </p:nvGrpSpPr>
        <p:grpSpPr>
          <a:xfrm rot="5400000">
            <a:off x="1162146" y="1690980"/>
            <a:ext cx="3770333" cy="3856276"/>
            <a:chOff x="3578752" y="340936"/>
            <a:chExt cx="3770333" cy="3856276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1A31518-CF9A-7718-4149-1F56AC354321}"/>
                </a:ext>
              </a:extLst>
            </p:cNvPr>
            <p:cNvGrpSpPr/>
            <p:nvPr/>
          </p:nvGrpSpPr>
          <p:grpSpPr>
            <a:xfrm>
              <a:off x="3578752" y="340936"/>
              <a:ext cx="3770333" cy="2309429"/>
              <a:chOff x="3486154" y="676598"/>
              <a:chExt cx="3770333" cy="230942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98C046B-91C6-E4B8-72CB-78FB84CAE4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86154" y="676598"/>
                <a:ext cx="3770333" cy="2309429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44A723-DAC8-CD45-3705-B4451B2BCACA}"/>
                  </a:ext>
                </a:extLst>
              </p:cNvPr>
              <p:cNvSpPr/>
              <p:nvPr/>
            </p:nvSpPr>
            <p:spPr>
              <a:xfrm rot="16200000">
                <a:off x="4631514" y="193119"/>
                <a:ext cx="1400074" cy="34778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20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accent5"/>
                    </a:solidFill>
                    <a:effectLst>
                      <a:outerShdw blurRad="12700" dist="38100" dir="2700000" algn="tl" rotWithShape="0">
                        <a:schemeClr val="accent5">
                          <a:lumMod val="60000"/>
                          <a:lumOff val="40000"/>
                        </a:schemeClr>
                      </a:outerShdw>
                    </a:effectLst>
                    <a:latin typeface="Corbel Light" panose="020B0303020204020204" pitchFamily="34" charset="0"/>
                  </a:rPr>
                  <a:t>D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E13A41B-1A44-7CA4-FC08-0E7B7779BC2D}"/>
                </a:ext>
              </a:extLst>
            </p:cNvPr>
            <p:cNvGrpSpPr/>
            <p:nvPr/>
          </p:nvGrpSpPr>
          <p:grpSpPr>
            <a:xfrm>
              <a:off x="3578752" y="2523686"/>
              <a:ext cx="3663241" cy="1673526"/>
              <a:chOff x="3578752" y="2523686"/>
              <a:chExt cx="3663241" cy="1673526"/>
            </a:xfrm>
          </p:grpSpPr>
          <p:cxnSp>
            <p:nvCxnSpPr>
              <p:cNvPr id="138" name="Connector: Elbow 137">
                <a:extLst>
                  <a:ext uri="{FF2B5EF4-FFF2-40B4-BE49-F238E27FC236}">
                    <a16:creationId xmlns:a16="http://schemas.microsoft.com/office/drawing/2014/main" id="{54FBBFC1-A9BF-9F12-691D-F9C38CCBCB4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578752" y="2543100"/>
                <a:ext cx="791830" cy="254455"/>
              </a:xfrm>
              <a:prstGeom prst="bentConnector3">
                <a:avLst/>
              </a:prstGeom>
              <a:ln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or: Elbow 140">
                <a:extLst>
                  <a:ext uri="{FF2B5EF4-FFF2-40B4-BE49-F238E27FC236}">
                    <a16:creationId xmlns:a16="http://schemas.microsoft.com/office/drawing/2014/main" id="{725E4664-9090-BE54-6640-00A7D05B007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538737" y="3248103"/>
                <a:ext cx="1624658" cy="273560"/>
              </a:xfrm>
              <a:prstGeom prst="bentConnector3">
                <a:avLst/>
              </a:prstGeom>
              <a:ln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Connector: Elbow 143">
                <a:extLst>
                  <a:ext uri="{FF2B5EF4-FFF2-40B4-BE49-F238E27FC236}">
                    <a16:creationId xmlns:a16="http://schemas.microsoft.com/office/drawing/2014/main" id="{60143D86-2FFB-B36F-5318-5DAFAF935EB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800627" y="2543100"/>
                <a:ext cx="845565" cy="550238"/>
              </a:xfrm>
              <a:prstGeom prst="bentConnector3">
                <a:avLst>
                  <a:gd name="adj1" fmla="val 50000"/>
                </a:avLst>
              </a:prstGeom>
              <a:ln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ctor: Elbow 150">
                <a:extLst>
                  <a:ext uri="{FF2B5EF4-FFF2-40B4-BE49-F238E27FC236}">
                    <a16:creationId xmlns:a16="http://schemas.microsoft.com/office/drawing/2014/main" id="{A2A8751C-0494-1946-A20D-C8D0C367238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395868" y="2867887"/>
                <a:ext cx="656336" cy="19461"/>
              </a:xfrm>
              <a:prstGeom prst="bentConnector3">
                <a:avLst>
                  <a:gd name="adj1" fmla="val -5728"/>
                </a:avLst>
              </a:prstGeom>
              <a:ln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Connector: Elbow 158">
                <a:extLst>
                  <a:ext uri="{FF2B5EF4-FFF2-40B4-BE49-F238E27FC236}">
                    <a16:creationId xmlns:a16="http://schemas.microsoft.com/office/drawing/2014/main" id="{00C46FC9-79B4-7966-CEF7-E28A5F3BF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4958" y="2523686"/>
                <a:ext cx="777035" cy="439125"/>
              </a:xfrm>
              <a:prstGeom prst="bentConnector3">
                <a:avLst>
                  <a:gd name="adj1" fmla="val 50000"/>
                </a:avLst>
              </a:prstGeom>
              <a:ln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ctor: Elbow 160">
                <a:extLst>
                  <a:ext uri="{FF2B5EF4-FFF2-40B4-BE49-F238E27FC236}">
                    <a16:creationId xmlns:a16="http://schemas.microsoft.com/office/drawing/2014/main" id="{2F369EA4-3B09-EE4A-76E1-238B47CC43B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98811" y="2767681"/>
                <a:ext cx="390253" cy="1"/>
              </a:xfrm>
              <a:prstGeom prst="bentConnector3">
                <a:avLst>
                  <a:gd name="adj1" fmla="val 50000"/>
                </a:avLst>
              </a:prstGeom>
              <a:ln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ctor: Elbow 164">
                <a:extLst>
                  <a:ext uri="{FF2B5EF4-FFF2-40B4-BE49-F238E27FC236}">
                    <a16:creationId xmlns:a16="http://schemas.microsoft.com/office/drawing/2014/main" id="{4B51555B-90C1-B6B6-5BAC-6F94BA5369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22556" y="3197928"/>
                <a:ext cx="1563698" cy="254043"/>
              </a:xfrm>
              <a:prstGeom prst="bentConnector3">
                <a:avLst/>
              </a:prstGeom>
              <a:ln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979A62C-A6EF-B8DA-8CE0-D44D2712D64B}"/>
              </a:ext>
            </a:extLst>
          </p:cNvPr>
          <p:cNvCxnSpPr>
            <a:cxnSpLocks/>
          </p:cNvCxnSpPr>
          <p:nvPr/>
        </p:nvCxnSpPr>
        <p:spPr>
          <a:xfrm>
            <a:off x="5493640" y="2877617"/>
            <a:ext cx="405398" cy="0"/>
          </a:xfrm>
          <a:prstGeom prst="straightConnector1">
            <a:avLst/>
          </a:prstGeom>
          <a:ln w="9525"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4D2CC4F8-D2B5-5656-8FD9-4F01605F487E}"/>
              </a:ext>
            </a:extLst>
          </p:cNvPr>
          <p:cNvCxnSpPr>
            <a:cxnSpLocks/>
          </p:cNvCxnSpPr>
          <p:nvPr/>
        </p:nvCxnSpPr>
        <p:spPr>
          <a:xfrm>
            <a:off x="5555358" y="3060497"/>
            <a:ext cx="343680" cy="0"/>
          </a:xfrm>
          <a:prstGeom prst="straightConnector1">
            <a:avLst/>
          </a:prstGeom>
          <a:ln w="9525"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180BBDE-A1B3-D78D-E719-0DC990E7DCC8}"/>
              </a:ext>
            </a:extLst>
          </p:cNvPr>
          <p:cNvCxnSpPr>
            <a:cxnSpLocks/>
          </p:cNvCxnSpPr>
          <p:nvPr/>
        </p:nvCxnSpPr>
        <p:spPr>
          <a:xfrm flipH="1">
            <a:off x="5411240" y="3060496"/>
            <a:ext cx="144118" cy="182881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21A6AB7-B983-BE1E-9BB7-21E1AF5D2999}"/>
              </a:ext>
            </a:extLst>
          </p:cNvPr>
          <p:cNvCxnSpPr>
            <a:cxnSpLocks/>
          </p:cNvCxnSpPr>
          <p:nvPr/>
        </p:nvCxnSpPr>
        <p:spPr>
          <a:xfrm>
            <a:off x="5413989" y="3243377"/>
            <a:ext cx="0" cy="227253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DA9B094-5000-45B0-8304-274FFECEA85B}"/>
              </a:ext>
            </a:extLst>
          </p:cNvPr>
          <p:cNvCxnSpPr>
            <a:cxnSpLocks/>
          </p:cNvCxnSpPr>
          <p:nvPr/>
        </p:nvCxnSpPr>
        <p:spPr>
          <a:xfrm>
            <a:off x="5419069" y="3468090"/>
            <a:ext cx="281849" cy="0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53A357B4-CAC7-465F-D698-B52CA31AD8B9}"/>
              </a:ext>
            </a:extLst>
          </p:cNvPr>
          <p:cNvCxnSpPr>
            <a:cxnSpLocks/>
          </p:cNvCxnSpPr>
          <p:nvPr/>
        </p:nvCxnSpPr>
        <p:spPr>
          <a:xfrm>
            <a:off x="5700918" y="3468090"/>
            <a:ext cx="167074" cy="200517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494968C-6D66-C499-CC6E-725EBDF65BB3}"/>
              </a:ext>
            </a:extLst>
          </p:cNvPr>
          <p:cNvCxnSpPr>
            <a:cxnSpLocks/>
          </p:cNvCxnSpPr>
          <p:nvPr/>
        </p:nvCxnSpPr>
        <p:spPr>
          <a:xfrm>
            <a:off x="5867992" y="3668607"/>
            <a:ext cx="0" cy="786806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47B0796-E3ED-419F-A9D6-334B630AE5C3}"/>
              </a:ext>
            </a:extLst>
          </p:cNvPr>
          <p:cNvCxnSpPr>
            <a:cxnSpLocks/>
          </p:cNvCxnSpPr>
          <p:nvPr/>
        </p:nvCxnSpPr>
        <p:spPr>
          <a:xfrm>
            <a:off x="5122172" y="4303013"/>
            <a:ext cx="593794" cy="0"/>
          </a:xfrm>
          <a:prstGeom prst="straightConnector1">
            <a:avLst/>
          </a:prstGeom>
          <a:ln w="9525"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F26F1BC-2B02-6D68-5C8A-B5922220F4E6}"/>
              </a:ext>
            </a:extLst>
          </p:cNvPr>
          <p:cNvCxnSpPr>
            <a:cxnSpLocks/>
          </p:cNvCxnSpPr>
          <p:nvPr/>
        </p:nvCxnSpPr>
        <p:spPr>
          <a:xfrm flipH="1">
            <a:off x="5271038" y="2877617"/>
            <a:ext cx="231736" cy="248376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DDD2293-43C8-5906-C12A-813B7E49CAC0}"/>
              </a:ext>
            </a:extLst>
          </p:cNvPr>
          <p:cNvCxnSpPr>
            <a:cxnSpLocks/>
          </p:cNvCxnSpPr>
          <p:nvPr/>
        </p:nvCxnSpPr>
        <p:spPr>
          <a:xfrm>
            <a:off x="5267944" y="3125993"/>
            <a:ext cx="0" cy="493125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D3ECA16-10E4-009F-6434-8A2FC273AF26}"/>
              </a:ext>
            </a:extLst>
          </p:cNvPr>
          <p:cNvCxnSpPr>
            <a:cxnSpLocks/>
          </p:cNvCxnSpPr>
          <p:nvPr/>
        </p:nvCxnSpPr>
        <p:spPr>
          <a:xfrm>
            <a:off x="5267944" y="3619118"/>
            <a:ext cx="281849" cy="0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00A8C15-7230-EAE4-2CA2-66CCEB95915C}"/>
              </a:ext>
            </a:extLst>
          </p:cNvPr>
          <p:cNvCxnSpPr>
            <a:cxnSpLocks/>
          </p:cNvCxnSpPr>
          <p:nvPr/>
        </p:nvCxnSpPr>
        <p:spPr>
          <a:xfrm>
            <a:off x="5545635" y="3620028"/>
            <a:ext cx="167074" cy="200517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DB1DB22-B079-5C94-128C-A0AD4F2DB2F3}"/>
              </a:ext>
            </a:extLst>
          </p:cNvPr>
          <p:cNvCxnSpPr>
            <a:cxnSpLocks/>
          </p:cNvCxnSpPr>
          <p:nvPr/>
        </p:nvCxnSpPr>
        <p:spPr>
          <a:xfrm>
            <a:off x="5712709" y="3821744"/>
            <a:ext cx="0" cy="481269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7F1AAC30-5109-9B51-0838-8FF0905AE5B2}"/>
              </a:ext>
            </a:extLst>
          </p:cNvPr>
          <p:cNvCxnSpPr>
            <a:cxnSpLocks/>
          </p:cNvCxnSpPr>
          <p:nvPr/>
        </p:nvCxnSpPr>
        <p:spPr>
          <a:xfrm>
            <a:off x="5118915" y="4158970"/>
            <a:ext cx="441078" cy="0"/>
          </a:xfrm>
          <a:prstGeom prst="straightConnector1">
            <a:avLst/>
          </a:prstGeom>
          <a:ln w="9525"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E27BFCEF-D3CD-9F5C-59DE-89916447AF2A}"/>
              </a:ext>
            </a:extLst>
          </p:cNvPr>
          <p:cNvCxnSpPr>
            <a:cxnSpLocks/>
          </p:cNvCxnSpPr>
          <p:nvPr/>
        </p:nvCxnSpPr>
        <p:spPr>
          <a:xfrm flipH="1">
            <a:off x="5119664" y="2705587"/>
            <a:ext cx="339363" cy="328343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DD69D165-61D6-6708-67CD-DFFAC36283B0}"/>
              </a:ext>
            </a:extLst>
          </p:cNvPr>
          <p:cNvCxnSpPr>
            <a:cxnSpLocks/>
          </p:cNvCxnSpPr>
          <p:nvPr/>
        </p:nvCxnSpPr>
        <p:spPr>
          <a:xfrm>
            <a:off x="5118915" y="3033930"/>
            <a:ext cx="0" cy="727428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A39B3989-7FDF-E2DD-A3E1-252D886F1ED4}"/>
              </a:ext>
            </a:extLst>
          </p:cNvPr>
          <p:cNvCxnSpPr>
            <a:cxnSpLocks/>
          </p:cNvCxnSpPr>
          <p:nvPr/>
        </p:nvCxnSpPr>
        <p:spPr>
          <a:xfrm>
            <a:off x="5119399" y="3761358"/>
            <a:ext cx="281849" cy="0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4971E06F-0889-174B-818B-E944D1D005D5}"/>
              </a:ext>
            </a:extLst>
          </p:cNvPr>
          <p:cNvCxnSpPr>
            <a:cxnSpLocks/>
          </p:cNvCxnSpPr>
          <p:nvPr/>
        </p:nvCxnSpPr>
        <p:spPr>
          <a:xfrm>
            <a:off x="5395885" y="3761383"/>
            <a:ext cx="167074" cy="200517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5AE143AE-C9CB-C2C6-9E33-DC108C0BAC84}"/>
              </a:ext>
            </a:extLst>
          </p:cNvPr>
          <p:cNvCxnSpPr>
            <a:cxnSpLocks/>
          </p:cNvCxnSpPr>
          <p:nvPr/>
        </p:nvCxnSpPr>
        <p:spPr>
          <a:xfrm>
            <a:off x="5559993" y="3961900"/>
            <a:ext cx="0" cy="202708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9005EEA-0096-DDAF-73A0-C684FCBFB08C}"/>
              </a:ext>
            </a:extLst>
          </p:cNvPr>
          <p:cNvCxnSpPr>
            <a:cxnSpLocks/>
          </p:cNvCxnSpPr>
          <p:nvPr/>
        </p:nvCxnSpPr>
        <p:spPr>
          <a:xfrm>
            <a:off x="5118915" y="4455413"/>
            <a:ext cx="749451" cy="0"/>
          </a:xfrm>
          <a:prstGeom prst="straightConnector1">
            <a:avLst/>
          </a:prstGeom>
          <a:ln w="9525"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5EDBDB0A-5312-5D63-600B-8920483561C9}"/>
              </a:ext>
            </a:extLst>
          </p:cNvPr>
          <p:cNvCxnSpPr>
            <a:cxnSpLocks/>
          </p:cNvCxnSpPr>
          <p:nvPr/>
        </p:nvCxnSpPr>
        <p:spPr>
          <a:xfrm>
            <a:off x="5463918" y="2705587"/>
            <a:ext cx="435120" cy="0"/>
          </a:xfrm>
          <a:prstGeom prst="straightConnector1">
            <a:avLst/>
          </a:prstGeom>
          <a:ln w="9525"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6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6A726-D679-2F08-E8B8-8C192DA09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Picture 230">
            <a:extLst>
              <a:ext uri="{FF2B5EF4-FFF2-40B4-BE49-F238E27FC236}">
                <a16:creationId xmlns:a16="http://schemas.microsoft.com/office/drawing/2014/main" id="{755EE880-09B4-8853-0FE5-02BBE8C4D9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35" y="165453"/>
            <a:ext cx="6605273" cy="660527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E7E50A4-DC1D-A069-0992-CEF993304334}"/>
              </a:ext>
            </a:extLst>
          </p:cNvPr>
          <p:cNvGrpSpPr/>
          <p:nvPr/>
        </p:nvGrpSpPr>
        <p:grpSpPr>
          <a:xfrm>
            <a:off x="2666022" y="1733952"/>
            <a:ext cx="2309429" cy="3770333"/>
            <a:chOff x="2666022" y="1733952"/>
            <a:chExt cx="2309429" cy="377033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8C2EB0A-0DE6-5B86-9F19-0772C78A3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35570" y="2464404"/>
              <a:ext cx="3770333" cy="230942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9C0671-5194-19DF-F5C6-33C9EB63162B}"/>
                </a:ext>
              </a:extLst>
            </p:cNvPr>
            <p:cNvSpPr/>
            <p:nvPr/>
          </p:nvSpPr>
          <p:spPr>
            <a:xfrm>
              <a:off x="3019956" y="1840412"/>
              <a:ext cx="1400074" cy="34778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2000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  <a:latin typeface="Corbel Light" panose="020B0303020204020204" pitchFamily="34" charset="0"/>
                </a:rPr>
                <a:t>D</a:t>
              </a:r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0A667B5-BE94-AFED-1A2F-9F41410B46D4}"/>
              </a:ext>
            </a:extLst>
          </p:cNvPr>
          <p:cNvCxnSpPr>
            <a:cxnSpLocks/>
          </p:cNvCxnSpPr>
          <p:nvPr/>
        </p:nvCxnSpPr>
        <p:spPr>
          <a:xfrm>
            <a:off x="5493640" y="2877617"/>
            <a:ext cx="405398" cy="0"/>
          </a:xfrm>
          <a:prstGeom prst="straightConnector1">
            <a:avLst/>
          </a:prstGeom>
          <a:ln w="9525"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CD1B195-0FA8-B1BF-66A1-B4A5E93312C7}"/>
              </a:ext>
            </a:extLst>
          </p:cNvPr>
          <p:cNvCxnSpPr>
            <a:cxnSpLocks/>
          </p:cNvCxnSpPr>
          <p:nvPr/>
        </p:nvCxnSpPr>
        <p:spPr>
          <a:xfrm>
            <a:off x="5555358" y="3060497"/>
            <a:ext cx="343680" cy="0"/>
          </a:xfrm>
          <a:prstGeom prst="straightConnector1">
            <a:avLst/>
          </a:prstGeom>
          <a:ln w="9525"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360FF97-0D3E-4159-7AAB-A4A0042B1E33}"/>
              </a:ext>
            </a:extLst>
          </p:cNvPr>
          <p:cNvCxnSpPr>
            <a:cxnSpLocks/>
          </p:cNvCxnSpPr>
          <p:nvPr/>
        </p:nvCxnSpPr>
        <p:spPr>
          <a:xfrm flipH="1">
            <a:off x="5411240" y="3060496"/>
            <a:ext cx="144118" cy="182881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1341B3E-E2BD-B1AC-4C70-38203BBA83DF}"/>
              </a:ext>
            </a:extLst>
          </p:cNvPr>
          <p:cNvCxnSpPr>
            <a:cxnSpLocks/>
          </p:cNvCxnSpPr>
          <p:nvPr/>
        </p:nvCxnSpPr>
        <p:spPr>
          <a:xfrm>
            <a:off x="5413989" y="3243377"/>
            <a:ext cx="0" cy="227253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FE06C87-84C5-1394-2BD3-CB23F3ECD553}"/>
              </a:ext>
            </a:extLst>
          </p:cNvPr>
          <p:cNvCxnSpPr>
            <a:cxnSpLocks/>
          </p:cNvCxnSpPr>
          <p:nvPr/>
        </p:nvCxnSpPr>
        <p:spPr>
          <a:xfrm>
            <a:off x="5419069" y="3468090"/>
            <a:ext cx="281849" cy="0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FD565FDB-0A8B-4A5D-5C62-FA40CB479C77}"/>
              </a:ext>
            </a:extLst>
          </p:cNvPr>
          <p:cNvCxnSpPr>
            <a:cxnSpLocks/>
          </p:cNvCxnSpPr>
          <p:nvPr/>
        </p:nvCxnSpPr>
        <p:spPr>
          <a:xfrm>
            <a:off x="5700918" y="3468090"/>
            <a:ext cx="167074" cy="200517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5DD9BB2-291B-E7C1-BC2A-5F928179A715}"/>
              </a:ext>
            </a:extLst>
          </p:cNvPr>
          <p:cNvCxnSpPr>
            <a:cxnSpLocks/>
          </p:cNvCxnSpPr>
          <p:nvPr/>
        </p:nvCxnSpPr>
        <p:spPr>
          <a:xfrm>
            <a:off x="5867992" y="3668607"/>
            <a:ext cx="0" cy="786806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628A3D87-CD27-09BC-2CCB-2C784B1BF4DA}"/>
              </a:ext>
            </a:extLst>
          </p:cNvPr>
          <p:cNvCxnSpPr>
            <a:cxnSpLocks/>
          </p:cNvCxnSpPr>
          <p:nvPr/>
        </p:nvCxnSpPr>
        <p:spPr>
          <a:xfrm>
            <a:off x="5122172" y="4303013"/>
            <a:ext cx="593794" cy="0"/>
          </a:xfrm>
          <a:prstGeom prst="straightConnector1">
            <a:avLst/>
          </a:prstGeom>
          <a:ln w="9525"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98A3D92-9494-B3DD-5E1D-F04DA277A244}"/>
              </a:ext>
            </a:extLst>
          </p:cNvPr>
          <p:cNvCxnSpPr>
            <a:cxnSpLocks/>
          </p:cNvCxnSpPr>
          <p:nvPr/>
        </p:nvCxnSpPr>
        <p:spPr>
          <a:xfrm flipH="1">
            <a:off x="5271038" y="2877617"/>
            <a:ext cx="231736" cy="248376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A7B62F2-677A-09F5-DF35-381C3FB2F57D}"/>
              </a:ext>
            </a:extLst>
          </p:cNvPr>
          <p:cNvCxnSpPr>
            <a:cxnSpLocks/>
          </p:cNvCxnSpPr>
          <p:nvPr/>
        </p:nvCxnSpPr>
        <p:spPr>
          <a:xfrm>
            <a:off x="5267944" y="3125993"/>
            <a:ext cx="0" cy="493125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9F25BD7-EC29-D935-1F56-2AFF8C8D090B}"/>
              </a:ext>
            </a:extLst>
          </p:cNvPr>
          <p:cNvCxnSpPr>
            <a:cxnSpLocks/>
          </p:cNvCxnSpPr>
          <p:nvPr/>
        </p:nvCxnSpPr>
        <p:spPr>
          <a:xfrm>
            <a:off x="5267944" y="3619118"/>
            <a:ext cx="281849" cy="0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678B1F3-544F-6CC2-1CBF-8C4816A30DB9}"/>
              </a:ext>
            </a:extLst>
          </p:cNvPr>
          <p:cNvCxnSpPr>
            <a:cxnSpLocks/>
          </p:cNvCxnSpPr>
          <p:nvPr/>
        </p:nvCxnSpPr>
        <p:spPr>
          <a:xfrm>
            <a:off x="5545635" y="3620028"/>
            <a:ext cx="167074" cy="200517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BBD2F08D-17AE-1DF0-A8AE-31C8FD2A4D22}"/>
              </a:ext>
            </a:extLst>
          </p:cNvPr>
          <p:cNvCxnSpPr>
            <a:cxnSpLocks/>
          </p:cNvCxnSpPr>
          <p:nvPr/>
        </p:nvCxnSpPr>
        <p:spPr>
          <a:xfrm>
            <a:off x="5712709" y="3821744"/>
            <a:ext cx="0" cy="481269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8E260FA-9472-3A01-F568-984167B53CA0}"/>
              </a:ext>
            </a:extLst>
          </p:cNvPr>
          <p:cNvCxnSpPr>
            <a:cxnSpLocks/>
          </p:cNvCxnSpPr>
          <p:nvPr/>
        </p:nvCxnSpPr>
        <p:spPr>
          <a:xfrm>
            <a:off x="5118915" y="4158970"/>
            <a:ext cx="441078" cy="0"/>
          </a:xfrm>
          <a:prstGeom prst="straightConnector1">
            <a:avLst/>
          </a:prstGeom>
          <a:ln w="9525"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CDEAB8A1-B3AC-29EA-0727-EA2F9FD7FFEF}"/>
              </a:ext>
            </a:extLst>
          </p:cNvPr>
          <p:cNvCxnSpPr>
            <a:cxnSpLocks/>
          </p:cNvCxnSpPr>
          <p:nvPr/>
        </p:nvCxnSpPr>
        <p:spPr>
          <a:xfrm flipH="1">
            <a:off x="5119664" y="2705587"/>
            <a:ext cx="339363" cy="328343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2E729B5E-5411-8F47-FC31-36921505AB9B}"/>
              </a:ext>
            </a:extLst>
          </p:cNvPr>
          <p:cNvCxnSpPr>
            <a:cxnSpLocks/>
          </p:cNvCxnSpPr>
          <p:nvPr/>
        </p:nvCxnSpPr>
        <p:spPr>
          <a:xfrm>
            <a:off x="5118915" y="3033930"/>
            <a:ext cx="0" cy="727428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9D5BFF9-0737-F4C9-841D-F35EC98B289F}"/>
              </a:ext>
            </a:extLst>
          </p:cNvPr>
          <p:cNvCxnSpPr>
            <a:cxnSpLocks/>
          </p:cNvCxnSpPr>
          <p:nvPr/>
        </p:nvCxnSpPr>
        <p:spPr>
          <a:xfrm>
            <a:off x="5119399" y="3761358"/>
            <a:ext cx="281849" cy="0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45C89A4A-1070-69AC-DC3D-48F179608688}"/>
              </a:ext>
            </a:extLst>
          </p:cNvPr>
          <p:cNvCxnSpPr>
            <a:cxnSpLocks/>
          </p:cNvCxnSpPr>
          <p:nvPr/>
        </p:nvCxnSpPr>
        <p:spPr>
          <a:xfrm>
            <a:off x="5395885" y="3761383"/>
            <a:ext cx="167074" cy="200517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01366E0-C17B-5A6A-BAB4-BC627BAB3FE8}"/>
              </a:ext>
            </a:extLst>
          </p:cNvPr>
          <p:cNvCxnSpPr>
            <a:cxnSpLocks/>
          </p:cNvCxnSpPr>
          <p:nvPr/>
        </p:nvCxnSpPr>
        <p:spPr>
          <a:xfrm>
            <a:off x="5559993" y="3961900"/>
            <a:ext cx="0" cy="202708"/>
          </a:xfrm>
          <a:prstGeom prst="straightConnector1">
            <a:avLst/>
          </a:prstGeom>
          <a:ln w="9525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3DAEB7A-2145-6BDA-8B82-BBA70CCB90DF}"/>
              </a:ext>
            </a:extLst>
          </p:cNvPr>
          <p:cNvCxnSpPr>
            <a:cxnSpLocks/>
          </p:cNvCxnSpPr>
          <p:nvPr/>
        </p:nvCxnSpPr>
        <p:spPr>
          <a:xfrm>
            <a:off x="5118915" y="4455413"/>
            <a:ext cx="749451" cy="0"/>
          </a:xfrm>
          <a:prstGeom prst="straightConnector1">
            <a:avLst/>
          </a:prstGeom>
          <a:ln w="9525"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52F9477-E424-388B-95AC-C2506EAA1CAF}"/>
              </a:ext>
            </a:extLst>
          </p:cNvPr>
          <p:cNvCxnSpPr>
            <a:cxnSpLocks/>
          </p:cNvCxnSpPr>
          <p:nvPr/>
        </p:nvCxnSpPr>
        <p:spPr>
          <a:xfrm>
            <a:off x="5463918" y="2705587"/>
            <a:ext cx="435120" cy="0"/>
          </a:xfrm>
          <a:prstGeom prst="straightConnector1">
            <a:avLst/>
          </a:prstGeom>
          <a:ln w="9525"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98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7AC18-41FB-FD8D-E7FE-A9A140E43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32D9F8C2-884E-D3AA-DF8A-051E248146E8}"/>
              </a:ext>
            </a:extLst>
          </p:cNvPr>
          <p:cNvGrpSpPr/>
          <p:nvPr/>
        </p:nvGrpSpPr>
        <p:grpSpPr>
          <a:xfrm>
            <a:off x="2326535" y="165453"/>
            <a:ext cx="6605273" cy="6605273"/>
            <a:chOff x="2326535" y="165453"/>
            <a:chExt cx="6605273" cy="6605273"/>
          </a:xfrm>
        </p:grpSpPr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3C0AF626-C541-9ED0-89F9-2FB8A967F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alphaModFix amt="2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535" y="165453"/>
              <a:ext cx="6605273" cy="6605273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C7B0A7-324D-2EC0-5024-1DC43BF67816}"/>
                </a:ext>
              </a:extLst>
            </p:cNvPr>
            <p:cNvGrpSpPr/>
            <p:nvPr/>
          </p:nvGrpSpPr>
          <p:grpSpPr>
            <a:xfrm>
              <a:off x="4410404" y="1704973"/>
              <a:ext cx="2276231" cy="3170099"/>
              <a:chOff x="4410404" y="1704973"/>
              <a:chExt cx="2276231" cy="317009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48B3632-599A-89B2-591D-58B00B734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0404" y="2585132"/>
                <a:ext cx="1210772" cy="1974401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39B9EAC-0BF3-E51E-BA8C-0973AB47744A}"/>
                  </a:ext>
                </a:extLst>
              </p:cNvPr>
              <p:cNvSpPr/>
              <p:nvPr/>
            </p:nvSpPr>
            <p:spPr>
              <a:xfrm>
                <a:off x="5538564" y="1704973"/>
                <a:ext cx="1148071" cy="31700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  <a:latin typeface="Imprint MT Shadow" panose="04020605060303030202" pitchFamily="82" charset="0"/>
                  </a:rPr>
                  <a:t>s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CBECB25-483F-70F1-242A-FDF06C93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5530" y="3021785"/>
                <a:ext cx="435120" cy="0"/>
              </a:xfrm>
              <a:prstGeom prst="straightConnector1">
                <a:avLst/>
              </a:prstGeom>
              <a:ln w="9525">
                <a:headEnd type="none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A56A0BF-385C-096D-48B1-8954F5D9C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5490" y="4189092"/>
                <a:ext cx="1650510" cy="0"/>
              </a:xfrm>
              <a:prstGeom prst="straightConnector1">
                <a:avLst/>
              </a:prstGeom>
              <a:ln w="9525">
                <a:headEnd type="oval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DCA63270-E1E5-7E6D-C888-35CB7BC20E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5225" y="3263265"/>
                <a:ext cx="0" cy="146685"/>
              </a:xfrm>
              <a:prstGeom prst="straightConnector1">
                <a:avLst/>
              </a:prstGeom>
              <a:ln w="9525">
                <a:solidFill>
                  <a:schemeClr val="accent5">
                    <a:lumMod val="75000"/>
                  </a:schemeClr>
                </a:solidFill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0B48574-27D4-6B69-9210-CB1A790010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13875" y="3899535"/>
                <a:ext cx="0" cy="112395"/>
              </a:xfrm>
              <a:prstGeom prst="straightConnector1">
                <a:avLst/>
              </a:prstGeom>
              <a:ln w="9525">
                <a:solidFill>
                  <a:schemeClr val="accent5">
                    <a:lumMod val="75000"/>
                  </a:schemeClr>
                </a:solidFill>
                <a:headEnd type="oval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574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800CEC-A05F-8E87-91DF-897C202CE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5" t="27572" r="28206" b="24989"/>
          <a:stretch/>
        </p:blipFill>
        <p:spPr>
          <a:xfrm>
            <a:off x="4363657" y="1947440"/>
            <a:ext cx="3171462" cy="313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84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D79FE1-B4A9-AB51-B8EF-CC3550039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24" y="357539"/>
            <a:ext cx="5624214" cy="56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8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2846</TotalTime>
  <Words>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Corbel Light</vt:lpstr>
      <vt:lpstr>Imprint MT Shadow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TECHNOTHRONE SOLUTIONS</dc:creator>
  <cp:lastModifiedBy>TECHNOTHRONE SOLUTIONS</cp:lastModifiedBy>
  <cp:revision>1</cp:revision>
  <dcterms:created xsi:type="dcterms:W3CDTF">2025-01-06T08:30:25Z</dcterms:created>
  <dcterms:modified xsi:type="dcterms:W3CDTF">2025-01-08T20:31:30Z</dcterms:modified>
</cp:coreProperties>
</file>