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9" autoAdjust="0"/>
    <p:restoredTop sz="94660"/>
  </p:normalViewPr>
  <p:slideViewPr>
    <p:cSldViewPr snapToGrid="0">
      <p:cViewPr>
        <p:scale>
          <a:sx n="75" d="100"/>
          <a:sy n="75" d="100"/>
        </p:scale>
        <p:origin x="672" y="3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5F147-D553-F7F8-7BB4-97A01C409E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DEF150-BB0C-CA4B-3937-8D64C9ED60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758B1-F259-79A4-BCB7-F0E6D9907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200B6-2DC5-42C9-902E-5A32E88FB722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D9C8D-624B-93DD-8F1C-725327F09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8C5D6-3DCC-7473-7A3E-A76BBD0A5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D3083-9A16-4361-B070-5E48CEF80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595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C4AF1-3EC8-70BD-7266-9BB67C67A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0563EC-F14B-67D5-D0F1-D13DC7FF12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FE03AC-D6F8-B656-D8C4-8C67C10B4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200B6-2DC5-42C9-902E-5A32E88FB722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2B13C-1949-50D5-0FBE-AEF943F41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70DD6E-B190-B571-54EA-C520C97B2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D3083-9A16-4361-B070-5E48CEF80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708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48ABDC-04C6-973A-D523-F328E1D9B8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84D63E-D263-9E28-CA4F-1DA393C010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37D631-E081-5C8F-38C0-8374F7149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200B6-2DC5-42C9-902E-5A32E88FB722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DE637-685B-E0E8-5B67-7E13B42DE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BA601-0134-ACA9-27D1-FE9FDA187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D3083-9A16-4361-B070-5E48CEF80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78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366CA-1EC0-C41A-ED39-73F920FB0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8CB91-B6C3-AAEE-C024-3E61F5FB0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503625-56E5-D2E8-579F-46214D523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200B6-2DC5-42C9-902E-5A32E88FB722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B27E8-0329-8FEE-4F4F-290C718B0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98680B-51DF-739B-9AF1-266283AE7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D3083-9A16-4361-B070-5E48CEF80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748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D7716-924B-662A-686D-59CF30D34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B83E09-6811-F900-CCA8-898DF45CEE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0DC8F-0C88-B995-D9DA-CEC2D1464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200B6-2DC5-42C9-902E-5A32E88FB722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09704-4F08-1E74-E3C4-A52959917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9B131B-222D-352C-51DD-CF3F5042A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D3083-9A16-4361-B070-5E48CEF80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431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035E1-9D0E-BEA5-2235-DF0639CEA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1C4F5-E565-EE92-648C-8CF0D4033A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6D06FA-991B-88B9-9B3E-0A0158D78B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C9F316-8BE2-A078-F3F5-598C93DA1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200B6-2DC5-42C9-902E-5A32E88FB722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BC0554-4A88-6606-6EDB-8E1DDB323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2B1359-FB78-C07A-3D22-3A7D5417C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D3083-9A16-4361-B070-5E48CEF80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354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EAF7F-F760-D8BA-06BF-BFDF46B8C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31AACA-D8BB-7D24-B05D-A14496359B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11FDD9-2B7F-3356-FFD4-CE2E63BCD2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180879-3584-74B2-19A9-C807B645DB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E5C39A-F4DE-C241-C37C-B66EBF62BE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3820A4-898C-1603-17E4-734F8DAEC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200B6-2DC5-42C9-902E-5A32E88FB722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167473-5C86-DDF3-B63B-2026FB7AF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4239BE-7774-F669-A670-A4CB10170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D3083-9A16-4361-B070-5E48CEF80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45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16252-4624-70B9-1B68-13FD6AD2A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DB0926-3F91-BBB7-EFC3-ED4677BF8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200B6-2DC5-42C9-902E-5A32E88FB722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D78A4-E681-D5E6-0B3E-849EB5F0D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1D2430-097C-8C3D-9C99-B1F9A6712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D3083-9A16-4361-B070-5E48CEF80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9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0730E3-D4A9-8D07-5932-F8F780EEB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200B6-2DC5-42C9-902E-5A32E88FB722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27262E-DE48-364F-E6FA-ADB0BA34A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4BE4FE-9BAD-57AA-9527-8516B45D5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D3083-9A16-4361-B070-5E48CEF80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947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FB25-6FFF-BEF9-CF5F-1513B11F2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967AC-E7D6-7019-2D16-040FC49BD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159E17-AEA0-9382-F921-A9F5C8C67D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204EC9-019A-36F3-4B6D-2B7F215A4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200B6-2DC5-42C9-902E-5A32E88FB722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CDC648-D9BF-947A-1E48-39151A4C0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6ED81C-69C1-49CA-E435-D739AB314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D3083-9A16-4361-B070-5E48CEF80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614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7157F-D1FD-53E2-E32B-AC481DF77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438FE8-41F7-5B9A-A6BC-6F572876B8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A62618-D616-CE4A-7CB1-E9C331724D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47A303-8AF1-CC59-3561-2F80C68D3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200B6-2DC5-42C9-902E-5A32E88FB722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D65656-2C59-D2DD-E88B-F855AE3D1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E432BC-381D-B452-265E-57C5EF918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D3083-9A16-4361-B070-5E48CEF80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689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777C6B-49BE-145F-418E-7D853B6B1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1F8DD4-1FF0-E06E-9FB2-007701F51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C177B-4A11-4CB8-42DE-BC58A2FAEC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E200B6-2DC5-42C9-902E-5A32E88FB722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0D9EB-CB9F-5510-93CE-02C9B120AC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5E78C-4AD4-3A10-644A-89B8252D6C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D3083-9A16-4361-B070-5E48CEF80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950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498688C-68C6-2B8E-0D3A-C7AE28429B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61" b="91309" l="9961" r="89941">
                        <a14:foregroundMark x1="20313" y1="26074" x2="19727" y2="34082"/>
                        <a14:foregroundMark x1="19727" y1="34082" x2="24707" y2="42090"/>
                        <a14:foregroundMark x1="24707" y1="42090" x2="31055" y2="37109"/>
                        <a14:foregroundMark x1="31055" y1="37109" x2="31641" y2="27637"/>
                        <a14:foregroundMark x1="31641" y1="27637" x2="23828" y2="24316"/>
                        <a14:foregroundMark x1="23828" y1="24316" x2="20508" y2="27246"/>
                        <a14:foregroundMark x1="30566" y1="42676" x2="31250" y2="43164"/>
                        <a14:foregroundMark x1="29883" y1="47363" x2="29883" y2="47363"/>
                        <a14:foregroundMark x1="25195" y1="71875" x2="25391" y2="71582"/>
                        <a14:foregroundMark x1="32715" y1="70703" x2="32910" y2="70020"/>
                        <a14:foregroundMark x1="25684" y1="71387" x2="24902" y2="71582"/>
                        <a14:foregroundMark x1="32910" y1="72266" x2="33203" y2="79785"/>
                        <a14:foregroundMark x1="40723" y1="72363" x2="39063" y2="75586"/>
                        <a14:foregroundMark x1="44434" y1="69922" x2="43945" y2="70020"/>
                        <a14:foregroundMark x1="44238" y1="72266" x2="44043" y2="78418"/>
                        <a14:foregroundMark x1="50781" y1="70215" x2="50098" y2="79297"/>
                        <a14:foregroundMark x1="50098" y1="79297" x2="51953" y2="73535"/>
                        <a14:foregroundMark x1="57910" y1="72363" x2="58301" y2="78418"/>
                        <a14:foregroundMark x1="53125" y1="75879" x2="53125" y2="75879"/>
                        <a14:foregroundMark x1="60938" y1="71875" x2="64355" y2="79395"/>
                        <a14:foregroundMark x1="64355" y1="79395" x2="61426" y2="75684"/>
                        <a14:foregroundMark x1="65625" y1="72363" x2="72363" y2="72266"/>
                        <a14:foregroundMark x1="75488" y1="72559" x2="79199" y2="72070"/>
                        <a14:foregroundMark x1="72461" y1="90723" x2="72168" y2="91309"/>
                        <a14:foregroundMark x1="88770" y1="69043" x2="84668" y2="65820"/>
                        <a14:foregroundMark x1="72168" y1="56641" x2="70605" y2="48145"/>
                        <a14:foregroundMark x1="70605" y1="48145" x2="71777" y2="39160"/>
                        <a14:foregroundMark x1="71777" y1="39160" x2="70020" y2="28418"/>
                        <a14:foregroundMark x1="70020" y1="28418" x2="71680" y2="25293"/>
                        <a14:foregroundMark x1="22852" y1="33398" x2="30859" y2="33887"/>
                        <a14:foregroundMark x1="30859" y1="33887" x2="28418" y2="36230"/>
                        <a14:foregroundMark x1="77539" y1="47363" x2="77441" y2="56348"/>
                        <a14:foregroundMark x1="77441" y1="56348" x2="77930" y2="48145"/>
                        <a14:foregroundMark x1="77930" y1="48145" x2="75684" y2="57227"/>
                        <a14:foregroundMark x1="75684" y1="57227" x2="77441" y2="48828"/>
                        <a14:foregroundMark x1="77441" y1="48828" x2="78516" y2="59473"/>
                        <a14:foregroundMark x1="78516" y1="59473" x2="77441" y2="49316"/>
                        <a14:foregroundMark x1="77441" y1="49316" x2="76367" y2="51660"/>
                        <a14:foregroundMark x1="77051" y1="43359" x2="77051" y2="43359"/>
                        <a14:foregroundMark x1="76270" y1="44141" x2="79785" y2="43652"/>
                        <a14:backgroundMark x1="20871" y1="27554" x2="19727" y2="33887"/>
                        <a14:backgroundMark x1="30957" y1="37327" x2="31543" y2="37012"/>
                        <a14:backgroundMark x1="30850" y1="32016" x2="30370" y2="28550"/>
                        <a14:backgroundMark x1="31543" y1="37012" x2="31438" y2="36252"/>
                        <a14:backgroundMark x1="26911" y1="24174" x2="29395" y2="23926"/>
                        <a14:backgroundMark x1="27734" y1="36328" x2="26213" y2="35404"/>
                        <a14:backgroundMark x1="70313" y1="87109" x2="75195" y2="88281"/>
                        <a14:backgroundMark x1="70117" y1="88770" x2="75293" y2="88965"/>
                        <a14:backgroundMark x1="72363" y1="89746" x2="72363" y2="8974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271" t="16303" r="19039" b="19162"/>
          <a:stretch/>
        </p:blipFill>
        <p:spPr>
          <a:xfrm>
            <a:off x="2468880" y="345440"/>
            <a:ext cx="5354320" cy="5425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324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JULIUS CHIRINGA</dc:creator>
  <cp:lastModifiedBy>JULIUS CHIRINGA</cp:lastModifiedBy>
  <cp:revision>1</cp:revision>
  <dcterms:created xsi:type="dcterms:W3CDTF">2024-08-21T13:49:19Z</dcterms:created>
  <dcterms:modified xsi:type="dcterms:W3CDTF">2024-08-21T13:49:35Z</dcterms:modified>
</cp:coreProperties>
</file>