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E76A-30F0-0F7D-6EEC-01C503AD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91034-021E-1100-2B8C-BB70CBC2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3B00-EF87-054E-9F01-7F6A1067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3DD1-0AE1-72FA-B9BC-4FF8F9A4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81D8-D892-FD13-3A6B-DE0052ED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F023-D34D-962E-8B21-225C8A1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78B65-85E8-8899-26EA-60FBDD9A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5491-A678-5493-1138-CF12E027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5D44-40F3-7E1F-7193-18A2128D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1171-0F16-2A06-D4BD-7840D216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03A42-CD6E-9937-4E8A-BEA75172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7B14-F9A7-0726-1410-6C3AC35E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BEE7-D2D5-6890-B48B-3574D74E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01CC-0192-496F-FB3E-D9237E5F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4C29-8259-C9A1-616F-1C878E2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998C-89E5-3A45-856A-F4911061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1F06-A441-C301-8F05-32682DA0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818F-C6ED-2E86-2D9B-2F7F2FAE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03DC-8CCD-F6E8-7B56-7493B40C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FDFE-670A-3C7D-88D0-4096739B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F244-ED53-7452-6072-74D71C93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81BDA-D872-E9C9-553B-26AD1A3E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C0CF-2528-4700-1FE3-B912CEAD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69EC-2FAA-B4AC-5E79-CD94E81A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C0F3-1C29-2A28-93C6-7B4A244B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621-3569-699C-D998-BC6F18C1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5CB8-71C1-E174-980C-5BF218B23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92A3-B586-C621-7C64-27685AE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4E8A5-831B-2AA8-5721-BFD6F338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833-B7BD-16A9-142B-E02C07C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5A26-8FBA-3CF3-C428-478ED721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2BA3-830F-AE07-4391-AD4F0012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059B-731F-635B-295E-61386835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6B5FE-1299-65D8-77E7-06445019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4263-B866-3584-0209-020A0BFD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82C0C-5E46-870A-4187-CE467F96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5C3B3-901C-348D-5821-18B1ED6F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CE3F-8A31-22EB-4B5D-E7B22673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9DF6F-B6B4-4C09-D3E9-ED8242E0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DA78-771B-7157-ACF9-267DEB1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71061-D7E8-F046-D7A1-43422EC5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45AB-4DD4-D675-E334-86C1803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40BA6-A148-54CB-518A-1F7D73F4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48C72-6D15-F7BB-420D-F0F7CCA9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709BD-F666-6F22-85BE-B147504C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63BDC-FB3F-7855-B4E4-38C2708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90A-5760-572C-B637-1C05EF53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28FB-4013-4DC9-39B6-ADF73280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6DF-D1FD-3553-C9D8-539B1E9C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2E0ED-2D18-BB3E-AA2E-D5BB630D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8BB7-874E-06F4-0972-9013D87B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BD9C-0F6D-2BEB-4B22-6CC395D7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B1EB-C027-BFDA-5D38-215EDF67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52B88-E996-8671-9572-783E2344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9913E-A38D-4723-8052-0A7937B7F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933B8-ABEB-5E1F-5CD3-23FE45F1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332E-64A8-0140-E043-3E92481D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5D411-75A8-248E-54CE-8CF45F2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7E12D-6A3B-5D0F-71AC-13810E3F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07E5-358D-FAE2-F893-46B703CF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B039-18C3-DEF3-2939-57D72DE29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8E33-3A65-4824-9872-BBED6B1982A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A42E-210F-64CE-D384-B825F442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F06E-283E-17A7-32CB-0933A5662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1F10-F814-489E-9B75-FB5DFB86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A692E-F770-B5CC-A386-C6C32B5B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37164"/>
            <a:ext cx="11679936" cy="2529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C3B6E-9BE2-D443-77C2-C545142C6B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20195" b="17995"/>
          <a:stretch/>
        </p:blipFill>
        <p:spPr>
          <a:xfrm>
            <a:off x="2663952" y="741250"/>
            <a:ext cx="9336024" cy="15636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6E039BD-61A0-2A29-3B2A-B9F18E644AE4}"/>
              </a:ext>
            </a:extLst>
          </p:cNvPr>
          <p:cNvGrpSpPr/>
          <p:nvPr/>
        </p:nvGrpSpPr>
        <p:grpSpPr>
          <a:xfrm>
            <a:off x="162385" y="3271006"/>
            <a:ext cx="11679936" cy="2529756"/>
            <a:chOff x="320040" y="3027661"/>
            <a:chExt cx="11679936" cy="25297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0C6956-CEF7-4B93-AF73-DF1F843B2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3027661"/>
              <a:ext cx="11679936" cy="252975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5CDEF7-1E11-856D-E8E1-4B111FBB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68" t="20195" b="17995"/>
            <a:stretch/>
          </p:blipFill>
          <p:spPr>
            <a:xfrm>
              <a:off x="2663952" y="3531747"/>
              <a:ext cx="9336024" cy="156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73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TECHNOTHRONE SOLUTIONS</dc:creator>
  <cp:lastModifiedBy>TECHNOTHRONE SOLUTIONS</cp:lastModifiedBy>
  <cp:revision>2</cp:revision>
  <dcterms:created xsi:type="dcterms:W3CDTF">2025-05-28T13:10:41Z</dcterms:created>
  <dcterms:modified xsi:type="dcterms:W3CDTF">2025-05-29T17:04:30Z</dcterms:modified>
</cp:coreProperties>
</file>