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>
        <p:scale>
          <a:sx n="99" d="100"/>
          <a:sy n="99" d="100"/>
        </p:scale>
        <p:origin x="520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111F4-D165-4248-9CB2-14B26794D59F}" type="datetime1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8C931-2AB9-A142-ACAF-9E412486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31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1DEB5-54B5-234C-90AB-DE92CE6F2317}" type="datetime1">
              <a:rPr lang="en-US" smtClean="0"/>
              <a:t>9/19/16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77061-D769-E04C-8025-49181BEF5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283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2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1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6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9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60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6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0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5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8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9/21/16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Domain Separation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245155AA-C3E4-264E-A7CE-0A502DD76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2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Domain Separation Networks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Konstantinos </a:t>
            </a:r>
            <a:r>
              <a:rPr lang="en-US" dirty="0" err="1" smtClean="0"/>
              <a:t>Bousmalis</a:t>
            </a:r>
            <a:r>
              <a:rPr lang="en-US" dirty="0" smtClean="0"/>
              <a:t>, George </a:t>
            </a:r>
            <a:r>
              <a:rPr lang="en-US" dirty="0" err="1" smtClean="0"/>
              <a:t>Trigeorgis</a:t>
            </a:r>
            <a:r>
              <a:rPr lang="en-US" dirty="0" smtClean="0"/>
              <a:t>, </a:t>
            </a:r>
            <a:r>
              <a:rPr lang="en-US" dirty="0"/>
              <a:t>Nathan </a:t>
            </a:r>
            <a:r>
              <a:rPr lang="en-US" dirty="0" err="1" smtClean="0"/>
              <a:t>Silberman</a:t>
            </a:r>
            <a:r>
              <a:rPr lang="en-US" dirty="0" smtClean="0"/>
              <a:t>, </a:t>
            </a:r>
            <a:r>
              <a:rPr lang="en-US" dirty="0" err="1"/>
              <a:t>Dilip</a:t>
            </a:r>
            <a:r>
              <a:rPr lang="en-US" dirty="0"/>
              <a:t> </a:t>
            </a:r>
            <a:r>
              <a:rPr lang="en-US" dirty="0" smtClean="0"/>
              <a:t>Krishnan, </a:t>
            </a:r>
            <a:r>
              <a:rPr lang="en-US" dirty="0" err="1"/>
              <a:t>Dumitru</a:t>
            </a:r>
            <a:r>
              <a:rPr lang="en-US" dirty="0"/>
              <a:t> </a:t>
            </a:r>
            <a:r>
              <a:rPr lang="en-US" dirty="0" err="1" smtClean="0"/>
              <a:t>Erhan</a:t>
            </a:r>
            <a:endParaRPr lang="en-US" dirty="0" smtClean="0"/>
          </a:p>
          <a:p>
            <a:r>
              <a:rPr lang="en-US" dirty="0"/>
              <a:t>Google </a:t>
            </a:r>
            <a:r>
              <a:rPr lang="en-US" dirty="0" smtClean="0"/>
              <a:t>Brain, </a:t>
            </a:r>
            <a:r>
              <a:rPr lang="en-US" i="1" dirty="0"/>
              <a:t>NIPS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4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1690688"/>
            <a:ext cx="6997700" cy="3225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220119"/>
            <a:ext cx="6845300" cy="1803400"/>
          </a:xfrm>
        </p:spPr>
      </p:pic>
    </p:spTree>
    <p:extLst>
      <p:ext uri="{BB962C8B-B14F-4D97-AF65-F5344CB8AC3E}">
        <p14:creationId xmlns:p14="http://schemas.microsoft.com/office/powerpoint/2010/main" val="10065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</a:t>
            </a:r>
            <a:r>
              <a:rPr lang="en-US" dirty="0" smtClean="0"/>
              <a:t>isualization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2594769"/>
            <a:ext cx="6959600" cy="28575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13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182019"/>
            <a:ext cx="6908800" cy="1841500"/>
          </a:xfrm>
        </p:spPr>
      </p:pic>
    </p:spTree>
    <p:extLst>
      <p:ext uri="{BB962C8B-B14F-4D97-AF65-F5344CB8AC3E}">
        <p14:creationId xmlns:p14="http://schemas.microsoft.com/office/powerpoint/2010/main" val="11998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12330" y="2967335"/>
            <a:ext cx="3167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you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2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Adaptation Task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823369"/>
            <a:ext cx="6908800" cy="24003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mapping from representations of the source domain to those of the </a:t>
            </a:r>
            <a:r>
              <a:rPr lang="en-US" dirty="0" smtClean="0"/>
              <a:t>target</a:t>
            </a:r>
            <a:endParaRPr lang="zh-CN" altLang="en-US" dirty="0" smtClean="0"/>
          </a:p>
          <a:p>
            <a:pPr lvl="1"/>
            <a:r>
              <a:rPr lang="en-US" dirty="0"/>
              <a:t>Correlation Alignment (CORAL)</a:t>
            </a:r>
            <a:endParaRPr lang="zh-CN" altLang="en-US" dirty="0"/>
          </a:p>
          <a:p>
            <a:r>
              <a:rPr lang="en-US" dirty="0"/>
              <a:t>find representations that are shared between the two domains</a:t>
            </a:r>
          </a:p>
          <a:p>
            <a:pPr lvl="1"/>
            <a:r>
              <a:rPr lang="en-US" dirty="0"/>
              <a:t>Domain–Adversarial Neural Networks (DANN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the Maximum Mean Discrepancy (MMD) metric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DSN Model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634" y="1825625"/>
            <a:ext cx="6568732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7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Minimize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33" y="3286772"/>
            <a:ext cx="7573933" cy="7145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2012" y="4142300"/>
            <a:ext cx="851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α, β, </a:t>
            </a:r>
            <a:r>
              <a:rPr lang="en-US" dirty="0" err="1"/>
              <a:t>γ</a:t>
            </a:r>
            <a:r>
              <a:rPr lang="en-US" dirty="0"/>
              <a:t> are weights that control the interaction of the loss terms</a:t>
            </a:r>
          </a:p>
        </p:txBody>
      </p:sp>
    </p:spTree>
    <p:extLst>
      <p:ext uri="{BB962C8B-B14F-4D97-AF65-F5344CB8AC3E}">
        <p14:creationId xmlns:p14="http://schemas.microsoft.com/office/powerpoint/2010/main" val="148865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classification </a:t>
            </a:r>
            <a:r>
              <a:rPr lang="en-US" dirty="0" smtClean="0"/>
              <a:t>loss</a:t>
            </a:r>
            <a:endParaRPr lang="zh-CN" altLang="en-US" dirty="0" smtClean="0"/>
          </a:p>
          <a:p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reconstruction </a:t>
            </a:r>
            <a:r>
              <a:rPr lang="en-US" dirty="0" smtClean="0"/>
              <a:t>loss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34" y="2404011"/>
            <a:ext cx="3033932" cy="9270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04" y="3909432"/>
            <a:ext cx="6949369" cy="15488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45297" y="5458265"/>
            <a:ext cx="444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si_mse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/>
              <a:t>scale–invariant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8864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difference loss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025" y="3378212"/>
            <a:ext cx="5245949" cy="6230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364" y="4262990"/>
            <a:ext cx="3497321" cy="55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4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Losses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Gradient Reversal Layer (GRL)</a:t>
                </a:r>
                <a:endParaRPr lang="zh-CN" altLang="en-US" dirty="0" smtClean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dirty="0"/>
                  <a:t>Formally, for some function </a:t>
                </a:r>
                <a:r>
                  <a:rPr lang="en-US" i="1" dirty="0"/>
                  <a:t>f</a:t>
                </a:r>
                <a:r>
                  <a:rPr lang="en-US" dirty="0"/>
                  <a:t>(u), the GRL is defined as </a:t>
                </a:r>
                <a:r>
                  <a:rPr lang="en-US" i="1" dirty="0"/>
                  <a:t>Q</a:t>
                </a:r>
                <a:r>
                  <a:rPr lang="en-US" dirty="0"/>
                  <a:t> (</a:t>
                </a:r>
                <a:r>
                  <a:rPr lang="en-US" i="1" dirty="0"/>
                  <a:t>f</a:t>
                </a:r>
                <a:r>
                  <a:rPr lang="en-US" dirty="0"/>
                  <a:t>(u)) = </a:t>
                </a:r>
                <a:r>
                  <a:rPr lang="en-US" i="1" dirty="0"/>
                  <a:t>f</a:t>
                </a:r>
                <a:r>
                  <a:rPr lang="en-US" dirty="0"/>
                  <a:t>(u) with a gradient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𝑑𝑢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Q</a:t>
                </a:r>
                <a:r>
                  <a:rPr lang="en-US" dirty="0"/>
                  <a:t>(</a:t>
                </a:r>
                <a:r>
                  <a:rPr lang="en-US" i="1" dirty="0"/>
                  <a:t>f</a:t>
                </a:r>
                <a:r>
                  <a:rPr lang="en-US" dirty="0"/>
                  <a:t>(u)) = 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𝑑𝑢</m:t>
                        </m:r>
                      </m:den>
                    </m:f>
                  </m:oMath>
                </a14:m>
                <a:r>
                  <a:rPr lang="en-US" i="1" dirty="0"/>
                  <a:t>f</a:t>
                </a:r>
                <a:r>
                  <a:rPr lang="en-US" dirty="0"/>
                  <a:t>(u</a:t>
                </a:r>
                <a:r>
                  <a:rPr lang="en-US" dirty="0" smtClean="0"/>
                  <a:t>).</a:t>
                </a:r>
                <a:endParaRPr lang="zh-CN" altLang="en-US" dirty="0" smtClean="0"/>
              </a:p>
              <a:p>
                <a:r>
                  <a:rPr lang="en-US" dirty="0"/>
                  <a:t>The </a:t>
                </a:r>
                <a:r>
                  <a:rPr lang="en-US" altLang="zh-CN" dirty="0" smtClean="0"/>
                  <a:t>DANN</a:t>
                </a:r>
                <a:r>
                  <a:rPr lang="zh-CN" altLang="en-US" dirty="0" smtClean="0"/>
                  <a:t> </a:t>
                </a:r>
                <a:r>
                  <a:rPr lang="en-US" dirty="0" smtClean="0"/>
                  <a:t>lo</a:t>
                </a:r>
                <a:r>
                  <a:rPr lang="en-US" altLang="zh-CN" dirty="0" smtClean="0"/>
                  <a:t>ss</a:t>
                </a:r>
                <a:endParaRPr lang="zh-CN" altLang="en-US" dirty="0" smtClean="0"/>
              </a:p>
              <a:p>
                <a:endParaRPr lang="zh-CN" alt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16" y="4001294"/>
            <a:ext cx="6864967" cy="95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Losses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Maximum Mean Discrepancy (MMD) </a:t>
            </a:r>
            <a:r>
              <a:rPr lang="en-US" dirty="0" smtClean="0"/>
              <a:t>loss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Domain Separation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65" y="3048599"/>
            <a:ext cx="9508270" cy="9526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7209" y="4180681"/>
            <a:ext cx="492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linear combination of multiple RBF kernels: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26" y="4177007"/>
            <a:ext cx="4227390" cy="37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5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</TotalTime>
  <Words>236</Words>
  <Application>Microsoft Macintosh PowerPoint</Application>
  <PresentationFormat>Widescreen</PresentationFormat>
  <Paragraphs>78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宋体</vt:lpstr>
      <vt:lpstr>Office Theme</vt:lpstr>
      <vt:lpstr>Domain Separation Networks </vt:lpstr>
      <vt:lpstr>Domain Adaptation Task</vt:lpstr>
      <vt:lpstr>Related Work</vt:lpstr>
      <vt:lpstr>DSN Model</vt:lpstr>
      <vt:lpstr>Learning</vt:lpstr>
      <vt:lpstr>Learning</vt:lpstr>
      <vt:lpstr>Learning</vt:lpstr>
      <vt:lpstr>Similarity Losses</vt:lpstr>
      <vt:lpstr>Similarity Losses</vt:lpstr>
      <vt:lpstr>Evaluation</vt:lpstr>
      <vt:lpstr>Evaluation</vt:lpstr>
      <vt:lpstr>Visualization</vt:lpstr>
      <vt:lpstr>Implementation Details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2016-09-18T10:27:12Z</dcterms:created>
  <dcterms:modified xsi:type="dcterms:W3CDTF">2016-09-20T12:39:30Z</dcterms:modified>
</cp:coreProperties>
</file>