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>
        <p:scale>
          <a:sx n="99" d="100"/>
          <a:sy n="99" d="100"/>
        </p:scale>
        <p:origin x="5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111F4-D165-4248-9CB2-14B26794D59F}" type="datetime1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8C931-2AB9-A142-ACAF-9E412486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1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1DEB5-54B5-234C-90AB-DE92CE6F2317}" type="datetime1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7061-D769-E04C-8025-49181BEF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77061-D769-E04C-8025-49181BEF5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C921-BFF9-5F4D-A112-8328FC232BA5}" type="datetime1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A70C-BEF3-A443-B9D2-B4B2B257A6A0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D3B6-646D-FF4B-9A2B-2E01491724C2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5FFD-4A70-354A-995E-5F957D279E53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0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E54-7B7A-BD49-BE60-9F708CD518CF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5BA-0091-B242-B985-FFDA3EF0584A}" type="datetime1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FA90-3589-D047-B65E-EDE612AFB087}" type="datetime1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60A-37A2-154A-BF09-83DFA6F61D54}" type="datetime1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288-85A3-7540-B908-9C3AD54CCBDE}" type="datetime1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0779-DD84-9C4F-A1AD-F076FFF445BF}" type="datetime1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1B2-85F4-094D-976F-7B67243A2D37}" type="datetime1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D2FE4D6-94CB-7540-94B5-410BC3A6B469}" type="datetime1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Wasserstein Auto-Encoders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245155AA-C3E4-264E-A7CE-0A502DD76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Wasserstein Auto-Encoders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Ilya</a:t>
            </a:r>
            <a:r>
              <a:rPr lang="en-US" altLang="zh-CN" dirty="0"/>
              <a:t> </a:t>
            </a:r>
            <a:r>
              <a:rPr lang="en-US" altLang="zh-CN" dirty="0" err="1"/>
              <a:t>Tolstikhin</a:t>
            </a:r>
            <a:r>
              <a:rPr lang="en-US" altLang="zh-CN" dirty="0"/>
              <a:t>, Olivier </a:t>
            </a:r>
            <a:r>
              <a:rPr lang="en-US" altLang="zh-CN" dirty="0" err="1"/>
              <a:t>Bousquet</a:t>
            </a:r>
            <a:r>
              <a:rPr lang="en-US" altLang="zh-CN" dirty="0"/>
              <a:t>, Sylvain </a:t>
            </a:r>
            <a:r>
              <a:rPr lang="en-US" altLang="zh-CN" dirty="0" err="1"/>
              <a:t>Gelly</a:t>
            </a:r>
            <a:r>
              <a:rPr lang="en-US" altLang="zh-CN" dirty="0"/>
              <a:t>, Bernhard </a:t>
            </a:r>
            <a:r>
              <a:rPr lang="en-US" altLang="zh-CN" dirty="0" err="1"/>
              <a:t>Schoelkopf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r>
              <a:rPr lang="en-US" dirty="0" smtClean="0"/>
              <a:t>Max </a:t>
            </a:r>
            <a:r>
              <a:rPr lang="en-US" dirty="0"/>
              <a:t>Planck Institute for Intelligent Systems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dirty="0" smtClean="0"/>
              <a:t>Google Brain</a:t>
            </a:r>
            <a:endParaRPr lang="zh-CN" altLang="en-US" dirty="0" smtClean="0"/>
          </a:p>
          <a:p>
            <a:r>
              <a:rPr lang="en-US" altLang="zh-CN" dirty="0" smtClean="0"/>
              <a:t>ICLR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84FC-8CE4-7141-918E-1109BFA99496}" type="datetime1">
              <a:rPr lang="en-US" smtClean="0"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Soft-to-Hard Vector Quantization for End-to-End Learning Compressible Representations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D1C0-7D81-6E46-8985-7E5C14BABE37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020094"/>
            <a:ext cx="6985000" cy="3962400"/>
          </a:xfrm>
        </p:spPr>
      </p:pic>
    </p:spTree>
    <p:extLst>
      <p:ext uri="{BB962C8B-B14F-4D97-AF65-F5344CB8AC3E}">
        <p14:creationId xmlns:p14="http://schemas.microsoft.com/office/powerpoint/2010/main" val="3545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Discrete Representation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796D-9FF5-894B-B19B-655E2E5227FE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2401094"/>
            <a:ext cx="7035800" cy="3200400"/>
          </a:xfrm>
        </p:spPr>
      </p:pic>
    </p:spTree>
    <p:extLst>
      <p:ext uri="{BB962C8B-B14F-4D97-AF65-F5344CB8AC3E}">
        <p14:creationId xmlns:p14="http://schemas.microsoft.com/office/powerpoint/2010/main" val="10019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Discrete Representation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E37E-EA27-9048-B371-50BC570CEF3F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objective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068" y="3543021"/>
            <a:ext cx="6625864" cy="4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D08C-BC79-9F44-9ED6-B1D3BFC41581}" type="datetime1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2330" y="2967335"/>
            <a:ext cx="31673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1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WAE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3BF-BBBA-8B41-9288-F2C565EE002F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2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2610644"/>
            <a:ext cx="6769100" cy="2781300"/>
          </a:xfrm>
        </p:spPr>
      </p:pic>
    </p:spTree>
    <p:extLst>
      <p:ext uri="{BB962C8B-B14F-4D97-AF65-F5344CB8AC3E}">
        <p14:creationId xmlns:p14="http://schemas.microsoft.com/office/powerpoint/2010/main" val="10240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6B87-2056-6F4B-954D-198BE02FEC6B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52" y="2561984"/>
            <a:ext cx="5140695" cy="5156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41" y="3948961"/>
            <a:ext cx="6782601" cy="8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1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F3B0-93AE-1C45-A98D-4BD9435AC5B3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87" y="1910880"/>
            <a:ext cx="7757182" cy="118790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87" y="3941485"/>
            <a:ext cx="7023210" cy="1572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11" y="3577236"/>
            <a:ext cx="570778" cy="2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8940-8427-3340-B29F-BBFD5EF3E4F9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50" y="3133384"/>
            <a:ext cx="7714499" cy="593423"/>
          </a:xfrm>
        </p:spPr>
      </p:pic>
    </p:spTree>
    <p:extLst>
      <p:ext uri="{BB962C8B-B14F-4D97-AF65-F5344CB8AC3E}">
        <p14:creationId xmlns:p14="http://schemas.microsoft.com/office/powerpoint/2010/main" val="10923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WAE: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0737-FF37-0D4A-AEBE-D6D58F0609CA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Z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discriminator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Z</a:t>
            </a:r>
            <a:endParaRPr lang="zh-CN" altLang="en-US" dirty="0" smtClean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MMD-based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r>
              <a:rPr lang="en-US" altLang="zh-CN" baseline="-25000" dirty="0"/>
              <a:t>Z</a:t>
            </a:r>
            <a:r>
              <a:rPr lang="en-US" altLang="zh-CN" dirty="0" smtClean="0"/>
              <a:t>:</a:t>
            </a:r>
            <a:endParaRPr lang="zh-CN" alt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87" y="4539981"/>
            <a:ext cx="5826425" cy="5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WAE: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1DA3-51DE-4F43-8CC2-F4CAC9969C5D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943894"/>
            <a:ext cx="7086600" cy="4114800"/>
          </a:xfrm>
        </p:spPr>
      </p:pic>
    </p:spTree>
    <p:extLst>
      <p:ext uri="{BB962C8B-B14F-4D97-AF65-F5344CB8AC3E}">
        <p14:creationId xmlns:p14="http://schemas.microsoft.com/office/powerpoint/2010/main" val="16998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DE41-C455-4A48-90C2-6BF76F8ADF18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60" y="1825625"/>
            <a:ext cx="4833879" cy="4351338"/>
          </a:xfrm>
        </p:spPr>
      </p:pic>
    </p:spTree>
    <p:extLst>
      <p:ext uri="{BB962C8B-B14F-4D97-AF65-F5344CB8AC3E}">
        <p14:creationId xmlns:p14="http://schemas.microsoft.com/office/powerpoint/2010/main" val="16513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5EBA-BF13-A641-B521-082723DB2910}" type="datetime1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Wasserstein Auto-Encoders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55AA-C3E4-264E-A7CE-0A502DD765D0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14" y="1825625"/>
            <a:ext cx="4613772" cy="4351338"/>
          </a:xfrm>
        </p:spPr>
      </p:pic>
    </p:spTree>
    <p:extLst>
      <p:ext uri="{BB962C8B-B14F-4D97-AF65-F5344CB8AC3E}">
        <p14:creationId xmlns:p14="http://schemas.microsoft.com/office/powerpoint/2010/main" val="16019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20688</TotalTime>
  <Words>110</Words>
  <Application>Microsoft Macintosh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宋体</vt:lpstr>
      <vt:lpstr>Arial</vt:lpstr>
      <vt:lpstr>Office Theme</vt:lpstr>
      <vt:lpstr>Wasserstein Auto-Encoders </vt:lpstr>
      <vt:lpstr>VAE vs WAE</vt:lpstr>
      <vt:lpstr>Optimal transport</vt:lpstr>
      <vt:lpstr>WAE</vt:lpstr>
      <vt:lpstr>WAE objective</vt:lpstr>
      <vt:lpstr>WAE: 2 applications</vt:lpstr>
      <vt:lpstr>WAE: algorithm</vt:lpstr>
      <vt:lpstr>Experiments</vt:lpstr>
      <vt:lpstr>Experiments</vt:lpstr>
      <vt:lpstr>Soft-to-Hard Vector Quantization for End-to-End Learning Compressible Representations</vt:lpstr>
      <vt:lpstr>Neural Discrete Representation Learning</vt:lpstr>
      <vt:lpstr>Neural Discrete Representation Learning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261</cp:revision>
  <dcterms:created xsi:type="dcterms:W3CDTF">2016-09-18T10:27:12Z</dcterms:created>
  <dcterms:modified xsi:type="dcterms:W3CDTF">2017-12-20T11:20:36Z</dcterms:modified>
</cp:coreProperties>
</file>