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3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363FB-F049-6941-8F0D-CAF4C04EA4D9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6D18-4797-7641-83F0-1E700478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4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4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36D18-4797-7641-83F0-1E7004781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C198-C538-8A4A-BE66-9E55FE0417A9}" type="datetime1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E90A-2222-E245-A86F-A5CDD3FA5926}" type="datetime1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7F2-44D4-784A-B38F-AE9CB7A1B836}" type="datetime1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3C15-4531-6540-A6C2-FC622CC98CC5}" type="datetime1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133D-FA8B-5248-98EB-09C554098229}" type="datetime1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B7C8-D8E1-F248-86F4-B9D45208F3A7}" type="datetime1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0F5B-C85A-4243-8EAB-953466C58D9B}" type="datetime1">
              <a:rPr lang="en-US" smtClean="0"/>
              <a:t>12/20/16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6C3D-D880-5B47-816B-AFEBDF36AC9A}" type="datetime1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8F94-1719-9641-9737-F0543F6DF047}" type="datetime1">
              <a:rPr lang="en-US" smtClean="0"/>
              <a:t>12/20/16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7E8-5E18-CC44-88AB-35EB089BB7B7}" type="datetime1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113-34D6-8946-A5E6-5C3ED136E6BC}" type="datetime1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1751-D822-6A46-9536-DF593EEE0054}" type="datetime1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Related works about QA&amp;MC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0962-EFCD-EC43-9FB5-E5084227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Related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works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about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QA&amp;RC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Jian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12/20/16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1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Dynamic </a:t>
            </a:r>
            <a:r>
              <a:rPr lang="en-US" sz="2400" dirty="0" err="1"/>
              <a:t>Coattention</a:t>
            </a:r>
            <a:r>
              <a:rPr lang="en-US" sz="2400" dirty="0"/>
              <a:t> Networks For Question </a:t>
            </a:r>
            <a:r>
              <a:rPr lang="en-US" sz="2400" dirty="0" smtClean="0"/>
              <a:t>Answering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78303"/>
            <a:ext cx="6172200" cy="3091868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the affinity </a:t>
            </a:r>
            <a:r>
              <a:rPr lang="en-US" sz="2000" dirty="0" smtClean="0"/>
              <a:t>matrix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row-wise to produce the attention </a:t>
            </a:r>
            <a:r>
              <a:rPr lang="en-US" sz="2000" dirty="0" smtClean="0"/>
              <a:t>weights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compute the </a:t>
            </a:r>
            <a:r>
              <a:rPr lang="en-US" sz="2000" dirty="0" smtClean="0"/>
              <a:t>summaries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similarly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10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4" y="2544762"/>
            <a:ext cx="2633756" cy="253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4" y="3503180"/>
            <a:ext cx="3103832" cy="308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4" y="4357254"/>
            <a:ext cx="2058115" cy="323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44" y="5168034"/>
            <a:ext cx="2896826" cy="3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Gated-Attention Readers for Text Comprehension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13274"/>
            <a:ext cx="6172200" cy="3021927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GATED-ATTENTION </a:t>
            </a:r>
            <a:r>
              <a:rPr lang="en-US" sz="2000" dirty="0" smtClean="0"/>
              <a:t>MODULE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11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59" y="2544762"/>
            <a:ext cx="1853094" cy="7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Learning a Natural Language Interface with Neural Programmer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32633"/>
            <a:ext cx="6172200" cy="4583209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four </a:t>
            </a:r>
            <a:r>
              <a:rPr lang="en-US" sz="2000" dirty="0" err="1" smtClean="0"/>
              <a:t>modules</a:t>
            </a:r>
            <a:r>
              <a:rPr lang="en-US" altLang="zh-CN" sz="2000" dirty="0" err="1" smtClean="0"/>
              <a:t>:</a:t>
            </a:r>
            <a:r>
              <a:rPr lang="en-US" sz="1800" dirty="0" err="1" smtClean="0"/>
              <a:t>Question</a:t>
            </a:r>
            <a:r>
              <a:rPr lang="en-US" sz="1800" dirty="0" smtClean="0"/>
              <a:t> RNN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/>
              <a:t>list of discrete </a:t>
            </a:r>
            <a:r>
              <a:rPr lang="en-US" sz="1800" dirty="0" smtClean="0"/>
              <a:t>operations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/>
              <a:t>selector module that induces two probability </a:t>
            </a:r>
            <a:r>
              <a:rPr lang="en-US" sz="1800" dirty="0" smtClean="0"/>
              <a:t>distributions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,</a:t>
            </a:r>
            <a:r>
              <a:rPr lang="en-US" sz="1800" dirty="0" smtClean="0"/>
              <a:t>History RNN</a:t>
            </a:r>
            <a:endParaRPr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OUTPUT AND ROW SELECTOR</a:t>
            </a:r>
            <a:endParaRPr lang="zh-CN" altLang="en-US" sz="1800" dirty="0"/>
          </a:p>
          <a:p>
            <a:pPr marL="285750" indent="-285750">
              <a:buFont typeface="Arial" charset="0"/>
              <a:buChar char="•"/>
            </a:pPr>
            <a:endParaRPr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TRAINING </a:t>
            </a:r>
            <a:r>
              <a:rPr lang="en-US" sz="2000" dirty="0" smtClean="0"/>
              <a:t>OBJECTIVE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12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4307566"/>
            <a:ext cx="40259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7902"/>
            <a:ext cx="5233408" cy="907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012"/>
            <a:ext cx="6286108" cy="4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References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Learning to Rank Short Text Pairs with Convolutional Deep Neural Networks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Attentive Pooling Networks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Sentence </a:t>
            </a:r>
            <a:r>
              <a:rPr lang="en-US" dirty="0"/>
              <a:t>Similarity Learning by Lexical Decomposition and Composition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Noise-Contrastive Estimation for Answer Selection with Deep Neural Networks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Attention-over-attention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Bidirectional Attention Flow for Machine Comprehension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</a:t>
            </a:r>
            <a:r>
              <a:rPr lang="en-US" dirty="0" err="1"/>
              <a:t>Coattention</a:t>
            </a:r>
            <a:r>
              <a:rPr lang="en-US" dirty="0"/>
              <a:t> Networks For Question Answering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Gated-Attention Readers for Text Comprehension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</a:t>
            </a:r>
            <a:r>
              <a:rPr lang="en-US" dirty="0"/>
              <a:t>a Natural Language Interface with Neural </a:t>
            </a:r>
            <a:r>
              <a:rPr lang="en-US" dirty="0" smtClean="0"/>
              <a:t>Programmer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13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Datasets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TREC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WikiQA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SQuAD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CNN/</a:t>
            </a:r>
            <a:r>
              <a:rPr lang="en-US" altLang="zh-CN" dirty="0" err="1"/>
              <a:t>DailyMail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WikiTableQuestions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12/20/16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Keys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similarity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attention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multi-hop,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RL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mr-IN" altLang="zh-CN" dirty="0" smtClean="0"/>
              <a:t>……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12/20/16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3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Learning to Rank Short Text Pairs with Convolutional Deep Neural Networks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4799"/>
            <a:ext cx="6172200" cy="3478876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S</a:t>
            </a:r>
            <a:r>
              <a:rPr lang="en-US" sz="2000" dirty="0" smtClean="0"/>
              <a:t>imilarity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24" y="2544762"/>
            <a:ext cx="2413964" cy="3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Attentive Pooling Networks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00" y="987425"/>
            <a:ext cx="3697576" cy="4873625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compute the matrix </a:t>
            </a:r>
            <a:r>
              <a:rPr lang="en-US" sz="2000" dirty="0" smtClean="0"/>
              <a:t>G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apply column-wise and row-wise </a:t>
            </a:r>
            <a:r>
              <a:rPr lang="en-US" sz="2000" dirty="0" smtClean="0"/>
              <a:t>max-</a:t>
            </a:r>
            <a:r>
              <a:rPr lang="en-US" sz="2000" dirty="0" err="1" smtClean="0"/>
              <a:t>poolings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apply </a:t>
            </a:r>
            <a:r>
              <a:rPr lang="en-US" sz="2000" dirty="0"/>
              <a:t>the </a:t>
            </a:r>
            <a:r>
              <a:rPr lang="en-US" sz="2000" dirty="0" err="1"/>
              <a:t>softmax</a:t>
            </a:r>
            <a:r>
              <a:rPr lang="en-US" sz="2000" dirty="0"/>
              <a:t> </a:t>
            </a:r>
            <a:r>
              <a:rPr lang="en-US" sz="2000" dirty="0" smtClean="0"/>
              <a:t>function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sz="2000" dirty="0"/>
              <a:t>dot product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5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2" y="2544762"/>
            <a:ext cx="1617518" cy="214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54" y="3546760"/>
            <a:ext cx="2006511" cy="357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588084"/>
            <a:ext cx="1776846" cy="780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36" y="5504710"/>
            <a:ext cx="983673" cy="2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Sentence Similarity Learning by Lexical Decomposition and Composition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57" y="987425"/>
            <a:ext cx="3303461" cy="4873625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similarity </a:t>
            </a:r>
            <a:r>
              <a:rPr lang="en-US" sz="2000" dirty="0" smtClean="0"/>
              <a:t>matrix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semantic matching </a:t>
            </a:r>
            <a:r>
              <a:rPr lang="en-US" sz="2000" dirty="0" smtClean="0"/>
              <a:t>functions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d</a:t>
            </a:r>
            <a:r>
              <a:rPr lang="en-US" sz="2000" dirty="0" smtClean="0"/>
              <a:t>ecomposition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544762"/>
            <a:ext cx="3314700" cy="59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25" y="3669506"/>
            <a:ext cx="3416300" cy="1079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5183114"/>
            <a:ext cx="1308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Noise-Contrastive Estimation for Answer Selection with Deep Neural Networks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8" y="2211387"/>
            <a:ext cx="4406900" cy="2425700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Parameters of the two base models are shared during </a:t>
            </a:r>
            <a:r>
              <a:rPr lang="en-US" sz="2000" dirty="0" smtClean="0"/>
              <a:t>training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Sampling </a:t>
            </a:r>
            <a:r>
              <a:rPr lang="en-US" sz="2000" dirty="0" smtClean="0"/>
              <a:t>Strategy</a:t>
            </a:r>
            <a:endParaRPr lang="zh-CN" alt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/>
              <a:t>Random </a:t>
            </a:r>
            <a:r>
              <a:rPr lang="en-US" sz="1800" dirty="0" smtClean="0"/>
              <a:t>Sampling</a:t>
            </a:r>
            <a:endParaRPr lang="zh-CN" altLang="en-US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/>
              <a:t>Max </a:t>
            </a:r>
            <a:r>
              <a:rPr lang="en-US" sz="1800" dirty="0" smtClean="0"/>
              <a:t>Sampling</a:t>
            </a:r>
            <a:endParaRPr lang="zh-CN" altLang="en-US" sz="1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800" dirty="0"/>
              <a:t>Mix Sampling</a:t>
            </a:r>
            <a:endParaRPr lang="zh-CN" altLang="en-US" sz="18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7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9737"/>
            <a:ext cx="4114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Attention-over-Attention Neural Networks for Reading Comprehension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98185"/>
            <a:ext cx="6172200" cy="4652104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Pair-wise Matching </a:t>
            </a:r>
            <a:r>
              <a:rPr lang="en-US" sz="2000" dirty="0" smtClean="0"/>
              <a:t>Score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Individual </a:t>
            </a:r>
            <a:r>
              <a:rPr lang="en-US" sz="2000" dirty="0" smtClean="0"/>
              <a:t>Attentions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Attention-over-Attention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8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6" y="2498361"/>
            <a:ext cx="23368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56" y="3315923"/>
            <a:ext cx="31877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56" y="4412885"/>
            <a:ext cx="3187700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88" y="4679585"/>
            <a:ext cx="1320800" cy="622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88" y="5301885"/>
            <a:ext cx="901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6356350"/>
            <a:ext cx="10515600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Bidirectional Attention Flow for Machine Comprehension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46252"/>
            <a:ext cx="6172200" cy="3955970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similarity </a:t>
            </a:r>
            <a:r>
              <a:rPr lang="en-US" sz="2000" dirty="0" smtClean="0"/>
              <a:t>matrix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Context-to-query </a:t>
            </a:r>
            <a:r>
              <a:rPr lang="en-US" sz="2000" dirty="0" smtClean="0"/>
              <a:t>Attention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Query-to-context Attention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defin</a:t>
            </a:r>
            <a:r>
              <a:rPr lang="en-US" sz="2000" dirty="0" smtClean="0"/>
              <a:t>e </a:t>
            </a:r>
            <a:r>
              <a:rPr lang="en-US" sz="2000" dirty="0"/>
              <a:t>define </a:t>
            </a:r>
            <a:r>
              <a:rPr lang="en-US" sz="2000" dirty="0" smtClean="0"/>
              <a:t>G</a:t>
            </a: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3B63-1365-2948-80E4-83970B2FD957}" type="datetime1">
              <a:rPr lang="en-US" smtClean="0">
                <a:solidFill>
                  <a:sysClr val="windowText" lastClr="000000"/>
                </a:solidFill>
              </a:rPr>
              <a:t>12/21/16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Related works about QA&amp;MC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0962-EFCD-EC43-9FB5-E5084227A6D6}" type="slidenum">
              <a:rPr lang="en-US" smtClean="0">
                <a:solidFill>
                  <a:sysClr val="windowText" lastClr="000000"/>
                </a:solidFill>
              </a:rPr>
              <a:t>9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5" y="2544762"/>
            <a:ext cx="2191201" cy="327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14" y="3257468"/>
            <a:ext cx="1989981" cy="2898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14" y="3657600"/>
            <a:ext cx="1786523" cy="386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7" y="4479446"/>
            <a:ext cx="3527338" cy="2955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74" y="4898064"/>
            <a:ext cx="2281863" cy="3643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5" y="5652012"/>
            <a:ext cx="2914479" cy="2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332</Words>
  <Application>Microsoft Macintosh PowerPoint</Application>
  <PresentationFormat>Widescreen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宋体</vt:lpstr>
      <vt:lpstr>Arial</vt:lpstr>
      <vt:lpstr>Office Theme</vt:lpstr>
      <vt:lpstr>Related works about QA&amp;RC</vt:lpstr>
      <vt:lpstr>Datasets</vt:lpstr>
      <vt:lpstr>Keys</vt:lpstr>
      <vt:lpstr>Learning to Rank Short Text Pairs with Convolutional Deep Neural Networks</vt:lpstr>
      <vt:lpstr>Attentive Pooling Networks</vt:lpstr>
      <vt:lpstr>Sentence Similarity Learning by Lexical Decomposition and Composition</vt:lpstr>
      <vt:lpstr>Noise-Contrastive Estimation for Answer Selection with Deep Neural Networks</vt:lpstr>
      <vt:lpstr>Attention-over-Attention Neural Networks for Reading Comprehension</vt:lpstr>
      <vt:lpstr>Bidirectional Attention Flow for Machine Comprehension</vt:lpstr>
      <vt:lpstr>Dynamic Coattention Networks For Question Answering</vt:lpstr>
      <vt:lpstr>Gated-Attention Readers for Text Comprehension</vt:lpstr>
      <vt:lpstr>Learning a Natural Language Interface with Neural Programmer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121</cp:revision>
  <dcterms:created xsi:type="dcterms:W3CDTF">2016-12-19T07:44:01Z</dcterms:created>
  <dcterms:modified xsi:type="dcterms:W3CDTF">2016-12-21T05:06:57Z</dcterms:modified>
</cp:coreProperties>
</file>