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0" r:id="rId2"/>
    <p:sldId id="282" r:id="rId3"/>
    <p:sldId id="284" r:id="rId4"/>
    <p:sldId id="301" r:id="rId5"/>
    <p:sldId id="302" r:id="rId6"/>
    <p:sldId id="304" r:id="rId7"/>
    <p:sldId id="305" r:id="rId8"/>
    <p:sldId id="303" r:id="rId9"/>
    <p:sldId id="306" r:id="rId10"/>
    <p:sldId id="298" r:id="rId11"/>
    <p:sldId id="297" r:id="rId12"/>
    <p:sldId id="307" r:id="rId13"/>
    <p:sldId id="310" r:id="rId14"/>
    <p:sldId id="311" r:id="rId15"/>
    <p:sldId id="309" r:id="rId16"/>
    <p:sldId id="312" r:id="rId17"/>
    <p:sldId id="313" r:id="rId18"/>
    <p:sldId id="322" r:id="rId19"/>
    <p:sldId id="299" r:id="rId20"/>
    <p:sldId id="285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2"/>
    <p:restoredTop sz="94580"/>
  </p:normalViewPr>
  <p:slideViewPr>
    <p:cSldViewPr snapToGrid="0" snapToObjects="1">
      <p:cViewPr>
        <p:scale>
          <a:sx n="99" d="100"/>
          <a:sy n="99" d="100"/>
        </p:scale>
        <p:origin x="57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111F4-D165-4248-9CB2-14B26794D59F}" type="datetime1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931-2AB9-A142-ACAF-9E412486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1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1DEB5-54B5-234C-90AB-DE92CE6F2317}" type="datetime1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7061-D769-E04C-8025-49181BEF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6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figures.</a:t>
            </a:r>
            <a:r>
              <a:rPr lang="zh-CN" altLang="en-US" baseline="0" dirty="0" smtClean="0"/>
              <a:t> </a:t>
            </a:r>
            <a:r>
              <a:rPr lang="zh-CN" altLang="en-US" baseline="0" dirty="0" smtClean="0"/>
              <a:t>原理： 经典的</a:t>
            </a:r>
            <a:r>
              <a:rPr lang="en-US" altLang="zh-CN" baseline="0" dirty="0" smtClean="0"/>
              <a:t>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Rethinking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generalization,</a:t>
            </a:r>
            <a:r>
              <a:rPr lang="zh-CN" altLang="en-US" baseline="0" dirty="0" smtClean="0"/>
              <a:t> </a:t>
            </a:r>
            <a:r>
              <a:rPr lang="en-US" dirty="0" smtClean="0"/>
              <a:t>corrupted labels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class selectivity is a poor predictor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embedding(benchmark),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embedding(certain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characristic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8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9ED1-5B0A-6B47-8A3D-D759B79C8474}" type="datetime1">
              <a:rPr lang="en-US" smtClean="0"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C0DD-1B6A-9347-91BF-6DC4502FD541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7265-F7CC-2849-B08B-3E08FFBC247E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9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3D8C-BBEF-274A-A5E9-24E46AECFFD8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0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CABF-066B-F041-B524-D18EF1426307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75D-E732-884A-B1E2-8F7AB5EB65ED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9A97-6645-144D-AAB0-EA95EB089DC0}" type="datetime1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1BC6-ACB8-7947-B386-F925937628AB}" type="datetime1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23B-17B6-F44D-9D64-E6BDF8F0A22F}" type="datetime1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4206-3A5A-E04E-B1C4-5AB2F6FD1DD4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EB05-E8C3-F947-9F67-4D20C0F6DF92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8DBA250-A25F-194D-822E-27DACF1FD156}" type="datetime1">
              <a:rPr lang="en-US" smtClean="0"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GN &amp; Generalization &amp;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45155AA-C3E4-264E-A7CE-0A502DD76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2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0532-F5E2-F349-8A76-41AF2749CC9A}" type="datetime1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Normalization</a:t>
            </a:r>
            <a:br>
              <a:rPr lang="en-US" dirty="0"/>
            </a:br>
            <a:endParaRPr lang="zh-CN" altLang="en-US" dirty="0" smtClean="0"/>
          </a:p>
          <a:p>
            <a:r>
              <a:rPr lang="en-US" dirty="0"/>
              <a:t>On the importance of single directions for </a:t>
            </a:r>
            <a:r>
              <a:rPr lang="en-US" dirty="0" smtClean="0"/>
              <a:t>generalization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ICLR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2018</a:t>
            </a:r>
            <a:endParaRPr lang="zh-CN" altLang="en-US" i="1" dirty="0" smtClean="0"/>
          </a:p>
          <a:p>
            <a:endParaRPr lang="zh-CN" altLang="en-US" dirty="0"/>
          </a:p>
          <a:p>
            <a:r>
              <a:rPr lang="en-US" dirty="0"/>
              <a:t>Universal Sentence </a:t>
            </a:r>
            <a:r>
              <a:rPr lang="en-US" dirty="0" smtClean="0"/>
              <a:t>Encoder</a:t>
            </a:r>
            <a:endParaRPr lang="zh-CN" altLang="en-US" dirty="0" smtClean="0"/>
          </a:p>
          <a:p>
            <a:pPr lvl="1"/>
            <a:r>
              <a:rPr lang="en-US" altLang="zh-CN" dirty="0"/>
              <a:t>Supervised Learning of Universal Sentence Representations from Natural Language Inference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EMNLP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2017</a:t>
            </a:r>
            <a:endParaRPr lang="zh-CN" altLang="en-US" i="1" dirty="0" smtClean="0"/>
          </a:p>
          <a:p>
            <a:pPr lvl="1"/>
            <a:r>
              <a:rPr lang="en-US" altLang="zh-CN" dirty="0"/>
              <a:t>Learned in Translation: Contextualized Word </a:t>
            </a:r>
            <a:r>
              <a:rPr lang="en-US" altLang="zh-CN" dirty="0" smtClean="0"/>
              <a:t>Vectors,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NIPS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2017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On the importance of single directions for </a:t>
            </a:r>
            <a:r>
              <a:rPr lang="en-US" sz="4400" dirty="0" smtClean="0"/>
              <a:t>generalization</a:t>
            </a:r>
            <a:r>
              <a:rPr lang="zh-CN" altLang="en-US" sz="4400" dirty="0" smtClean="0"/>
              <a:t/>
            </a:r>
            <a:br>
              <a:rPr lang="zh-CN" altLang="en-US"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 S. Morcos1 , David G.T. Barrett, Neil C. </a:t>
            </a:r>
            <a:r>
              <a:rPr lang="en-US" dirty="0" err="1"/>
              <a:t>Rabinowitz</a:t>
            </a:r>
            <a:r>
              <a:rPr lang="en-US" dirty="0"/>
              <a:t>, &amp; </a:t>
            </a:r>
            <a:r>
              <a:rPr lang="en-US" dirty="0" smtClean="0"/>
              <a:t>Matthew</a:t>
            </a:r>
            <a:r>
              <a:rPr lang="zh-CN" altLang="en-US" dirty="0" smtClean="0"/>
              <a:t> </a:t>
            </a:r>
            <a:r>
              <a:rPr lang="en-US" dirty="0" err="1" smtClean="0"/>
              <a:t>Botvinick</a:t>
            </a:r>
            <a:endParaRPr lang="zh-CN" altLang="en-US" dirty="0"/>
          </a:p>
          <a:p>
            <a:r>
              <a:rPr lang="en-US" dirty="0" err="1"/>
              <a:t>DeepMind</a:t>
            </a:r>
            <a:endParaRPr lang="zh-CN" altLang="en-US" dirty="0" smtClean="0"/>
          </a:p>
          <a:p>
            <a:r>
              <a:rPr lang="en-US" altLang="zh-CN" i="1" dirty="0" smtClean="0"/>
              <a:t>ICLR,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2018</a:t>
            </a:r>
            <a:endParaRPr lang="zh-CN" altLang="en-US" i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FA6F-B865-DA4E-9DDA-E9CFAF78C921}" type="datetime1">
              <a:rPr lang="en-US" smtClean="0"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On the importance of single directions </a:t>
            </a:r>
            <a:r>
              <a:rPr lang="en-US" sz="3200" dirty="0" smtClean="0"/>
              <a:t>for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generalization</a:t>
            </a:r>
            <a:endParaRPr lang="zh-CN" alt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CB7A-8BB8-C348-A54E-E2AF7EDAEC1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uantify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selectivity: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12453"/>
            <a:ext cx="3779317" cy="6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GENERALIZATION</a:t>
            </a:r>
            <a:endParaRPr lang="zh-CN" alt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CB7A-8BB8-C348-A54E-E2AF7EDAEC1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0" y="2102644"/>
            <a:ext cx="6946900" cy="3797300"/>
          </a:xfrm>
        </p:spPr>
      </p:pic>
    </p:spTree>
    <p:extLst>
      <p:ext uri="{BB962C8B-B14F-4D97-AF65-F5344CB8AC3E}">
        <p14:creationId xmlns:p14="http://schemas.microsoft.com/office/powerpoint/2010/main" val="11960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GENERALIZATION</a:t>
            </a:r>
            <a:endParaRPr lang="zh-CN" alt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CB7A-8BB8-C348-A54E-E2AF7EDAEC1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375694"/>
            <a:ext cx="7010400" cy="3251200"/>
          </a:xfrm>
        </p:spPr>
      </p:pic>
    </p:spTree>
    <p:extLst>
      <p:ext uri="{BB962C8B-B14F-4D97-AF65-F5344CB8AC3E}">
        <p14:creationId xmlns:p14="http://schemas.microsoft.com/office/powerpoint/2010/main" val="18539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GENERALIZATION</a:t>
            </a:r>
            <a:endParaRPr lang="zh-CN" alt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CB7A-8BB8-C348-A54E-E2AF7EDAEC1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255044"/>
            <a:ext cx="7086600" cy="3492500"/>
          </a:xfrm>
        </p:spPr>
      </p:pic>
    </p:spTree>
    <p:extLst>
      <p:ext uri="{BB962C8B-B14F-4D97-AF65-F5344CB8AC3E}">
        <p14:creationId xmlns:p14="http://schemas.microsoft.com/office/powerpoint/2010/main" val="18105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RELIANCE ON SINGLE DIRECTIONS AS A SIGNAL FOR MODEL SELECTION</a:t>
            </a:r>
            <a:endParaRPr lang="zh-CN" alt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CB7A-8BB8-C348-A54E-E2AF7EDAEC1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89" y="1825625"/>
            <a:ext cx="7096222" cy="4351338"/>
          </a:xfrm>
        </p:spPr>
      </p:pic>
    </p:spTree>
    <p:extLst>
      <p:ext uri="{BB962C8B-B14F-4D97-AF65-F5344CB8AC3E}">
        <p14:creationId xmlns:p14="http://schemas.microsoft.com/office/powerpoint/2010/main" val="1595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RELATIONSHIP TO DROPOUT AND BATCH NORMALIZATION</a:t>
            </a:r>
            <a:endParaRPr lang="zh-CN" alt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CB7A-8BB8-C348-A54E-E2AF7EDAEC1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039144"/>
            <a:ext cx="6908800" cy="3924300"/>
          </a:xfrm>
        </p:spPr>
      </p:pic>
    </p:spTree>
    <p:extLst>
      <p:ext uri="{BB962C8B-B14F-4D97-AF65-F5344CB8AC3E}">
        <p14:creationId xmlns:p14="http://schemas.microsoft.com/office/powerpoint/2010/main" val="15772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RELATIONSHIP BETWEEN CLASS SELECTIVITY AND IMPORTANCE</a:t>
            </a:r>
            <a:endParaRPr lang="zh-CN" alt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CB7A-8BB8-C348-A54E-E2AF7EDAEC1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2642394"/>
            <a:ext cx="7213600" cy="2717800"/>
          </a:xfrm>
        </p:spPr>
      </p:pic>
    </p:spTree>
    <p:extLst>
      <p:ext uri="{BB962C8B-B14F-4D97-AF65-F5344CB8AC3E}">
        <p14:creationId xmlns:p14="http://schemas.microsoft.com/office/powerpoint/2010/main" val="389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RELATIONSHIP BETWEEN CLASS SELECTIVITY AND IMPORTANCE</a:t>
            </a:r>
            <a:endParaRPr lang="zh-CN" alt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CB7A-8BB8-C348-A54E-E2AF7EDAEC1A}" type="datetime1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61" y="1825625"/>
            <a:ext cx="5888877" cy="4351338"/>
          </a:xfrm>
        </p:spPr>
      </p:pic>
    </p:spTree>
    <p:extLst>
      <p:ext uri="{BB962C8B-B14F-4D97-AF65-F5344CB8AC3E}">
        <p14:creationId xmlns:p14="http://schemas.microsoft.com/office/powerpoint/2010/main" val="12867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Universal Sentence </a:t>
            </a:r>
            <a:r>
              <a:rPr lang="en-US" dirty="0" smtClean="0"/>
              <a:t>Encoder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 smtClean="0"/>
              <a:t>Cer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err="1"/>
              <a:t>Yinfei</a:t>
            </a:r>
            <a:r>
              <a:rPr lang="en-US" dirty="0"/>
              <a:t> </a:t>
            </a:r>
            <a:r>
              <a:rPr lang="en-US" dirty="0" smtClean="0"/>
              <a:t>Yang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/>
              <a:t>Sheng-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en-US" dirty="0" smtClean="0"/>
              <a:t>Kong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/>
              <a:t>Nan </a:t>
            </a:r>
            <a:r>
              <a:rPr lang="en-US" dirty="0" smtClean="0"/>
              <a:t>Hua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/>
              <a:t>Nicole </a:t>
            </a:r>
            <a:r>
              <a:rPr lang="en-US" dirty="0" err="1" smtClean="0"/>
              <a:t>Limtiaco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err="1"/>
              <a:t>Rhomni</a:t>
            </a:r>
            <a:r>
              <a:rPr lang="en-US" dirty="0"/>
              <a:t> St. </a:t>
            </a:r>
            <a:r>
              <a:rPr lang="en-US" dirty="0" err="1" smtClean="0"/>
              <a:t>Johna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zh-CN" altLang="en-US" dirty="0" smtClean="0"/>
          </a:p>
          <a:p>
            <a:r>
              <a:rPr lang="en-US" dirty="0" smtClean="0"/>
              <a:t>Google Research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FC0F-B9E0-0A44-AAD8-80A97EE625D4}" type="datetime1">
              <a:rPr lang="en-US" smtClean="0"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Normalization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Yuxin</a:t>
            </a:r>
            <a:r>
              <a:rPr lang="en-US" altLang="zh-CN" dirty="0"/>
              <a:t> Wu, </a:t>
            </a:r>
            <a:r>
              <a:rPr lang="en-US" altLang="zh-CN" dirty="0" err="1"/>
              <a:t>Kaiming</a:t>
            </a:r>
            <a:r>
              <a:rPr lang="en-US" altLang="zh-CN" dirty="0"/>
              <a:t> He</a:t>
            </a:r>
            <a:endParaRPr lang="zh-CN" altLang="en-US" dirty="0" smtClean="0"/>
          </a:p>
          <a:p>
            <a:r>
              <a:rPr lang="en-US" dirty="0"/>
              <a:t>Facebook AI Research (FAIR)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0223-4803-A54E-B849-58ED80BA9A36}" type="datetime1">
              <a:rPr lang="en-US" smtClean="0"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E6A-B553-D345-8870-C3847740FE9F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Transformer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/>
              <a:t>Deep Averaging Network (DAN)</a:t>
            </a:r>
          </a:p>
        </p:txBody>
      </p:sp>
    </p:spTree>
    <p:extLst>
      <p:ext uri="{BB962C8B-B14F-4D97-AF65-F5344CB8AC3E}">
        <p14:creationId xmlns:p14="http://schemas.microsoft.com/office/powerpoint/2010/main" val="17805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Training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E6A-B553-D345-8870-C3847740FE9F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21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Unsupervised</a:t>
            </a:r>
            <a:endParaRPr lang="zh-CN" altLang="en-US" dirty="0" smtClean="0"/>
          </a:p>
          <a:p>
            <a:pPr lvl="1"/>
            <a:r>
              <a:rPr lang="en-US" dirty="0"/>
              <a:t>Wikipedia, web news, web question-answer pages and discussion forums</a:t>
            </a:r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 smtClean="0"/>
              <a:t>Supervised</a:t>
            </a:r>
            <a:endParaRPr lang="zh-CN" altLang="en-US" dirty="0" smtClean="0"/>
          </a:p>
          <a:p>
            <a:pPr lvl="1"/>
            <a:r>
              <a:rPr lang="en-US" dirty="0"/>
              <a:t>Stanford Natural Language Inference (SNLI) corpus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4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E6A-B553-D345-8870-C3847740FE9F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22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172494"/>
            <a:ext cx="6781800" cy="3657600"/>
          </a:xfrm>
        </p:spPr>
      </p:pic>
    </p:spTree>
    <p:extLst>
      <p:ext uri="{BB962C8B-B14F-4D97-AF65-F5344CB8AC3E}">
        <p14:creationId xmlns:p14="http://schemas.microsoft.com/office/powerpoint/2010/main" val="11756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E6A-B553-D345-8870-C3847740FE9F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23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78" y="1825625"/>
            <a:ext cx="7611844" cy="4351338"/>
          </a:xfrm>
        </p:spPr>
      </p:pic>
    </p:spTree>
    <p:extLst>
      <p:ext uri="{BB962C8B-B14F-4D97-AF65-F5344CB8AC3E}">
        <p14:creationId xmlns:p14="http://schemas.microsoft.com/office/powerpoint/2010/main" val="11719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E6A-B553-D345-8870-C3847740FE9F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24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2439194"/>
            <a:ext cx="7899400" cy="3124200"/>
          </a:xfrm>
        </p:spPr>
      </p:pic>
    </p:spTree>
    <p:extLst>
      <p:ext uri="{BB962C8B-B14F-4D97-AF65-F5344CB8AC3E}">
        <p14:creationId xmlns:p14="http://schemas.microsoft.com/office/powerpoint/2010/main" val="10697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E6A-B553-D345-8870-C3847740FE9F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2826544"/>
            <a:ext cx="7797800" cy="2349500"/>
          </a:xfrm>
        </p:spPr>
      </p:pic>
    </p:spTree>
    <p:extLst>
      <p:ext uri="{BB962C8B-B14F-4D97-AF65-F5344CB8AC3E}">
        <p14:creationId xmlns:p14="http://schemas.microsoft.com/office/powerpoint/2010/main" val="4052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Supervised Learning of Universal Sentence Representations from Natural Language Inference Data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E6A-B553-D345-8870-C3847740FE9F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19" y="1825625"/>
            <a:ext cx="5404361" cy="4351338"/>
          </a:xfrm>
        </p:spPr>
      </p:pic>
    </p:spTree>
    <p:extLst>
      <p:ext uri="{BB962C8B-B14F-4D97-AF65-F5344CB8AC3E}">
        <p14:creationId xmlns:p14="http://schemas.microsoft.com/office/powerpoint/2010/main" val="2446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Learned in Translation: Contextualized Word Vectors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E6A-B553-D345-8870-C3847740FE9F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674144"/>
            <a:ext cx="6908800" cy="2654300"/>
          </a:xfrm>
        </p:spPr>
      </p:pic>
    </p:spTree>
    <p:extLst>
      <p:ext uri="{BB962C8B-B14F-4D97-AF65-F5344CB8AC3E}">
        <p14:creationId xmlns:p14="http://schemas.microsoft.com/office/powerpoint/2010/main" val="14451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General Purpose Distributed Sentence Representations via Large Scale Multi-task Learning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E6A-B553-D345-8870-C3847740FE9F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68" y="1825625"/>
            <a:ext cx="6690864" cy="4351338"/>
          </a:xfrm>
        </p:spPr>
      </p:pic>
    </p:spTree>
    <p:extLst>
      <p:ext uri="{BB962C8B-B14F-4D97-AF65-F5344CB8AC3E}">
        <p14:creationId xmlns:p14="http://schemas.microsoft.com/office/powerpoint/2010/main" val="4807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8D59-AB9D-A043-A699-8128835CFEE1}" type="datetime1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2330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1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Normalization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848-2B99-2745-A5AA-5AD0C8741A5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50" y="2401094"/>
            <a:ext cx="4584700" cy="3200400"/>
          </a:xfrm>
        </p:spPr>
      </p:pic>
    </p:spTree>
    <p:extLst>
      <p:ext uri="{BB962C8B-B14F-4D97-AF65-F5344CB8AC3E}">
        <p14:creationId xmlns:p14="http://schemas.microsoft.com/office/powerpoint/2010/main" val="10240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Normalization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848-2B99-2745-A5AA-5AD0C8741A5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75744"/>
            <a:ext cx="8991600" cy="2451100"/>
          </a:xfrm>
        </p:spPr>
      </p:pic>
    </p:spTree>
    <p:extLst>
      <p:ext uri="{BB962C8B-B14F-4D97-AF65-F5344CB8AC3E}">
        <p14:creationId xmlns:p14="http://schemas.microsoft.com/office/powerpoint/2010/main" val="21386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in </a:t>
            </a:r>
            <a:r>
              <a:rPr lang="en-US" dirty="0" err="1"/>
              <a:t>ImageNet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848-2B99-2745-A5AA-5AD0C8741A5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566194"/>
            <a:ext cx="8763000" cy="2870200"/>
          </a:xfrm>
        </p:spPr>
      </p:pic>
    </p:spTree>
    <p:extLst>
      <p:ext uri="{BB962C8B-B14F-4D97-AF65-F5344CB8AC3E}">
        <p14:creationId xmlns:p14="http://schemas.microsoft.com/office/powerpoint/2010/main" val="6106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in </a:t>
            </a:r>
            <a:r>
              <a:rPr lang="en-US" dirty="0" err="1"/>
              <a:t>ImageNet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848-2B99-2745-A5AA-5AD0C8741A5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667794"/>
            <a:ext cx="8801100" cy="2667000"/>
          </a:xfrm>
        </p:spPr>
      </p:pic>
    </p:spTree>
    <p:extLst>
      <p:ext uri="{BB962C8B-B14F-4D97-AF65-F5344CB8AC3E}">
        <p14:creationId xmlns:p14="http://schemas.microsoft.com/office/powerpoint/2010/main" val="19116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in </a:t>
            </a:r>
            <a:r>
              <a:rPr lang="en-US" dirty="0" err="1"/>
              <a:t>ImageNet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848-2B99-2745-A5AA-5AD0C8741A5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769394"/>
            <a:ext cx="8648700" cy="2463800"/>
          </a:xfrm>
        </p:spPr>
      </p:pic>
    </p:spTree>
    <p:extLst>
      <p:ext uri="{BB962C8B-B14F-4D97-AF65-F5344CB8AC3E}">
        <p14:creationId xmlns:p14="http://schemas.microsoft.com/office/powerpoint/2010/main" val="13461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and Segmentation in COCO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848-2B99-2745-A5AA-5AD0C8741A5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2350294"/>
            <a:ext cx="4483100" cy="3302000"/>
          </a:xfrm>
        </p:spPr>
      </p:pic>
    </p:spTree>
    <p:extLst>
      <p:ext uri="{BB962C8B-B14F-4D97-AF65-F5344CB8AC3E}">
        <p14:creationId xmlns:p14="http://schemas.microsoft.com/office/powerpoint/2010/main" val="336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Classification in Kinetics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848-2B99-2745-A5AA-5AD0C8741A5A}" type="datetime1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GN &amp; Generalization &amp;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2229644"/>
            <a:ext cx="8775700" cy="3543300"/>
          </a:xfrm>
        </p:spPr>
      </p:pic>
    </p:spTree>
    <p:extLst>
      <p:ext uri="{BB962C8B-B14F-4D97-AF65-F5344CB8AC3E}">
        <p14:creationId xmlns:p14="http://schemas.microsoft.com/office/powerpoint/2010/main" val="8603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23970</TotalTime>
  <Words>436</Words>
  <Application>Microsoft Macintosh PowerPoint</Application>
  <PresentationFormat>Widescreen</PresentationFormat>
  <Paragraphs>146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Mangal</vt:lpstr>
      <vt:lpstr>宋体</vt:lpstr>
      <vt:lpstr>Arial</vt:lpstr>
      <vt:lpstr>Office Theme</vt:lpstr>
      <vt:lpstr>Outline</vt:lpstr>
      <vt:lpstr>Group Normalization </vt:lpstr>
      <vt:lpstr>Group Normalization</vt:lpstr>
      <vt:lpstr>Group Normalization</vt:lpstr>
      <vt:lpstr>Image Classification in ImageNet</vt:lpstr>
      <vt:lpstr>Image Classification in ImageNet</vt:lpstr>
      <vt:lpstr>Image Classification in ImageNet</vt:lpstr>
      <vt:lpstr>Object Detection and Segmentation in COCO</vt:lpstr>
      <vt:lpstr>Video Classification in Kinetics</vt:lpstr>
      <vt:lpstr>On the importance of single directions for generalization </vt:lpstr>
      <vt:lpstr>On the importance of single directions for generalization</vt:lpstr>
      <vt:lpstr>GENERALIZATION</vt:lpstr>
      <vt:lpstr>GENERALIZATION</vt:lpstr>
      <vt:lpstr>GENERALIZATION</vt:lpstr>
      <vt:lpstr>RELIANCE ON SINGLE DIRECTIONS AS A SIGNAL FOR MODEL SELECTION</vt:lpstr>
      <vt:lpstr>RELATIONSHIP TO DROPOUT AND BATCH NORMALIZATION</vt:lpstr>
      <vt:lpstr>RELATIONSHIP BETWEEN CLASS SELECTIVITY AND IMPORTANCE</vt:lpstr>
      <vt:lpstr>RELATIONSHIP BETWEEN CLASS SELECTIVITY AND IMPORTANCE</vt:lpstr>
      <vt:lpstr>Universal Sentence Encoder </vt:lpstr>
      <vt:lpstr>Encoders</vt:lpstr>
      <vt:lpstr>Encoder Training Data</vt:lpstr>
      <vt:lpstr>Experiments</vt:lpstr>
      <vt:lpstr>Experiments</vt:lpstr>
      <vt:lpstr>Experiments</vt:lpstr>
      <vt:lpstr>Experiments</vt:lpstr>
      <vt:lpstr>Supervised Learning of Universal Sentence Representations from Natural Language Inference Data</vt:lpstr>
      <vt:lpstr>Learned in Translation: Contextualized Word Vectors</vt:lpstr>
      <vt:lpstr>Learning General Purpose Distributed Sentence Representations via Large Scale Multi-task Learning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359</cp:revision>
  <dcterms:created xsi:type="dcterms:W3CDTF">2016-09-18T10:27:12Z</dcterms:created>
  <dcterms:modified xsi:type="dcterms:W3CDTF">2018-04-10T17:46:51Z</dcterms:modified>
</cp:coreProperties>
</file>