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11F4-D165-4248-9CB2-14B26794D59F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931-2AB9-A142-ACAF-9E412486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1DEB5-54B5-234C-90AB-DE92CE6F2317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7061-D769-E04C-8025-49181BEF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BE14-B5D7-FA41-B3EF-741D89697DB6}" type="datetime1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B59B-908B-7B41-AC0A-999F9DEA5F25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4FC5-36D9-5D49-BD30-C2EA96B65C85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E497-08DC-0041-ACD9-643CCE6D1F3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423E-61E3-FD47-A2E7-4E09FBE0FCA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7A90-0C05-5245-B68A-6129FBC1EB47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67F-9726-154F-A818-A3BC87CA0C76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34D-930E-5C48-B4D6-31203E68C13F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39EB-F736-6943-A3EE-40F345893E9C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44C4-4EDC-674A-B0E1-2FADE454D562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413D-6667-6645-87F4-9A95CE61BDB4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1876DBE-EFE1-874B-8FBC-5039F887CF88}" type="datetime1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Academic English Report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45155AA-C3E4-264E-A7CE-0A502DD76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BE14-B5D7-FA41-B3EF-741D89697DB6}" type="datetime1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Academic English Report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5F9C-D2D9-D940-A539-EDA052C483AC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752-A2CA-A946-ACF5-70697AF4FBDC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1" y="2176530"/>
            <a:ext cx="7699086" cy="3329714"/>
          </a:xfrm>
        </p:spPr>
      </p:pic>
    </p:spTree>
    <p:extLst>
      <p:ext uri="{BB962C8B-B14F-4D97-AF65-F5344CB8AC3E}">
        <p14:creationId xmlns:p14="http://schemas.microsoft.com/office/powerpoint/2010/main" val="18974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2E9B-EF47-B34B-A00D-BAC66E499A4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9" y="1519707"/>
            <a:ext cx="10090002" cy="3700966"/>
          </a:xfrm>
        </p:spPr>
      </p:pic>
    </p:spTree>
    <p:extLst>
      <p:ext uri="{BB962C8B-B14F-4D97-AF65-F5344CB8AC3E}">
        <p14:creationId xmlns:p14="http://schemas.microsoft.com/office/powerpoint/2010/main" val="2388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Programmer-Interpreter (NPI)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45" y="2483526"/>
            <a:ext cx="3845909" cy="30799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6F0-A1FB-E041-8FB8-96EC188A7EBF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Programmer-Interpreter (NPI)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801144"/>
            <a:ext cx="2997200" cy="240030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21" y="2845594"/>
            <a:ext cx="6506000" cy="19477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249-F677-1249-B2B7-DB48EB05C00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Programmer-Interpreter (NPI)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801144"/>
            <a:ext cx="2997200" cy="2400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10B9-46EF-1D40-AF39-C9FE3FDD3AA5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18" y="2801144"/>
            <a:ext cx="7050175" cy="2375883"/>
          </a:xfrm>
        </p:spPr>
      </p:pic>
    </p:spTree>
    <p:extLst>
      <p:ext uri="{BB962C8B-B14F-4D97-AF65-F5344CB8AC3E}">
        <p14:creationId xmlns:p14="http://schemas.microsoft.com/office/powerpoint/2010/main" val="7310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Formulation</a:t>
            </a:r>
            <a:r>
              <a:rPr lang="en-US" altLang="zh-CN" dirty="0" smtClean="0"/>
              <a:t>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9" y="1007735"/>
            <a:ext cx="7005041" cy="53486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AC21-465D-E94E-8EF3-D216BC28DAFD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Provably </a:t>
            </a:r>
            <a:r>
              <a:rPr lang="en-US" altLang="zh-CN" dirty="0" smtClean="0"/>
              <a:t>P</a:t>
            </a:r>
            <a:r>
              <a:rPr lang="en-US" dirty="0" smtClean="0"/>
              <a:t>erfect </a:t>
            </a:r>
            <a:r>
              <a:rPr lang="en-US" altLang="zh-CN" dirty="0"/>
              <a:t>G</a:t>
            </a:r>
            <a:r>
              <a:rPr lang="en-US" dirty="0" smtClean="0"/>
              <a:t>eneralization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C9F8-2D94-084E-90BD-FADF17E8C16C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verification consists of proving the following theorem</a:t>
            </a:r>
            <a:r>
              <a:rPr lang="en-US" dirty="0" smtClean="0"/>
              <a:t>: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r>
              <a:rPr lang="en-US" dirty="0"/>
              <a:t>consider the family F of addition </a:t>
            </a:r>
            <a:r>
              <a:rPr lang="en-US" dirty="0" smtClean="0"/>
              <a:t>problems</a:t>
            </a:r>
            <a:r>
              <a:rPr lang="zh-CN" altLang="en-US" dirty="0" smtClean="0"/>
              <a:t>：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04" y="2709298"/>
            <a:ext cx="2896673" cy="433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399978"/>
            <a:ext cx="3803479" cy="3136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893054"/>
            <a:ext cx="6762756" cy="2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8A48-480B-E545-9F09-1D8BB393E96E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English Report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997994"/>
            <a:ext cx="5651500" cy="2006600"/>
          </a:xfrm>
        </p:spPr>
      </p:pic>
    </p:spTree>
    <p:extLst>
      <p:ext uri="{BB962C8B-B14F-4D97-AF65-F5344CB8AC3E}">
        <p14:creationId xmlns:p14="http://schemas.microsoft.com/office/powerpoint/2010/main" val="6029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8640</TotalTime>
  <Words>93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Office Theme</vt:lpstr>
      <vt:lpstr>PowerPoint Presentation</vt:lpstr>
      <vt:lpstr>Task</vt:lpstr>
      <vt:lpstr>Task</vt:lpstr>
      <vt:lpstr>Neural Programmer-Interpreter (NPI)</vt:lpstr>
      <vt:lpstr>Neural Programmer-Interpreter (NPI)</vt:lpstr>
      <vt:lpstr>Neural Programmer-Interpreter (NPI)</vt:lpstr>
      <vt:lpstr>Recursive Formulations</vt:lpstr>
      <vt:lpstr>Provably Perfect Generalization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2016-09-18T10:27:12Z</dcterms:created>
  <dcterms:modified xsi:type="dcterms:W3CDTF">2017-09-27T08:04:31Z</dcterms:modified>
</cp:coreProperties>
</file>