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2" r:id="rId2"/>
    <p:sldId id="284" r:id="rId3"/>
    <p:sldId id="330" r:id="rId4"/>
    <p:sldId id="325" r:id="rId5"/>
    <p:sldId id="334" r:id="rId6"/>
    <p:sldId id="335" r:id="rId7"/>
    <p:sldId id="336" r:id="rId8"/>
    <p:sldId id="327" r:id="rId9"/>
    <p:sldId id="331" r:id="rId10"/>
    <p:sldId id="337" r:id="rId11"/>
    <p:sldId id="339" r:id="rId12"/>
    <p:sldId id="340" r:id="rId13"/>
    <p:sldId id="341" r:id="rId14"/>
    <p:sldId id="332" r:id="rId15"/>
    <p:sldId id="342" r:id="rId16"/>
    <p:sldId id="333" r:id="rId17"/>
    <p:sldId id="344" r:id="rId18"/>
    <p:sldId id="32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2"/>
    <p:restoredTop sz="94580"/>
  </p:normalViewPr>
  <p:slideViewPr>
    <p:cSldViewPr snapToGrid="0" snapToObjects="1">
      <p:cViewPr>
        <p:scale>
          <a:sx n="99" d="100"/>
          <a:sy n="99" d="100"/>
        </p:scale>
        <p:origin x="57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111F4-D165-4248-9CB2-14B26794D59F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931-2AB9-A142-ACAF-9E412486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1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1DEB5-54B5-234C-90AB-DE92CE6F2317}" type="datetime1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7061-D769-E04C-8025-49181BEF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基于</a:t>
            </a:r>
            <a:r>
              <a:rPr lang="zh-CN" altLang="en-US" sz="1200" dirty="0" smtClean="0"/>
              <a:t>变分</a:t>
            </a:r>
            <a:r>
              <a:rPr lang="zh-CN" altLang="en-US" sz="1200" dirty="0" smtClean="0"/>
              <a:t>自编码器的文本生成研究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4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Problem: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overfit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(especially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 * 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cost!!!)</a:t>
            </a:r>
            <a:r>
              <a:rPr lang="zh-CN" altLang="en-US" dirty="0" smtClean="0"/>
              <a:t>。  </a:t>
            </a:r>
            <a:r>
              <a:rPr lang="en-US" altLang="zh-CN" dirty="0" smtClean="0"/>
              <a:t>Roll-out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增大，会</a:t>
            </a:r>
            <a:r>
              <a:rPr lang="en-US" altLang="zh-CN" dirty="0" err="1" smtClean="0"/>
              <a:t>overfit</a:t>
            </a:r>
            <a:r>
              <a:rPr lang="zh-CN" altLang="en-US" dirty="0" smtClean="0"/>
              <a:t>，所以低方差有作用。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25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Adaptive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LR,</a:t>
            </a:r>
            <a:r>
              <a:rPr lang="zh-CN" altLang="en-US" baseline="0" dirty="0" smtClean="0"/>
              <a:t> </a:t>
            </a:r>
            <a:r>
              <a:rPr lang="zh-CN" altLang="en-US" baseline="0" dirty="0" smtClean="0"/>
              <a:t>重参数化</a:t>
            </a:r>
            <a:r>
              <a:rPr lang="en-US" altLang="zh-CN" baseline="0" dirty="0" smtClean="0"/>
              <a:t>(1.</a:t>
            </a:r>
            <a:r>
              <a:rPr lang="zh-CN" altLang="en-US" baseline="0" dirty="0" smtClean="0"/>
              <a:t> 已知</a:t>
            </a:r>
            <a:r>
              <a:rPr lang="en-US" altLang="zh-CN" baseline="0" dirty="0" smtClean="0"/>
              <a:t>actor-critic</a:t>
            </a:r>
            <a:r>
              <a:rPr lang="zh-CN" altLang="en-US" baseline="0" dirty="0" smtClean="0"/>
              <a:t>，增加</a:t>
            </a:r>
            <a:r>
              <a:rPr lang="en-US" altLang="zh-CN" baseline="0" dirty="0" smtClean="0"/>
              <a:t>leaky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information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未知增加鲁棒性</a:t>
            </a:r>
            <a:r>
              <a:rPr lang="en-US" altLang="zh-CN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+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conjunction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zh-CN" altLang="en-US" baseline="0" dirty="0" smtClean="0"/>
              <a:t>结合。  </a:t>
            </a:r>
            <a:r>
              <a:rPr lang="en-US" altLang="zh-CN" baseline="0" dirty="0" smtClean="0"/>
              <a:t>MH</a:t>
            </a:r>
            <a:r>
              <a:rPr lang="zh-CN" altLang="en-US" baseline="0" dirty="0" smtClean="0"/>
              <a:t>算法：如果更高，移动过去。更低，则以一个不均匀的概率决定是否移动过去！！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MCMC:</a:t>
            </a:r>
            <a:r>
              <a:rPr lang="zh-CN" altLang="en-US" baseline="0" dirty="0" smtClean="0"/>
              <a:t> 将原问题变为一个序列采样的问题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6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+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conjunction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zh-CN" altLang="en-US" baseline="0" dirty="0" smtClean="0"/>
              <a:t>结合。  </a:t>
            </a:r>
            <a:r>
              <a:rPr lang="en-US" altLang="zh-CN" baseline="0" dirty="0" smtClean="0"/>
              <a:t>MH</a:t>
            </a:r>
            <a:r>
              <a:rPr lang="zh-CN" altLang="en-US" baseline="0" dirty="0" smtClean="0"/>
              <a:t>算法：如果更高，移动过去。更低，则以一个不均匀的概率决定是否移动过去！！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MCMC:</a:t>
            </a:r>
            <a:r>
              <a:rPr lang="zh-CN" altLang="en-US" baseline="0" dirty="0" smtClean="0"/>
              <a:t> 将原问题变为一个序列采样的问题。      路径优化。    </a:t>
            </a:r>
            <a:r>
              <a:rPr lang="en-US" altLang="zh-CN" baseline="0" dirty="0" smtClean="0"/>
              <a:t>MCMC</a:t>
            </a:r>
            <a:r>
              <a:rPr lang="zh-CN" altLang="en-US" baseline="0" dirty="0" smtClean="0"/>
              <a:t>比</a:t>
            </a:r>
            <a:r>
              <a:rPr lang="en-US" altLang="zh-CN" baseline="0" dirty="0" smtClean="0"/>
              <a:t>Roll-out</a:t>
            </a:r>
            <a:r>
              <a:rPr lang="zh-CN" altLang="en-US" baseline="0" dirty="0" smtClean="0"/>
              <a:t>快多了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44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Teach(different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architectures!,</a:t>
            </a:r>
            <a:r>
              <a:rPr lang="zh-CN" altLang="en-US" dirty="0" smtClean="0"/>
              <a:t>  前面是参数层面，现在是结果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层面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8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Teach(different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architectures!,</a:t>
            </a:r>
            <a:r>
              <a:rPr lang="zh-CN" altLang="en-US" dirty="0" smtClean="0"/>
              <a:t>  前面是参数层面，现在是结果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层面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9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Attention: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RELATIONSHIP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(low-variance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latent)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(LR),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RELATIONSHIP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(Cyclical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LR)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(Teaching)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evaluation(sample,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NLL,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LM:Perplexity</a:t>
            </a:r>
            <a:r>
              <a:rPr lang="zh-CN" altLang="en-US" baseline="0" dirty="0" smtClean="0"/>
              <a:t>困惑度</a:t>
            </a:r>
            <a:r>
              <a:rPr lang="en-US" altLang="zh-CN" baseline="0" dirty="0" smtClean="0"/>
              <a:t>),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methods(VAE,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GAN,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&amp;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their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Condition-version)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Standard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Inputless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3+4</a:t>
            </a:r>
            <a:r>
              <a:rPr lang="zh-CN" altLang="en-US" dirty="0" smtClean="0"/>
              <a:t>：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上面增加回退的步骤， </a:t>
            </a:r>
            <a:r>
              <a:rPr lang="en-US" altLang="zh-CN" baseline="0" dirty="0" smtClean="0"/>
              <a:t>2+3:</a:t>
            </a:r>
            <a:r>
              <a:rPr lang="zh-CN" altLang="en-US" baseline="0" dirty="0" smtClean="0"/>
              <a:t> 使得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发挥地更好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学习</a:t>
            </a:r>
            <a:r>
              <a:rPr lang="zh-CN" altLang="en-US" dirty="0" smtClean="0"/>
              <a:t>向量量化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低方差隐变量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周期学习率融合模型   </a:t>
            </a:r>
            <a:r>
              <a:rPr lang="en-US" altLang="zh-CN" dirty="0" smtClean="0"/>
              <a:t>4.</a:t>
            </a:r>
            <a:r>
              <a:rPr lang="zh-CN" altLang="en-US" dirty="0" smtClean="0"/>
              <a:t>教学迭代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1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3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Rev(</a:t>
            </a:r>
            <a:r>
              <a:rPr lang="zh-CN" altLang="en-US" dirty="0" smtClean="0"/>
              <a:t>显式做到一一对应，同时预期会更快：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步可以做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次更新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36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Problem: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overfit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(especially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 * 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cost!!!)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C652-7C23-684B-ADD6-2C2EBBD69502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2CDB-44FA-424D-AC61-07F761A77DA0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37F9-7A42-AA42-B9FF-829AB7CB76F1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A5C7-D774-634D-B310-99171B5DBFBE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AA87-1292-C14D-91AF-09AC22005AD4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7DF9-56F1-264C-A337-6A1138775F1D}" type="datetime1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98E9-CE77-0740-8E70-60ED34D76B3A}" type="datetime1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8582-5A14-B742-93BD-C0416EDFB82E}" type="datetime1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DCD2-43ED-BC40-A00A-908E5C0ACC9A}" type="datetime1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6734-1722-9B4C-ACED-C7BC3DB623FB}" type="datetime1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8B73-D493-FB40-834C-F707E3CF4344}" type="datetime1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B885AED1-5684-B443-B307-ED08D2E97915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Text Generation Study Based on Variational  Auto-Encoder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45155AA-C3E4-264E-A7CE-0A502DD76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Text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Generation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Study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Based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on</a:t>
            </a:r>
            <a:r>
              <a:rPr lang="zh-CN" altLang="en-US" sz="4000" dirty="0" smtClean="0"/>
              <a:t> </a:t>
            </a:r>
            <a:r>
              <a:rPr lang="en-US" altLang="zh-CN" sz="4000" dirty="0" err="1"/>
              <a:t>Variational</a:t>
            </a:r>
            <a:r>
              <a:rPr lang="en-US" altLang="zh-CN" sz="4000" dirty="0"/>
              <a:t> 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Auto-Encoder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中期考核报告</a:t>
            </a:r>
          </a:p>
          <a:p>
            <a:r>
              <a:rPr lang="zh-CN" altLang="en-US" dirty="0" smtClean="0"/>
              <a:t>傅健  </a:t>
            </a:r>
            <a:r>
              <a:rPr lang="en-US" altLang="zh-CN" dirty="0" smtClean="0"/>
              <a:t>16210240008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EFC1-432C-BF47-A303-D1763B586FFB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</a:t>
            </a:r>
            <a:r>
              <a:rPr lang="en-US" altLang="zh-CN" sz="4000" dirty="0" smtClean="0"/>
              <a:t>Low-variance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Latent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Model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69" y="2531056"/>
            <a:ext cx="7026769" cy="546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3783481"/>
            <a:ext cx="5086773" cy="737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544442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[9]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454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</a:t>
            </a:r>
            <a:r>
              <a:rPr lang="en-US" altLang="zh-CN" sz="4000" dirty="0" smtClean="0"/>
              <a:t>Low-variance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Latent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Model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Visualization: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discrete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2267744"/>
            <a:ext cx="5994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</a:t>
            </a:r>
            <a:r>
              <a:rPr lang="en-US" altLang="zh-CN" sz="4000" dirty="0" smtClean="0"/>
              <a:t>Low-variance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Latent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Model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overfit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076" y="2310164"/>
            <a:ext cx="5517524" cy="33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</a:t>
            </a:r>
            <a:r>
              <a:rPr lang="en-US" altLang="zh-CN" sz="4000" dirty="0" smtClean="0"/>
              <a:t>Low-variance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Latent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Model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Discussion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Act</a:t>
            </a:r>
            <a:r>
              <a:rPr lang="zh-CN" altLang="en-US" dirty="0" smtClean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LR</a:t>
            </a:r>
            <a:r>
              <a:rPr lang="zh-CN" altLang="en-US" dirty="0"/>
              <a:t> </a:t>
            </a:r>
            <a:r>
              <a:rPr lang="en-US" altLang="zh-CN" dirty="0" smtClean="0"/>
              <a:t>decay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/>
              <a:t>Adaptive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err="1" smtClean="0"/>
              <a:t>Reparameterization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Trick</a:t>
            </a:r>
            <a:endParaRPr lang="en-US" dirty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1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</a:t>
            </a:r>
            <a:r>
              <a:rPr lang="en-US" altLang="zh-CN" sz="4000" dirty="0" smtClean="0"/>
              <a:t>Cyclical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LR</a:t>
            </a:r>
            <a:r>
              <a:rPr lang="zh-CN" altLang="en-US" sz="4000" dirty="0"/>
              <a:t> </a:t>
            </a:r>
            <a:r>
              <a:rPr lang="en-US" altLang="zh-CN" sz="4000" dirty="0"/>
              <a:t>Ensemble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Model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LR Schedule: Cyclical</a:t>
            </a:r>
          </a:p>
          <a:p>
            <a:endParaRPr lang="zh-CN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26844"/>
            <a:ext cx="4235540" cy="3150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5602852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[10]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138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</a:t>
            </a:r>
            <a:r>
              <a:rPr lang="en-US" altLang="zh-CN" sz="4000" dirty="0" smtClean="0"/>
              <a:t>Cyclical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LR</a:t>
            </a:r>
            <a:r>
              <a:rPr lang="zh-CN" altLang="en-US" sz="4000" dirty="0"/>
              <a:t> </a:t>
            </a:r>
            <a:r>
              <a:rPr lang="en-US" altLang="zh-CN" sz="4000" dirty="0"/>
              <a:t>Ensemble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Model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Ensemble: </a:t>
            </a:r>
            <a:r>
              <a:rPr lang="en-US" altLang="zh-CN" dirty="0" smtClean="0"/>
              <a:t>trajectory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Noise</a:t>
            </a:r>
            <a:endParaRPr lang="zh-CN" altLang="en-US" dirty="0"/>
          </a:p>
          <a:p>
            <a:pPr lvl="1"/>
            <a:r>
              <a:rPr lang="en-US" altLang="zh-CN" dirty="0" smtClean="0"/>
              <a:t>Optimization</a:t>
            </a:r>
            <a:endParaRPr lang="en-US" altLang="zh-CN" dirty="0"/>
          </a:p>
          <a:p>
            <a:endParaRPr lang="zh-CN" altLang="en-US" dirty="0" smtClean="0"/>
          </a:p>
          <a:p>
            <a:r>
              <a:rPr lang="en-US" altLang="zh-CN" dirty="0" smtClean="0"/>
              <a:t>+ MCMC</a:t>
            </a:r>
            <a:endParaRPr lang="en-US" altLang="zh-CN" dirty="0"/>
          </a:p>
          <a:p>
            <a:endParaRPr lang="zh-CN" alt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6039"/>
            <a:ext cx="4235540" cy="3150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9828" y="5653819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[10]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556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</a:t>
            </a:r>
            <a:r>
              <a:rPr lang="en-US" altLang="zh-CN" sz="4000" dirty="0"/>
              <a:t> </a:t>
            </a:r>
            <a:r>
              <a:rPr lang="en-US" altLang="zh-CN" sz="4000" dirty="0"/>
              <a:t>Iterate</a:t>
            </a:r>
            <a:r>
              <a:rPr lang="zh-CN" altLang="en-US" sz="4000" dirty="0"/>
              <a:t> </a:t>
            </a:r>
            <a:r>
              <a:rPr lang="en-US" altLang="zh-CN" sz="4000" dirty="0"/>
              <a:t>by</a:t>
            </a:r>
            <a:r>
              <a:rPr lang="zh-CN" altLang="en-US" sz="4000" dirty="0"/>
              <a:t> </a:t>
            </a:r>
            <a:r>
              <a:rPr lang="en-US" altLang="zh-CN" sz="4000" dirty="0"/>
              <a:t>Teaching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Teach</a:t>
            </a:r>
            <a:endParaRPr lang="zh-CN" altLang="en-US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Loss + Imitation</a:t>
            </a:r>
            <a:endParaRPr lang="zh-CN" altLang="en-US" sz="2400" dirty="0"/>
          </a:p>
          <a:p>
            <a:endParaRPr lang="zh-CN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90" y="2724181"/>
            <a:ext cx="7166020" cy="255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2990" y="5413343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[11]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631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</a:t>
            </a:r>
            <a:r>
              <a:rPr lang="en-US" altLang="zh-CN" sz="4000" dirty="0"/>
              <a:t> </a:t>
            </a:r>
            <a:r>
              <a:rPr lang="en-US" altLang="zh-CN" sz="4000" dirty="0"/>
              <a:t>Iterate</a:t>
            </a:r>
            <a:r>
              <a:rPr lang="zh-CN" altLang="en-US" sz="4000" dirty="0"/>
              <a:t> </a:t>
            </a:r>
            <a:r>
              <a:rPr lang="en-US" altLang="zh-CN" sz="4000" dirty="0"/>
              <a:t>by</a:t>
            </a:r>
            <a:r>
              <a:rPr lang="zh-CN" altLang="en-US" sz="4000" dirty="0"/>
              <a:t> </a:t>
            </a:r>
            <a:r>
              <a:rPr lang="en-US" altLang="zh-CN" sz="4000" dirty="0"/>
              <a:t>Teaching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Predictions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Ensemble</a:t>
            </a:r>
            <a:endParaRPr lang="zh-CN" altLang="en-US" dirty="0"/>
          </a:p>
          <a:p>
            <a:pPr lvl="1"/>
            <a:r>
              <a:rPr lang="en-US" altLang="zh-CN" dirty="0" smtClean="0"/>
              <a:t>Trajectory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</a:p>
          <a:p>
            <a:endParaRPr lang="zh-CN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5896"/>
            <a:ext cx="5809733" cy="2070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3614" y="5216079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[11]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969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References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ECFF-B68A-114C-A036-1C28E6EA1D2D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Baseline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[1]</a:t>
            </a:r>
            <a:r>
              <a:rPr lang="zh-CN" altLang="en-US" dirty="0" smtClean="0"/>
              <a:t> </a:t>
            </a:r>
            <a:r>
              <a:rPr lang="en-US" dirty="0" smtClean="0"/>
              <a:t>Generating </a:t>
            </a:r>
            <a:r>
              <a:rPr lang="en-US" dirty="0"/>
              <a:t>Sentences from a Continuous </a:t>
            </a:r>
            <a:r>
              <a:rPr lang="en-US" dirty="0" smtClean="0"/>
              <a:t>Spac</a:t>
            </a:r>
            <a:r>
              <a:rPr lang="en-US" altLang="zh-CN" dirty="0" smtClean="0"/>
              <a:t>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[2]</a:t>
            </a:r>
            <a:r>
              <a:rPr lang="zh-CN" altLang="en-US" dirty="0" smtClean="0"/>
              <a:t> </a:t>
            </a:r>
            <a:r>
              <a:rPr lang="en-US" dirty="0" smtClean="0"/>
              <a:t>Improved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for Text Modeling using Dilated Convolutions</a:t>
            </a:r>
          </a:p>
          <a:p>
            <a:pPr lvl="1"/>
            <a:r>
              <a:rPr lang="en-US" altLang="zh-CN" dirty="0" smtClean="0"/>
              <a:t>[3]</a:t>
            </a:r>
            <a:r>
              <a:rPr lang="zh-CN" altLang="en-US" dirty="0" smtClean="0"/>
              <a:t> </a:t>
            </a:r>
            <a:r>
              <a:rPr lang="en-US" altLang="zh-CN" dirty="0" smtClean="0"/>
              <a:t>Toward </a:t>
            </a:r>
            <a:r>
              <a:rPr lang="en-US" altLang="zh-CN" dirty="0"/>
              <a:t>Controlled Generation of </a:t>
            </a:r>
            <a:r>
              <a:rPr lang="en-US" altLang="zh-CN" dirty="0" smtClean="0"/>
              <a:t>Text</a:t>
            </a:r>
            <a:endParaRPr lang="zh-CN" altLang="en-US" dirty="0"/>
          </a:p>
          <a:p>
            <a:r>
              <a:rPr lang="en-US" altLang="zh-CN" dirty="0" smtClean="0"/>
              <a:t>Discrete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RevNet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[4]</a:t>
            </a:r>
            <a:r>
              <a:rPr lang="zh-CN" altLang="en-US" dirty="0" smtClean="0"/>
              <a:t> </a:t>
            </a:r>
            <a:r>
              <a:rPr lang="en-US" dirty="0" smtClean="0"/>
              <a:t>Neural </a:t>
            </a:r>
            <a:r>
              <a:rPr lang="en-US" dirty="0"/>
              <a:t>Discrete Representation </a:t>
            </a:r>
            <a:r>
              <a:rPr lang="en-US" dirty="0" smtClean="0"/>
              <a:t>Learning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[5]</a:t>
            </a:r>
            <a:r>
              <a:rPr lang="zh-CN" altLang="en-US" dirty="0" smtClean="0"/>
              <a:t> </a:t>
            </a:r>
            <a:r>
              <a:rPr lang="en-US" dirty="0" smtClean="0"/>
              <a:t>Soft-to-hard </a:t>
            </a:r>
            <a:r>
              <a:rPr lang="en-US" dirty="0"/>
              <a:t>vector quantization for end-to-end learned compression of images and neural networks</a:t>
            </a:r>
            <a:endParaRPr lang="en-US" dirty="0"/>
          </a:p>
          <a:p>
            <a:pPr lvl="1"/>
            <a:r>
              <a:rPr lang="en-US" altLang="zh-CN" dirty="0" smtClean="0"/>
              <a:t>[6]</a:t>
            </a:r>
            <a:r>
              <a:rPr lang="zh-CN" alt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-REVNET</a:t>
            </a:r>
            <a:r>
              <a:rPr lang="en-US" dirty="0"/>
              <a:t>: DEEP INVERTIBLE </a:t>
            </a:r>
            <a:r>
              <a:rPr lang="en-US" dirty="0" smtClean="0"/>
              <a:t>NETWORKS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[7]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Reversible Residual Network: </a:t>
            </a:r>
            <a:r>
              <a:rPr lang="en-US" altLang="zh-CN" dirty="0" err="1"/>
              <a:t>Backpropagation</a:t>
            </a:r>
            <a:r>
              <a:rPr lang="en-US" altLang="zh-CN" dirty="0"/>
              <a:t> Without Storing </a:t>
            </a:r>
            <a:r>
              <a:rPr lang="en-US" altLang="zh-CN" dirty="0" smtClean="0"/>
              <a:t>Activations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[8]</a:t>
            </a:r>
            <a:r>
              <a:rPr lang="zh-CN" altLang="en-US" dirty="0" smtClean="0"/>
              <a:t> </a:t>
            </a:r>
            <a:r>
              <a:rPr lang="en-US" altLang="zh-CN" dirty="0"/>
              <a:t>Wasserstein Auto-Encoders</a:t>
            </a:r>
            <a:endParaRPr lang="zh-CN" altLang="en-US" dirty="0"/>
          </a:p>
          <a:p>
            <a:r>
              <a:rPr lang="en-US" altLang="zh-CN" dirty="0" smtClean="0"/>
              <a:t>Low-variance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atent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[9]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Low-variance</a:t>
            </a:r>
            <a:r>
              <a:rPr lang="en-US" altLang="zh-CN" dirty="0"/>
              <a:t>, unbiased gradient estimates for </a:t>
            </a:r>
            <a:r>
              <a:rPr lang="en-US" altLang="zh-CN" dirty="0" smtClean="0"/>
              <a:t>discrete </a:t>
            </a:r>
            <a:r>
              <a:rPr lang="en-US" altLang="zh-CN" dirty="0"/>
              <a:t>latent variable models</a:t>
            </a:r>
            <a:endParaRPr lang="zh-CN" altLang="en-US" dirty="0"/>
          </a:p>
          <a:p>
            <a:r>
              <a:rPr lang="en-US" altLang="zh-CN" dirty="0" smtClean="0"/>
              <a:t>Cyclical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LR</a:t>
            </a:r>
            <a:r>
              <a:rPr lang="zh-CN" altLang="en-US" dirty="0" smtClean="0"/>
              <a:t> </a:t>
            </a:r>
            <a:r>
              <a:rPr lang="en-US" altLang="zh-CN" dirty="0" smtClean="0"/>
              <a:t>Ensemble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[10]</a:t>
            </a:r>
            <a:r>
              <a:rPr lang="zh-CN" altLang="en-US" dirty="0" smtClean="0"/>
              <a:t> </a:t>
            </a:r>
            <a:r>
              <a:rPr lang="en-US" dirty="0" smtClean="0"/>
              <a:t>Averaging </a:t>
            </a:r>
            <a:r>
              <a:rPr lang="en-US" dirty="0"/>
              <a:t>Weights Leads to Wider Optima and Better Generalization</a:t>
            </a:r>
            <a:endParaRPr lang="zh-CN" altLang="en-US" dirty="0"/>
          </a:p>
          <a:p>
            <a:r>
              <a:rPr lang="en-US" altLang="zh-CN" dirty="0" smtClean="0"/>
              <a:t>Iterate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Teaching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[11]</a:t>
            </a:r>
            <a:r>
              <a:rPr lang="zh-CN" altLang="en-US" dirty="0" smtClean="0"/>
              <a:t> </a:t>
            </a:r>
            <a:r>
              <a:rPr lang="en-US" dirty="0" smtClean="0"/>
              <a:t>Born </a:t>
            </a:r>
            <a:r>
              <a:rPr lang="en-US" dirty="0"/>
              <a:t>Again Neural Networks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58C-AFAD-034A-9DE6-EEA299D8477E}" type="datetime1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2330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1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Introduction:</a:t>
            </a:r>
            <a:r>
              <a:rPr lang="zh-CN" altLang="en-US" sz="4000" dirty="0"/>
              <a:t> 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task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&amp;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baseline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1A0-6931-C745-B95B-D19B545CA3B2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endParaRPr lang="zh-CN" altLang="en-US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oal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Evaluation</a:t>
            </a:r>
            <a:endParaRPr lang="zh-CN" altLang="en-US" dirty="0" smtClean="0"/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ethods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 smtClean="0"/>
              <a:t>Variational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Auto-Encoder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0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Introduction:</a:t>
            </a:r>
            <a:r>
              <a:rPr lang="zh-CN" altLang="en-US" sz="4000" dirty="0"/>
              <a:t> 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task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&amp;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baseline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1A0-6931-C745-B95B-D19B545CA3B2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Auto-Encoder</a:t>
            </a:r>
            <a:endParaRPr lang="zh-CN" altLang="en-US" dirty="0"/>
          </a:p>
          <a:p>
            <a:endParaRPr lang="zh-CN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17" y="2343031"/>
            <a:ext cx="6091548" cy="2944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2003" y="5422523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[1]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091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Outline:</a:t>
            </a:r>
            <a:r>
              <a:rPr lang="zh-CN" altLang="en-US" sz="4000" dirty="0" smtClean="0"/>
              <a:t>  </a:t>
            </a:r>
            <a:r>
              <a:rPr lang="en-US" altLang="zh-CN" sz="4000" dirty="0" smtClean="0"/>
              <a:t>ideas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E9-5D3B-3848-9624-DB9EA813657A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Quantization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RevNet</a:t>
            </a:r>
            <a:r>
              <a:rPr lang="en-US" altLang="zh-CN" dirty="0" smtClean="0"/>
              <a:t>(decoder)</a:t>
            </a:r>
            <a:endParaRPr lang="zh-CN" altLang="en-US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Low-variance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atent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discrete</a:t>
            </a:r>
            <a:r>
              <a:rPr lang="zh-CN" altLang="en-US" dirty="0"/>
              <a:t> 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Adaptive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LR</a:t>
            </a:r>
            <a:endParaRPr lang="zh-CN" altLang="en-US" sz="2400" dirty="0" smtClean="0"/>
          </a:p>
          <a:p>
            <a:r>
              <a:rPr lang="en-US" altLang="zh-CN" dirty="0" smtClean="0"/>
              <a:t>Cyclical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LR</a:t>
            </a:r>
            <a:r>
              <a:rPr lang="zh-CN" altLang="en-US" dirty="0" smtClean="0"/>
              <a:t> </a:t>
            </a:r>
            <a:r>
              <a:rPr lang="en-US" altLang="zh-CN" dirty="0" smtClean="0"/>
              <a:t>Ensemble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MCMC</a:t>
            </a:r>
            <a:endParaRPr lang="zh-CN" altLang="en-US" dirty="0" smtClean="0"/>
          </a:p>
          <a:p>
            <a:r>
              <a:rPr lang="en-US" altLang="zh-CN" dirty="0" smtClean="0"/>
              <a:t>Iterate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imitation)</a:t>
            </a:r>
            <a:endParaRPr lang="zh-CN" altLang="en-US" dirty="0"/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nsemble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5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Learning </a:t>
            </a:r>
            <a:r>
              <a:rPr lang="en-US" altLang="zh-CN" sz="4000" dirty="0"/>
              <a:t>V</a:t>
            </a:r>
            <a:r>
              <a:rPr lang="en-US" altLang="zh-CN" sz="4000" dirty="0" smtClean="0"/>
              <a:t>ector </a:t>
            </a:r>
            <a:r>
              <a:rPr lang="en-US" altLang="zh-CN" sz="4000" dirty="0"/>
              <a:t>Q</a:t>
            </a:r>
            <a:r>
              <a:rPr lang="en-US" altLang="zh-CN" sz="4000" dirty="0" smtClean="0"/>
              <a:t>uantization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VQVAE</a:t>
            </a:r>
            <a:endParaRPr lang="zh-CN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528094"/>
            <a:ext cx="6908800" cy="294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1600" y="5474494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[4]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451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Learning </a:t>
            </a:r>
            <a:r>
              <a:rPr lang="en-US" altLang="zh-CN" sz="4000" dirty="0"/>
              <a:t>V</a:t>
            </a:r>
            <a:r>
              <a:rPr lang="en-US" altLang="zh-CN" sz="4000" dirty="0" smtClean="0"/>
              <a:t>ector </a:t>
            </a:r>
            <a:r>
              <a:rPr lang="en-US" altLang="zh-CN" sz="4000" dirty="0"/>
              <a:t>Q</a:t>
            </a:r>
            <a:r>
              <a:rPr lang="en-US" altLang="zh-CN" sz="4000" dirty="0" smtClean="0"/>
              <a:t>uantization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VQVAE</a:t>
            </a:r>
            <a:endParaRPr lang="zh-CN" alt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45" y="3061225"/>
            <a:ext cx="6734309" cy="18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Learning </a:t>
            </a:r>
            <a:r>
              <a:rPr lang="en-US" altLang="zh-CN" sz="4000" dirty="0"/>
              <a:t>V</a:t>
            </a:r>
            <a:r>
              <a:rPr lang="en-US" altLang="zh-CN" sz="4000" dirty="0" smtClean="0"/>
              <a:t>ector </a:t>
            </a:r>
            <a:r>
              <a:rPr lang="en-US" altLang="zh-CN" sz="4000" dirty="0"/>
              <a:t>Q</a:t>
            </a:r>
            <a:r>
              <a:rPr lang="en-US" altLang="zh-CN" sz="4000" dirty="0" smtClean="0"/>
              <a:t>uantization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RevNet</a:t>
            </a:r>
            <a:r>
              <a:rPr lang="en-US" altLang="zh-CN" dirty="0"/>
              <a:t>(decoder)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12" y="2608341"/>
            <a:ext cx="7089775" cy="160496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710813"/>
            <a:ext cx="4197439" cy="968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84867" y="5774319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[7]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419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Learning </a:t>
            </a:r>
            <a:r>
              <a:rPr lang="en-US" altLang="zh-CN" sz="4000" dirty="0"/>
              <a:t>V</a:t>
            </a:r>
            <a:r>
              <a:rPr lang="en-US" altLang="zh-CN" sz="4000" dirty="0" smtClean="0"/>
              <a:t>ector </a:t>
            </a:r>
            <a:r>
              <a:rPr lang="en-US" altLang="zh-CN" sz="4000" dirty="0"/>
              <a:t>Q</a:t>
            </a:r>
            <a:r>
              <a:rPr lang="en-US" altLang="zh-CN" sz="4000" dirty="0" smtClean="0"/>
              <a:t>uantization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VQVAE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Rev</a:t>
            </a:r>
            <a:r>
              <a:rPr lang="zh-CN" altLang="en-US" dirty="0"/>
              <a:t> </a:t>
            </a:r>
            <a:r>
              <a:rPr lang="en-US" altLang="zh-CN" dirty="0"/>
              <a:t>(motivation:</a:t>
            </a:r>
            <a:r>
              <a:rPr lang="zh-CN" altLang="en-US" dirty="0"/>
              <a:t> </a:t>
            </a:r>
            <a:r>
              <a:rPr lang="en-US" dirty="0"/>
              <a:t>Wasserstein Auto-Encoders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439194"/>
            <a:ext cx="8001000" cy="312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9800" y="5544442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[8]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117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Idea:  </a:t>
            </a:r>
            <a:r>
              <a:rPr lang="en-US" altLang="zh-CN" sz="4000" dirty="0" smtClean="0"/>
              <a:t>Low-variance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Latent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Model</a:t>
            </a:r>
            <a:endParaRPr lang="zh-CN" alt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3A-9071-634D-BD18-7CE6D0BA55D8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Generation Study Based on Variational  Auto-Encoder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 </a:t>
            </a:r>
            <a:r>
              <a:rPr lang="en-US" altLang="zh-CN" dirty="0" err="1" smtClean="0"/>
              <a:t>Variates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/>
              <a:t>Continuous</a:t>
            </a:r>
            <a:endParaRPr lang="zh-CN" altLang="en-US" dirty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73740"/>
            <a:ext cx="3997817" cy="494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12802"/>
            <a:ext cx="6805268" cy="8932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544442"/>
            <a:ext cx="489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cited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from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[9]</a:t>
            </a:r>
            <a:r>
              <a:rPr lang="zh-CN" alt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31670</TotalTime>
  <Words>873</Words>
  <Application>Microsoft Macintosh PowerPoint</Application>
  <PresentationFormat>Widescreen</PresentationFormat>
  <Paragraphs>185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宋体</vt:lpstr>
      <vt:lpstr>Arial</vt:lpstr>
      <vt:lpstr>Office Theme</vt:lpstr>
      <vt:lpstr>Text Generation Study Based on Variational  Auto-Encoder </vt:lpstr>
      <vt:lpstr>Introduction:  task &amp; baseline</vt:lpstr>
      <vt:lpstr>Introduction:  task &amp; baseline</vt:lpstr>
      <vt:lpstr>Outline:  ideas</vt:lpstr>
      <vt:lpstr>Idea:  Learning Vector Quantization</vt:lpstr>
      <vt:lpstr>Idea:  Learning Vector Quantization</vt:lpstr>
      <vt:lpstr>Idea:  Learning Vector Quantization</vt:lpstr>
      <vt:lpstr>Idea:  Learning Vector Quantization</vt:lpstr>
      <vt:lpstr>Idea:  Low-variance Latent Model</vt:lpstr>
      <vt:lpstr>Idea:  Low-variance Latent Model</vt:lpstr>
      <vt:lpstr>Idea:  Low-variance Latent Model</vt:lpstr>
      <vt:lpstr>Idea:  Low-variance Latent Model</vt:lpstr>
      <vt:lpstr>Idea:  Low-variance Latent Model</vt:lpstr>
      <vt:lpstr>Idea:  Cyclical LR Ensemble Model</vt:lpstr>
      <vt:lpstr>Idea:  Cyclical LR Ensemble Model</vt:lpstr>
      <vt:lpstr>Idea: Iterate by Teaching </vt:lpstr>
      <vt:lpstr>Idea: Iterate by Teaching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782</cp:revision>
  <dcterms:created xsi:type="dcterms:W3CDTF">2016-09-18T10:27:12Z</dcterms:created>
  <dcterms:modified xsi:type="dcterms:W3CDTF">2018-06-11T05:33:42Z</dcterms:modified>
</cp:coreProperties>
</file>