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5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CDB5-12D8-165E-B4EF-928ACCE2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14A7D2-B51F-E549-A606-46056F4C8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750CF-1407-5EFE-B8F6-950C3EA8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831-F487-4685-B825-56902A50E349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78499-A7BB-AFBB-96FE-39559B7C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D6010-7559-7BEF-AA2D-C29FDAB0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0037-B4C3-42BF-AB21-B6BD16E59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3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CBE4-7E6D-3E8A-7BA6-0ECBB6CA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750C44-22E5-7754-812E-6AC2FBEB5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41A0D-E9D9-0927-0DC8-96AC3174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831-F487-4685-B825-56902A50E349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C31B4-FA9E-FC89-61B9-1AEA6709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B70C9-1085-A397-8EB1-9EF8494E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0037-B4C3-42BF-AB21-B6BD16E59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72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B9DEC2-32AF-C143-4EA1-134F92ADC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435841-4EE7-7F05-2BFD-6922F519E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2D2F0-1DD9-4936-C897-36B553FE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831-F487-4685-B825-56902A50E349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07ADE-8B64-3920-F6DC-F9B11642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59B2D-E5BA-359B-21A7-6EF97A82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0037-B4C3-42BF-AB21-B6BD16E59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2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3D7C7-F33A-445F-FA00-D0BE1FB4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2B348-21BC-6A82-941F-33349FC9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65C8E-C014-077E-8850-FDE68B6A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831-F487-4685-B825-56902A50E349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94FF7-3AE2-7AA4-B863-D839CD1F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767B1-3C02-7F03-D2BB-0E9CF04B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0037-B4C3-42BF-AB21-B6BD16E59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5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41B08-3593-0C48-6DD1-5A46830C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F280B-FA45-FC7F-D1D4-564ADE2F2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F3712-1715-95F6-BF8D-88D51CDB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831-F487-4685-B825-56902A50E349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D6496-A4B4-EADB-BB4D-83736BA7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7B4B9-64E4-591A-A259-4E90E1AF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0037-B4C3-42BF-AB21-B6BD16E59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3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63F06-3248-E5D1-AA99-3E56DAD1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3CB78-E2B7-61CC-AA66-FA8507C13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33E5D3-6408-47D8-315C-83D576D19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DC891-5BD1-377F-DF9E-8060F525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831-F487-4685-B825-56902A50E349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B22D9C-A7E0-94BC-DFC3-901E8643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C5054-6CC3-275A-A930-9DA98B63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0037-B4C3-42BF-AB21-B6BD16E59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74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BD9F6-4144-E9B0-3F07-5C375398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30A287-B4BF-1DF9-76FF-A75CC2838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46EA3D-C466-4633-0C75-F423BC840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E778A-0B03-B2E5-FDD2-295E51114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D1E671-2BE8-E005-E125-C33818774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60F792-4BCB-114E-54A7-1C0C698A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831-F487-4685-B825-56902A50E349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007575-D0A2-CB5C-886A-BFC2936B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8EC3EF-912F-6646-A11E-8D5EE165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0037-B4C3-42BF-AB21-B6BD16E59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4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BC6ED-82B2-6FBA-9460-C9893A84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27A044-8053-0F50-FFAD-D1EAB67E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831-F487-4685-B825-56902A50E349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C105DE-6571-3A45-C0EC-78E82A66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285660-452F-57F9-C99C-FB7D2901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0037-B4C3-42BF-AB21-B6BD16E59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0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B6FFFF-BA9D-42E9-64FF-F7D28A28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831-F487-4685-B825-56902A50E349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294BDF-1EAF-8B17-A7B9-0249474B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7A1EF3-5384-E6ED-2E58-E1A42DEB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0037-B4C3-42BF-AB21-B6BD16E59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3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86F8B-829D-F83E-A518-D4E6CF24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7B35AA-8DB7-9771-8F2E-81F616C0A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366539-7CE3-3878-689C-2753FD9A5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EF3B46-215D-E14A-1FA9-4EBDD38F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831-F487-4685-B825-56902A50E349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004670-0C4D-9774-4642-95DA9716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048B1B-640D-10AE-2451-6727D8EA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0037-B4C3-42BF-AB21-B6BD16E59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2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283DF-317A-8167-65AC-751B284A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D1F847-5649-DE1B-9B61-C2034F2B5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A04F8D-60D4-DC86-5D47-92377D9A2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F601BF-4F31-F4EE-56B2-DE6FD95E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831-F487-4685-B825-56902A50E349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4D5A6D-F7C9-EB36-4D3B-3FA00964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9DC475-0645-66FE-520C-C096F3EF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0037-B4C3-42BF-AB21-B6BD16E59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7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8C1EC2-2D68-BD09-69E8-C33D4618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9A85CC-56DF-CE48-A0EF-E21E1739D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72402-DF32-0336-1EBA-6643ACF8F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78831-F487-4685-B825-56902A50E349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43FE2-36FB-7473-A4D3-5C73E72D6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1491F-76FC-56B0-2DD9-F6969C09B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0037-B4C3-42BF-AB21-B6BD16E59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76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B66AD9-FBC9-D1BE-114B-881AFF4F75F9}"/>
              </a:ext>
            </a:extLst>
          </p:cNvPr>
          <p:cNvSpPr/>
          <p:nvPr/>
        </p:nvSpPr>
        <p:spPr>
          <a:xfrm>
            <a:off x="2397600" y="2292342"/>
            <a:ext cx="2854800" cy="198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GuestBookController.servlet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7AB058-BAD2-77F0-AD1F-D862F02F884C}"/>
              </a:ext>
            </a:extLst>
          </p:cNvPr>
          <p:cNvSpPr/>
          <p:nvPr/>
        </p:nvSpPr>
        <p:spPr>
          <a:xfrm>
            <a:off x="-1" y="3006000"/>
            <a:ext cx="179554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Localhost:8080/guestbook2/</a:t>
            </a:r>
            <a:r>
              <a:rPr lang="en-US" altLang="ko-KR" sz="1000" dirty="0" err="1">
                <a:solidFill>
                  <a:schemeClr val="tx1"/>
                </a:solidFill>
              </a:rPr>
              <a:t>gbc?action</a:t>
            </a:r>
            <a:r>
              <a:rPr lang="en-US" altLang="ko-KR" sz="1000" dirty="0">
                <a:solidFill>
                  <a:schemeClr val="tx1"/>
                </a:solidFill>
              </a:rPr>
              <a:t>=&lt;&gt;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63A961-D2C0-7251-CE3F-8FCFADA83564}"/>
              </a:ext>
            </a:extLst>
          </p:cNvPr>
          <p:cNvSpPr/>
          <p:nvPr/>
        </p:nvSpPr>
        <p:spPr>
          <a:xfrm>
            <a:off x="6954906" y="559290"/>
            <a:ext cx="1165091" cy="98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6A5A6D-9E6D-81BF-3F6E-5C33BED376B8}"/>
              </a:ext>
            </a:extLst>
          </p:cNvPr>
          <p:cNvSpPr/>
          <p:nvPr/>
        </p:nvSpPr>
        <p:spPr>
          <a:xfrm>
            <a:off x="6939600" y="1947600"/>
            <a:ext cx="1165091" cy="98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addList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407C15-6F7A-5E16-047C-6FDE2F7CDAC7}"/>
              </a:ext>
            </a:extLst>
          </p:cNvPr>
          <p:cNvSpPr/>
          <p:nvPr/>
        </p:nvSpPr>
        <p:spPr>
          <a:xfrm>
            <a:off x="6939600" y="3335910"/>
            <a:ext cx="1165091" cy="98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deleteForm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FC5646-7239-EBC4-2218-ABFB9470C63D}"/>
              </a:ext>
            </a:extLst>
          </p:cNvPr>
          <p:cNvSpPr/>
          <p:nvPr/>
        </p:nvSpPr>
        <p:spPr>
          <a:xfrm>
            <a:off x="8780574" y="1422098"/>
            <a:ext cx="1469019" cy="3324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EC9639-DC99-08A2-4EF2-9D8735452F98}"/>
              </a:ext>
            </a:extLst>
          </p:cNvPr>
          <p:cNvSpPr txBox="1"/>
          <p:nvPr/>
        </p:nvSpPr>
        <p:spPr>
          <a:xfrm>
            <a:off x="175200" y="4465468"/>
            <a:ext cx="13752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action:</a:t>
            </a:r>
          </a:p>
          <a:p>
            <a:pPr algn="ctr"/>
            <a:r>
              <a:rPr lang="ko-KR" altLang="en-US" sz="1000" dirty="0" err="1"/>
              <a:t>파라미터명</a:t>
            </a:r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임의지정명칭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05763F-7C5D-0066-4CED-EA4C6E672BE1}"/>
              </a:ext>
            </a:extLst>
          </p:cNvPr>
          <p:cNvSpPr txBox="1"/>
          <p:nvPr/>
        </p:nvSpPr>
        <p:spPr>
          <a:xfrm>
            <a:off x="175200" y="3887336"/>
            <a:ext cx="13752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gbc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guestbookcontroller</a:t>
            </a:r>
            <a:r>
              <a:rPr lang="en-US" altLang="ko-KR" sz="1000" dirty="0"/>
              <a:t>(</a:t>
            </a:r>
            <a:r>
              <a:rPr lang="ko-KR" altLang="en-US" sz="1000" dirty="0"/>
              <a:t>임의지정명칭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0DD866-75A9-F4BE-585B-4DE56BDC53A9}"/>
              </a:ext>
            </a:extLst>
          </p:cNvPr>
          <p:cNvSpPr txBox="1"/>
          <p:nvPr/>
        </p:nvSpPr>
        <p:spPr>
          <a:xfrm>
            <a:off x="180442" y="5043600"/>
            <a:ext cx="13699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&lt;&gt; :</a:t>
            </a:r>
          </a:p>
          <a:p>
            <a:pPr algn="ctr"/>
            <a:r>
              <a:rPr lang="en-US" altLang="ko-KR" sz="1000" dirty="0"/>
              <a:t>request</a:t>
            </a:r>
            <a:r>
              <a:rPr lang="ko-KR" altLang="en-US" sz="1000" dirty="0"/>
              <a:t> </a:t>
            </a:r>
            <a:r>
              <a:rPr lang="en-US" altLang="ko-KR" sz="1000" dirty="0"/>
              <a:t>action</a:t>
            </a:r>
            <a:r>
              <a:rPr lang="ko-KR" altLang="en-US" sz="1000" dirty="0"/>
              <a:t> </a:t>
            </a:r>
            <a:r>
              <a:rPr lang="en-US" altLang="ko-KR" sz="1000" dirty="0"/>
              <a:t>value</a:t>
            </a:r>
            <a:endParaRPr lang="ko-KR" altLang="en-US" sz="10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9D8B5C4-2D4E-F226-B33E-DF149C00589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795548" y="3282999"/>
            <a:ext cx="6020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6E6817-554F-7DF7-6C20-BC1A9227711D}"/>
              </a:ext>
            </a:extLst>
          </p:cNvPr>
          <p:cNvSpPr txBox="1"/>
          <p:nvPr/>
        </p:nvSpPr>
        <p:spPr>
          <a:xfrm>
            <a:off x="5408400" y="1892232"/>
            <a:ext cx="13752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If(“</a:t>
            </a:r>
            <a:r>
              <a:rPr lang="en-US" altLang="ko-KR" sz="1000" dirty="0" err="1"/>
              <a:t>addList</a:t>
            </a:r>
            <a:r>
              <a:rPr lang="en-US" altLang="ko-KR" sz="1000" dirty="0"/>
              <a:t>”.</a:t>
            </a:r>
          </a:p>
          <a:p>
            <a:pPr algn="ctr"/>
            <a:r>
              <a:rPr lang="en-US" altLang="ko-KR" sz="1000" dirty="0"/>
              <a:t>equals action)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189ECA-5380-1F96-C207-C5AD2FE2726C}"/>
              </a:ext>
            </a:extLst>
          </p:cNvPr>
          <p:cNvSpPr txBox="1"/>
          <p:nvPr/>
        </p:nvSpPr>
        <p:spPr>
          <a:xfrm>
            <a:off x="5408400" y="3429000"/>
            <a:ext cx="13752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If(“</a:t>
            </a:r>
            <a:r>
              <a:rPr lang="en-US" altLang="ko-KR" sz="1000" dirty="0" err="1"/>
              <a:t>deleteForm</a:t>
            </a:r>
            <a:r>
              <a:rPr lang="en-US" altLang="ko-KR" sz="1000" dirty="0"/>
              <a:t>”.</a:t>
            </a:r>
          </a:p>
          <a:p>
            <a:pPr algn="ctr"/>
            <a:r>
              <a:rPr lang="en-US" altLang="ko-KR" sz="1000" dirty="0"/>
              <a:t>equals action)</a:t>
            </a:r>
            <a:endParaRPr lang="ko-KR" altLang="en-US" sz="10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FE36818-1D70-2A33-4D88-E85BA65733B5}"/>
              </a:ext>
            </a:extLst>
          </p:cNvPr>
          <p:cNvSpPr/>
          <p:nvPr/>
        </p:nvSpPr>
        <p:spPr>
          <a:xfrm>
            <a:off x="10586400" y="2116800"/>
            <a:ext cx="1605600" cy="1605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BA7E82-DBA6-271B-2336-612BE69D41F3}"/>
              </a:ext>
            </a:extLst>
          </p:cNvPr>
          <p:cNvSpPr txBox="1"/>
          <p:nvPr/>
        </p:nvSpPr>
        <p:spPr>
          <a:xfrm>
            <a:off x="1778509" y="2991339"/>
            <a:ext cx="6672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request</a:t>
            </a:r>
            <a:endParaRPr lang="ko-KR" altLang="en-US" sz="10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523DCF0-15AD-1399-7940-BD0AD455589E}"/>
              </a:ext>
            </a:extLst>
          </p:cNvPr>
          <p:cNvCxnSpPr/>
          <p:nvPr/>
        </p:nvCxnSpPr>
        <p:spPr>
          <a:xfrm>
            <a:off x="5252400" y="2365986"/>
            <a:ext cx="168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EF0DA70-923C-90A1-FBB7-510D3C1BA1F2}"/>
              </a:ext>
            </a:extLst>
          </p:cNvPr>
          <p:cNvCxnSpPr/>
          <p:nvPr/>
        </p:nvCxnSpPr>
        <p:spPr>
          <a:xfrm>
            <a:off x="5252400" y="3859146"/>
            <a:ext cx="168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08A788D-FDED-CEE8-F41F-D60559935277}"/>
              </a:ext>
            </a:extLst>
          </p:cNvPr>
          <p:cNvSpPr txBox="1"/>
          <p:nvPr/>
        </p:nvSpPr>
        <p:spPr>
          <a:xfrm>
            <a:off x="5408400" y="2364494"/>
            <a:ext cx="13752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forward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1ED09F-F81C-9782-DF10-174FF1D7480A}"/>
              </a:ext>
            </a:extLst>
          </p:cNvPr>
          <p:cNvSpPr txBox="1"/>
          <p:nvPr/>
        </p:nvSpPr>
        <p:spPr>
          <a:xfrm>
            <a:off x="5408400" y="3854617"/>
            <a:ext cx="13752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forward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26C273-6F43-432D-DE67-6E195DEF8BD4}"/>
              </a:ext>
            </a:extLst>
          </p:cNvPr>
          <p:cNvSpPr txBox="1"/>
          <p:nvPr/>
        </p:nvSpPr>
        <p:spPr>
          <a:xfrm>
            <a:off x="8827483" y="1092646"/>
            <a:ext cx="13752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GuestBookDao</a:t>
            </a:r>
            <a:r>
              <a:rPr lang="en-US" altLang="ko-KR" sz="1000" dirty="0"/>
              <a:t> </a:t>
            </a:r>
            <a:r>
              <a:rPr lang="ko-KR" altLang="en-US" sz="1000" dirty="0"/>
              <a:t>객체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AB3D642-B41F-A3DE-4061-FEC627B3FF8F}"/>
              </a:ext>
            </a:extLst>
          </p:cNvPr>
          <p:cNvCxnSpPr>
            <a:cxnSpLocks/>
          </p:cNvCxnSpPr>
          <p:nvPr/>
        </p:nvCxnSpPr>
        <p:spPr>
          <a:xfrm flipH="1">
            <a:off x="5252400" y="2815578"/>
            <a:ext cx="168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F0B476B-6997-1D29-9D34-EF35E7526506}"/>
              </a:ext>
            </a:extLst>
          </p:cNvPr>
          <p:cNvSpPr txBox="1"/>
          <p:nvPr/>
        </p:nvSpPr>
        <p:spPr>
          <a:xfrm>
            <a:off x="5416053" y="2808478"/>
            <a:ext cx="13752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response</a:t>
            </a:r>
            <a:endParaRPr lang="ko-KR" altLang="en-US" sz="10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0423FD6-4564-223D-FF57-9BAF9B617E1C}"/>
              </a:ext>
            </a:extLst>
          </p:cNvPr>
          <p:cNvCxnSpPr>
            <a:cxnSpLocks/>
          </p:cNvCxnSpPr>
          <p:nvPr/>
        </p:nvCxnSpPr>
        <p:spPr>
          <a:xfrm flipH="1">
            <a:off x="1795548" y="3429000"/>
            <a:ext cx="6020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6D85BC0-01BB-0E94-60A8-F9C8EDA31E30}"/>
              </a:ext>
            </a:extLst>
          </p:cNvPr>
          <p:cNvSpPr txBox="1"/>
          <p:nvPr/>
        </p:nvSpPr>
        <p:spPr>
          <a:xfrm>
            <a:off x="1705461" y="3473607"/>
            <a:ext cx="76341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response</a:t>
            </a:r>
          </a:p>
          <a:p>
            <a:pPr algn="ctr"/>
            <a:r>
              <a:rPr lang="en-US" altLang="ko-KR" sz="1000" dirty="0"/>
              <a:t>&amp;</a:t>
            </a:r>
          </a:p>
          <a:p>
            <a:pPr algn="ctr"/>
            <a:r>
              <a:rPr lang="en-US" altLang="ko-KR" sz="1000" dirty="0"/>
              <a:t>redirect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08AF490-4AC8-8203-D7F0-388DC3E0FA70}"/>
              </a:ext>
            </a:extLst>
          </p:cNvPr>
          <p:cNvSpPr/>
          <p:nvPr/>
        </p:nvSpPr>
        <p:spPr>
          <a:xfrm>
            <a:off x="8817916" y="1939287"/>
            <a:ext cx="1393080" cy="98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guestBookDao.insert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guestBookVo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5881B5-EB1A-3A1D-EBE1-A927BBC934AF}"/>
              </a:ext>
            </a:extLst>
          </p:cNvPr>
          <p:cNvSpPr/>
          <p:nvPr/>
        </p:nvSpPr>
        <p:spPr>
          <a:xfrm>
            <a:off x="8801290" y="3342927"/>
            <a:ext cx="1426332" cy="98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guestBookDao.delete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guestBookVo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740A926-31E3-5FD3-D466-31838494ADB1}"/>
              </a:ext>
            </a:extLst>
          </p:cNvPr>
          <p:cNvCxnSpPr>
            <a:cxnSpLocks/>
          </p:cNvCxnSpPr>
          <p:nvPr/>
        </p:nvCxnSpPr>
        <p:spPr>
          <a:xfrm>
            <a:off x="10227622" y="2688009"/>
            <a:ext cx="420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D704BD5-01C6-4101-33D4-76D3B5869A5E}"/>
              </a:ext>
            </a:extLst>
          </p:cNvPr>
          <p:cNvCxnSpPr>
            <a:cxnSpLocks/>
          </p:cNvCxnSpPr>
          <p:nvPr/>
        </p:nvCxnSpPr>
        <p:spPr>
          <a:xfrm flipH="1">
            <a:off x="10219309" y="3137601"/>
            <a:ext cx="420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04DC90D-5AB4-78CA-86A1-F56F8D94F015}"/>
              </a:ext>
            </a:extLst>
          </p:cNvPr>
          <p:cNvSpPr/>
          <p:nvPr/>
        </p:nvSpPr>
        <p:spPr>
          <a:xfrm>
            <a:off x="6954906" y="4724220"/>
            <a:ext cx="1165091" cy="98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delete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56FB4D6-A16B-CB80-732A-12A1458DC437}"/>
              </a:ext>
            </a:extLst>
          </p:cNvPr>
          <p:cNvCxnSpPr>
            <a:cxnSpLocks/>
          </p:cNvCxnSpPr>
          <p:nvPr/>
        </p:nvCxnSpPr>
        <p:spPr>
          <a:xfrm flipV="1">
            <a:off x="4899153" y="810634"/>
            <a:ext cx="2055753" cy="1481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B72F8CD-5B27-5503-BD0B-EF5609F55239}"/>
              </a:ext>
            </a:extLst>
          </p:cNvPr>
          <p:cNvSpPr txBox="1"/>
          <p:nvPr/>
        </p:nvSpPr>
        <p:spPr>
          <a:xfrm>
            <a:off x="5416053" y="770284"/>
            <a:ext cx="13752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If(“add”.</a:t>
            </a:r>
          </a:p>
          <a:p>
            <a:pPr algn="ctr"/>
            <a:r>
              <a:rPr lang="en-US" altLang="ko-KR" sz="1000" dirty="0"/>
              <a:t>equals action)</a:t>
            </a:r>
            <a:endParaRPr lang="ko-KR" altLang="en-US" sz="10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6181002-57A3-BECD-3095-BA2C67E67B6B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5252400" y="4282168"/>
            <a:ext cx="1702506" cy="935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E57567C-B623-C7C0-6E7E-72DEE6555F91}"/>
              </a:ext>
            </a:extLst>
          </p:cNvPr>
          <p:cNvSpPr txBox="1"/>
          <p:nvPr/>
        </p:nvSpPr>
        <p:spPr>
          <a:xfrm>
            <a:off x="5768148" y="4368855"/>
            <a:ext cx="13752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If(“delete”.</a:t>
            </a:r>
          </a:p>
          <a:p>
            <a:pPr algn="ctr"/>
            <a:r>
              <a:rPr lang="en-US" altLang="ko-KR" sz="1000" dirty="0"/>
              <a:t>equals action)</a:t>
            </a:r>
            <a:endParaRPr lang="ko-KR" altLang="en-US" sz="1000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322692C-C82A-460F-D308-8A12BA97D435}"/>
              </a:ext>
            </a:extLst>
          </p:cNvPr>
          <p:cNvCxnSpPr>
            <a:cxnSpLocks/>
          </p:cNvCxnSpPr>
          <p:nvPr/>
        </p:nvCxnSpPr>
        <p:spPr>
          <a:xfrm>
            <a:off x="8104691" y="927884"/>
            <a:ext cx="642566" cy="1119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2953B70-1139-3263-6D21-7CA2EDFE9FE3}"/>
              </a:ext>
            </a:extLst>
          </p:cNvPr>
          <p:cNvCxnSpPr>
            <a:cxnSpLocks/>
          </p:cNvCxnSpPr>
          <p:nvPr/>
        </p:nvCxnSpPr>
        <p:spPr>
          <a:xfrm flipV="1">
            <a:off x="8119997" y="3977727"/>
            <a:ext cx="627260" cy="1199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B0CF199-FBED-4BBB-30BC-2EFFF2DE6CC5}"/>
              </a:ext>
            </a:extLst>
          </p:cNvPr>
          <p:cNvCxnSpPr>
            <a:cxnSpLocks/>
          </p:cNvCxnSpPr>
          <p:nvPr/>
        </p:nvCxnSpPr>
        <p:spPr>
          <a:xfrm flipH="1" flipV="1">
            <a:off x="8119997" y="1338867"/>
            <a:ext cx="645271" cy="1094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536CC19-0FB9-51D0-47E4-3132EEA84102}"/>
              </a:ext>
            </a:extLst>
          </p:cNvPr>
          <p:cNvCxnSpPr>
            <a:cxnSpLocks/>
          </p:cNvCxnSpPr>
          <p:nvPr/>
        </p:nvCxnSpPr>
        <p:spPr>
          <a:xfrm flipH="1">
            <a:off x="8138008" y="4164335"/>
            <a:ext cx="642566" cy="1215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76B2A58-3F10-C585-F2AE-6C55087FA14D}"/>
              </a:ext>
            </a:extLst>
          </p:cNvPr>
          <p:cNvSpPr txBox="1"/>
          <p:nvPr/>
        </p:nvSpPr>
        <p:spPr>
          <a:xfrm>
            <a:off x="7760794" y="2231430"/>
            <a:ext cx="13752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response</a:t>
            </a:r>
            <a:endParaRPr lang="ko-KR" altLang="en-US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F2A848-4957-5761-10E7-A1494D0ED37A}"/>
              </a:ext>
            </a:extLst>
          </p:cNvPr>
          <p:cNvSpPr txBox="1"/>
          <p:nvPr/>
        </p:nvSpPr>
        <p:spPr>
          <a:xfrm>
            <a:off x="5568873" y="5072316"/>
            <a:ext cx="13752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response</a:t>
            </a:r>
          </a:p>
          <a:p>
            <a:pPr algn="ctr"/>
            <a:r>
              <a:rPr lang="en-US" altLang="ko-KR" sz="1000" dirty="0"/>
              <a:t>&amp;</a:t>
            </a:r>
          </a:p>
          <a:p>
            <a:pPr algn="ctr"/>
            <a:r>
              <a:rPr lang="en-US" altLang="ko-KR" sz="1000" dirty="0"/>
              <a:t>redirect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80802FD-A4C3-11D2-0C04-D9D43BE01BA2}"/>
              </a:ext>
            </a:extLst>
          </p:cNvPr>
          <p:cNvSpPr txBox="1"/>
          <p:nvPr/>
        </p:nvSpPr>
        <p:spPr>
          <a:xfrm>
            <a:off x="4984670" y="6051263"/>
            <a:ext cx="25374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redirect = “/guestbook2/</a:t>
            </a:r>
            <a:r>
              <a:rPr lang="en-US" altLang="ko-KR" sz="1000" dirty="0" err="1"/>
              <a:t>gbc?action</a:t>
            </a:r>
            <a:r>
              <a:rPr lang="en-US" altLang="ko-KR" sz="1000" dirty="0"/>
              <a:t>=</a:t>
            </a:r>
            <a:r>
              <a:rPr lang="en-US" altLang="ko-KR" sz="1000" dirty="0" err="1"/>
              <a:t>addList</a:t>
            </a:r>
            <a:endParaRPr lang="ko-KR" altLang="en-US" sz="10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149D835-C736-C264-4820-87F30651828D}"/>
              </a:ext>
            </a:extLst>
          </p:cNvPr>
          <p:cNvCxnSpPr>
            <a:cxnSpLocks/>
          </p:cNvCxnSpPr>
          <p:nvPr/>
        </p:nvCxnSpPr>
        <p:spPr>
          <a:xfrm flipH="1" flipV="1">
            <a:off x="5137265" y="4359749"/>
            <a:ext cx="1784324" cy="1020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7BD5D70-5596-E538-B5B7-3BF068656A7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252400" y="1052490"/>
            <a:ext cx="1702506" cy="1214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3CD1989-922D-981B-35F8-0D3F7B85D854}"/>
              </a:ext>
            </a:extLst>
          </p:cNvPr>
          <p:cNvSpPr txBox="1"/>
          <p:nvPr/>
        </p:nvSpPr>
        <p:spPr>
          <a:xfrm>
            <a:off x="5996225" y="1342416"/>
            <a:ext cx="13752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response</a:t>
            </a:r>
          </a:p>
          <a:p>
            <a:pPr algn="ctr"/>
            <a:r>
              <a:rPr lang="en-US" altLang="ko-KR" sz="1000" dirty="0"/>
              <a:t>&amp;</a:t>
            </a:r>
          </a:p>
          <a:p>
            <a:pPr algn="ctr"/>
            <a:r>
              <a:rPr lang="en-US" altLang="ko-KR" sz="1000" dirty="0"/>
              <a:t>redirect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9428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107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jesper2able@gmail.com</dc:creator>
  <cp:lastModifiedBy>jesper2able@gmail.com</cp:lastModifiedBy>
  <cp:revision>27</cp:revision>
  <dcterms:created xsi:type="dcterms:W3CDTF">2022-06-01T16:05:19Z</dcterms:created>
  <dcterms:modified xsi:type="dcterms:W3CDTF">2022-06-01T16:42:43Z</dcterms:modified>
</cp:coreProperties>
</file>