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9C065-34A1-777B-2FF5-C623D11B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58D30-15D2-B5B5-D263-39EDDDF5D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9D180-3F8D-7927-6CD5-91793F76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B76A5-281F-9B6E-68E7-737EF8FB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B11FD-6FF7-E3F1-5405-5F424F2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63527-5C8A-4DD9-1B40-CCDEC1EA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EDFB1-D227-A351-535A-D7A21085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8F27-C985-16B8-5C9B-1CCA2A2C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3F1C2-5267-FD50-7E10-486E477D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96745-2811-2C72-D8D5-EADAAAB2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CED1B-7DB4-5DD0-981E-186C37CC6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0A625-17C9-4817-4743-6ACB6CD51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42CDF-3D4A-706F-2758-65DD4BE2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9B261-411F-2130-9166-A2779EC0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425E5-7610-8C7A-8274-CBFAFBA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85A39-D8CD-75D6-3971-7E359BC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1D26-A872-777E-F06C-EC07D5B9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62198-089E-2633-3D89-F0C54B6B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75DEA-1CBA-4512-8218-11795A35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8414-F514-1ABE-7730-285BB47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EB287-20F7-10D7-717D-30638CE3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43DA0-03DB-D494-1043-F29AA1CA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941A1-209D-F288-58F5-25B293A7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1743E-14A2-63D2-E88B-189DCFC3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FCC48-03D8-4E10-B1DA-29CB7DE0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22A8B-1CD8-83E2-E4B7-8FAB5FEF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2056B-8FF4-062B-3B76-510A13AB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EB7FB-2654-567B-F09E-DA96B2A4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2FA98-0F43-56F3-2FAA-04C47B49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9F76B-5E39-784B-4B2F-D40D2A5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E50F0-9C6A-42F2-4EE7-76DBA7D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89A88-9DFE-53AA-E28D-B420E030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10D8A-B031-7326-56AD-5A91313A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1F17D-EAFB-7156-9DA9-BA5A67C36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FA6712-DDD4-161F-FFAB-933439A7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615A4-D606-D9D0-6BEB-4E0821932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E89322-0C8D-A641-C07C-27FA7646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9EB74B-6CDF-6ED3-3E93-8AC4623A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007F4-C246-15F7-1FAC-9E9E0617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81D9F-AA7A-7FFE-26F9-D7937FD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6E7D0-4182-C47A-75D9-78D79A97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D5FD5F-22E2-5355-4672-389DC712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1FD8A-AB88-286B-09A4-9AC61346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7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0DFFA-93D3-0824-B8A8-531E380D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2C885-2FBB-CC80-FAD1-860D408F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E3531-FFEF-B9F8-ACCF-11815EA9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45F81-7300-BCDE-DB13-EEAD5ED5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F33F1-0608-DFCE-21AF-505EF506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79AFE-9C3D-BB30-6A97-B4E51539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7406B-BAEA-A8E2-4196-9FC2EB1F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A2DA2-D7A1-DF4C-BA7F-F4831669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C830A-1203-45DD-80F7-148AAE99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0D8C-0491-DBE0-1CA1-600A2A16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805732-405F-83BA-30E0-91B5F1FEA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7E8E9-24C7-AA14-4A6F-63956F78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658B2-DE61-6FFB-3F49-ED870036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AB99B-2FD1-36D8-28A8-1D2DD128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99CB7-D4F9-2B71-694C-93B9365C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F579A-A6B6-6174-F5A6-5BEEDF33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5198C-AE53-E57C-1B36-09C4799CF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9A4C9-B4BC-8927-F2ED-381230FE8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F5BE-1F09-4434-B781-4FCD9BC0406E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24EAC-25D3-D9C4-C9B8-347D40D62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3E5AC-00A0-C7E0-9FDD-38FD0E3A3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AB06-17D4-4E1C-854E-CE0A4A68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4A372A-AFC7-7570-73A7-1B3202C091ED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526388-FBF4-C8EB-5E93-9A1A7273F97B}"/>
              </a:ext>
            </a:extLst>
          </p:cNvPr>
          <p:cNvSpPr txBox="1"/>
          <p:nvPr/>
        </p:nvSpPr>
        <p:spPr>
          <a:xfrm>
            <a:off x="523567" y="816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선택이유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E19B95-26EE-E241-7809-EA8C8CFF7260}"/>
              </a:ext>
            </a:extLst>
          </p:cNvPr>
          <p:cNvSpPr txBox="1"/>
          <p:nvPr/>
        </p:nvSpPr>
        <p:spPr>
          <a:xfrm>
            <a:off x="523567" y="1248696"/>
            <a:ext cx="115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캘린더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검색하였을 때 가장 많은 사용 게시글을 확인하였다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한국어</a:t>
            </a:r>
            <a:r>
              <a:rPr lang="en-US" altLang="ko-KR" dirty="0"/>
              <a:t> </a:t>
            </a:r>
            <a:r>
              <a:rPr lang="ko-KR" altLang="en-US" dirty="0"/>
              <a:t>설정이 가능하고</a:t>
            </a:r>
            <a:r>
              <a:rPr lang="en-US" altLang="ko-KR" dirty="0"/>
              <a:t>, </a:t>
            </a:r>
            <a:r>
              <a:rPr lang="ko-KR" altLang="en-US" dirty="0"/>
              <a:t>공식홈페이지에서 </a:t>
            </a:r>
            <a:r>
              <a:rPr lang="en-US" altLang="ko-KR" dirty="0" err="1"/>
              <a:t>api</a:t>
            </a:r>
            <a:r>
              <a:rPr lang="ko-KR" altLang="en-US" dirty="0"/>
              <a:t>에 대한 설명 및 예제가 상세하게 기술되어 응용하기 좋았다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78EA699-F7C2-6BE4-347E-633751D7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28" y="1958315"/>
            <a:ext cx="8033144" cy="48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39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/>
              <a:t>포인트 부여하기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37DC6-8ED3-1675-8B3E-1ED867040FB2}"/>
              </a:ext>
            </a:extLst>
          </p:cNvPr>
          <p:cNvSpPr txBox="1"/>
          <p:nvPr/>
        </p:nvSpPr>
        <p:spPr>
          <a:xfrm>
            <a:off x="523567" y="5718757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체크아웃을 한 이용고객에게 결제금액의 </a:t>
            </a:r>
            <a:r>
              <a:rPr lang="en-US" altLang="ko-KR" dirty="0"/>
              <a:t>1%</a:t>
            </a:r>
            <a:r>
              <a:rPr lang="ko-KR" altLang="en-US" dirty="0"/>
              <a:t>를 산술하여 포인트를 부여함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이용완료 버튼을 눌렀을 때</a:t>
            </a:r>
            <a:r>
              <a:rPr lang="en-US" altLang="ko-KR" dirty="0"/>
              <a:t>, ajax</a:t>
            </a:r>
            <a:r>
              <a:rPr lang="ko-KR" altLang="en-US" dirty="0"/>
              <a:t>를 통해 상태변경 및 포인트를 부여함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B4FC64-7BD2-7090-F60C-AD0CC6D9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1" y="1452090"/>
            <a:ext cx="27622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453B70-6D16-83CC-EE8C-B25D2B6F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14" y="0"/>
            <a:ext cx="7165875" cy="5736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1D9CF3-DD25-C2E2-EA48-F64BB565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19" y="2292748"/>
            <a:ext cx="6867970" cy="3444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E61E6-A466-2E2A-C845-187363936A5B}"/>
              </a:ext>
            </a:extLst>
          </p:cNvPr>
          <p:cNvSpPr/>
          <p:nvPr/>
        </p:nvSpPr>
        <p:spPr>
          <a:xfrm>
            <a:off x="5459565" y="474603"/>
            <a:ext cx="2872585" cy="260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4A372A-AFC7-7570-73A7-1B3202C091ED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526388-FBF4-C8EB-5E93-9A1A7273F97B}"/>
              </a:ext>
            </a:extLst>
          </p:cNvPr>
          <p:cNvSpPr txBox="1"/>
          <p:nvPr/>
        </p:nvSpPr>
        <p:spPr>
          <a:xfrm>
            <a:off x="523567" y="81607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 계획 수립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6F9EC-ECAA-6EE8-D10F-A45FC5905E93}"/>
              </a:ext>
            </a:extLst>
          </p:cNvPr>
          <p:cNvSpPr txBox="1"/>
          <p:nvPr/>
        </p:nvSpPr>
        <p:spPr>
          <a:xfrm>
            <a:off x="523567" y="1482695"/>
            <a:ext cx="866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업주 입장에서</a:t>
            </a:r>
            <a:r>
              <a:rPr lang="en-US" altLang="ko-KR" dirty="0"/>
              <a:t>, </a:t>
            </a:r>
            <a:r>
              <a:rPr lang="ko-KR" altLang="en-US" dirty="0"/>
              <a:t>예약은 </a:t>
            </a:r>
            <a:r>
              <a:rPr lang="en-US" altLang="ko-KR" dirty="0"/>
              <a:t>6</a:t>
            </a:r>
            <a:r>
              <a:rPr lang="ko-KR" altLang="en-US" dirty="0"/>
              <a:t>개의 상태로 분류할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예약상태를 이벤트로 등록하여 한 눈에 열람이 가능하게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예약 상태에 따라 다른 색으로 구성하여 쉽게 구분할 수 있도록 구성한다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F68830-1497-7506-A0BA-11FA255C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95" y="-1"/>
            <a:ext cx="84870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4A372A-AFC7-7570-73A7-1B3202C091ED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526388-FBF4-C8EB-5E93-9A1A7273F97B}"/>
              </a:ext>
            </a:extLst>
          </p:cNvPr>
          <p:cNvSpPr txBox="1"/>
          <p:nvPr/>
        </p:nvSpPr>
        <p:spPr>
          <a:xfrm>
            <a:off x="523567" y="81607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 계획 수립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6F9EC-ECAA-6EE8-D10F-A45FC5905E93}"/>
              </a:ext>
            </a:extLst>
          </p:cNvPr>
          <p:cNvSpPr txBox="1"/>
          <p:nvPr/>
        </p:nvSpPr>
        <p:spPr>
          <a:xfrm>
            <a:off x="523567" y="1482695"/>
            <a:ext cx="955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이벤트를 클릭하였을 때</a:t>
            </a:r>
            <a:r>
              <a:rPr lang="en-US" altLang="ko-KR" dirty="0"/>
              <a:t>, </a:t>
            </a:r>
            <a:r>
              <a:rPr lang="ko-KR" altLang="en-US" dirty="0"/>
              <a:t>그 예약에 맞는 정보를 새로운 </a:t>
            </a:r>
            <a:r>
              <a:rPr lang="ko-KR" altLang="en-US" dirty="0" err="1"/>
              <a:t>모달창에</a:t>
            </a:r>
            <a:r>
              <a:rPr lang="ko-KR" altLang="en-US" dirty="0"/>
              <a:t> 불러온다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각 예약의 상태에 맞게 체크인 </a:t>
            </a:r>
            <a:r>
              <a:rPr lang="en-US" altLang="ko-KR" dirty="0"/>
              <a:t>/ </a:t>
            </a:r>
            <a:r>
              <a:rPr lang="ko-KR" altLang="en-US" dirty="0"/>
              <a:t>예약취소 </a:t>
            </a:r>
            <a:r>
              <a:rPr lang="en-US" altLang="ko-KR" dirty="0"/>
              <a:t>/ </a:t>
            </a:r>
            <a:r>
              <a:rPr lang="ko-KR" altLang="en-US" dirty="0"/>
              <a:t>이용완료 등을 처리할 수 있어야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32916-93C3-3F23-9AEA-3924D057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2" y="2426312"/>
            <a:ext cx="27622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D29C29-0E8F-6CB0-8B4A-257EE2E8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09" y="2426312"/>
            <a:ext cx="27622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D26C2F-5554-B213-3F8A-101F67CF7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756" y="2445362"/>
            <a:ext cx="27622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79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9BDAC3A-E2EF-E2CC-D36F-BF7C694F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" y="1290414"/>
            <a:ext cx="7752985" cy="5375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304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/>
              <a:t>기본 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3B9B0-2CC1-E76E-ADEF-26443DD904A9}"/>
              </a:ext>
            </a:extLst>
          </p:cNvPr>
          <p:cNvSpPr/>
          <p:nvPr/>
        </p:nvSpPr>
        <p:spPr>
          <a:xfrm>
            <a:off x="606751" y="1524000"/>
            <a:ext cx="7588666" cy="408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A4C32F-96C0-EBD4-534C-5B5AF333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-16807"/>
            <a:ext cx="6819900" cy="304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4772C4-2203-818B-E74F-1BAA293A05E5}"/>
              </a:ext>
            </a:extLst>
          </p:cNvPr>
          <p:cNvSpPr txBox="1"/>
          <p:nvPr/>
        </p:nvSpPr>
        <p:spPr>
          <a:xfrm>
            <a:off x="5068816" y="4500316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58952-A33C-883B-4DB1-F50EDB194A1D}"/>
              </a:ext>
            </a:extLst>
          </p:cNvPr>
          <p:cNvSpPr txBox="1"/>
          <p:nvPr/>
        </p:nvSpPr>
        <p:spPr>
          <a:xfrm>
            <a:off x="5068816" y="4943875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FDEB3-4315-D056-433E-935154E98981}"/>
              </a:ext>
            </a:extLst>
          </p:cNvPr>
          <p:cNvSpPr txBox="1"/>
          <p:nvPr/>
        </p:nvSpPr>
        <p:spPr>
          <a:xfrm>
            <a:off x="5014400" y="6334780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AFC84-EEB8-EAF8-E619-0ADB7F6736F4}"/>
              </a:ext>
            </a:extLst>
          </p:cNvPr>
          <p:cNvSpPr txBox="1"/>
          <p:nvPr/>
        </p:nvSpPr>
        <p:spPr>
          <a:xfrm>
            <a:off x="5068816" y="5580899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2A5685C-BF18-0A2B-3C97-FBC91BCA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5" y="3542836"/>
            <a:ext cx="6153150" cy="200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402B03-663B-E781-2B71-8F4140016539}"/>
              </a:ext>
            </a:extLst>
          </p:cNvPr>
          <p:cNvSpPr txBox="1"/>
          <p:nvPr/>
        </p:nvSpPr>
        <p:spPr>
          <a:xfrm>
            <a:off x="3048000" y="5042118"/>
            <a:ext cx="91440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initialLocaleCode</a:t>
            </a:r>
            <a:r>
              <a:rPr lang="en-US" altLang="ko-KR" sz="1400" dirty="0"/>
              <a:t>(</a:t>
            </a:r>
            <a:r>
              <a:rPr lang="ko-KR" altLang="en-US" sz="1400" dirty="0"/>
              <a:t>언어코드</a:t>
            </a:r>
            <a:r>
              <a:rPr lang="en-US" altLang="ko-KR" sz="1400" dirty="0"/>
              <a:t>) : KO(</a:t>
            </a:r>
            <a:r>
              <a:rPr lang="en-US" altLang="ko-KR" sz="1400" dirty="0" err="1"/>
              <a:t>korea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headerToolbar</a:t>
            </a:r>
            <a:r>
              <a:rPr lang="ko-KR" altLang="en-US" sz="1400" dirty="0"/>
              <a:t>에서 사용할 부분만 추출</a:t>
            </a:r>
            <a:r>
              <a:rPr lang="en-US" altLang="ko-KR" sz="1400" dirty="0"/>
              <a:t> : today(</a:t>
            </a:r>
            <a:r>
              <a:rPr lang="ko-KR" altLang="en-US" sz="1400" dirty="0"/>
              <a:t>오늘</a:t>
            </a:r>
            <a:r>
              <a:rPr lang="en-US" altLang="ko-KR" sz="1400" dirty="0"/>
              <a:t>), title(</a:t>
            </a:r>
            <a:r>
              <a:rPr lang="ko-KR" altLang="en-US" sz="1400" dirty="0"/>
              <a:t>연</a:t>
            </a:r>
            <a:r>
              <a:rPr lang="en-US" altLang="ko-KR" sz="1400" dirty="0"/>
              <a:t>/</a:t>
            </a:r>
            <a:r>
              <a:rPr lang="ko-KR" altLang="en-US" sz="1400" dirty="0"/>
              <a:t>월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, next(</a:t>
            </a:r>
            <a:r>
              <a:rPr lang="ko-KR" altLang="en-US" sz="1400" dirty="0"/>
              <a:t>월별 이동 버튼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dayMaxEvents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이벤트가 일정 개수 이상 넘으면 </a:t>
            </a:r>
            <a:r>
              <a:rPr lang="en-US" altLang="ko-KR" sz="1400" dirty="0"/>
              <a:t>+more</a:t>
            </a:r>
            <a:r>
              <a:rPr lang="ko-KR" altLang="en-US" sz="1400" dirty="0"/>
              <a:t>로 이벤트를 함축하는 기능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위 페이지에서는 모든 이벤트를 열람할 수 있게끔 구성하였기 때문에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처리하였음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나머지 이벤트에 대한 처리는 </a:t>
            </a:r>
            <a:r>
              <a:rPr lang="ko-KR" altLang="en-US" sz="1400" dirty="0" err="1"/>
              <a:t>모달창에서</a:t>
            </a:r>
            <a:r>
              <a:rPr lang="ko-KR" altLang="en-US" sz="1400" dirty="0"/>
              <a:t> 수행할 것이므로</a:t>
            </a:r>
            <a:endParaRPr lang="en-US" altLang="ko-KR" sz="1400" dirty="0"/>
          </a:p>
          <a:p>
            <a:r>
              <a:rPr lang="en-US" altLang="ko-KR" sz="1400" dirty="0"/>
              <a:t>    editable, </a:t>
            </a:r>
            <a:r>
              <a:rPr lang="en-US" altLang="ko-KR" sz="1400" dirty="0" err="1"/>
              <a:t>navLinks</a:t>
            </a:r>
            <a:r>
              <a:rPr lang="en-US" altLang="ko-KR" sz="1400" dirty="0"/>
              <a:t>, selectable</a:t>
            </a:r>
            <a:r>
              <a:rPr lang="ko-KR" altLang="en-US" sz="1400" dirty="0"/>
              <a:t>등의 기타 옵션은 </a:t>
            </a:r>
            <a:r>
              <a:rPr lang="en-US" altLang="ko-KR" sz="1400" dirty="0"/>
              <a:t>false </a:t>
            </a:r>
            <a:r>
              <a:rPr lang="ko-KR" altLang="en-US" sz="1400" dirty="0"/>
              <a:t>처리로 기능 수행 중지</a:t>
            </a:r>
          </a:p>
        </p:txBody>
      </p:sp>
    </p:spTree>
    <p:extLst>
      <p:ext uri="{BB962C8B-B14F-4D97-AF65-F5344CB8AC3E}">
        <p14:creationId xmlns:p14="http://schemas.microsoft.com/office/powerpoint/2010/main" val="23073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419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/>
              <a:t>예약정보 불러오기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1466BF0-660B-E686-3863-A8A9C152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32" y="1605054"/>
            <a:ext cx="7050814" cy="52956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DBE3E9-A0A1-EA02-58B5-0F5CD037F8F0}"/>
              </a:ext>
            </a:extLst>
          </p:cNvPr>
          <p:cNvSpPr txBox="1"/>
          <p:nvPr/>
        </p:nvSpPr>
        <p:spPr>
          <a:xfrm>
            <a:off x="523567" y="1359309"/>
            <a:ext cx="710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예약정보를 불러오기 위해 펜션</a:t>
            </a:r>
            <a:r>
              <a:rPr lang="en-US" altLang="ko-KR" dirty="0"/>
              <a:t>, </a:t>
            </a:r>
            <a:r>
              <a:rPr lang="ko-KR" altLang="en-US" dirty="0"/>
              <a:t>객실</a:t>
            </a:r>
            <a:r>
              <a:rPr lang="en-US" altLang="ko-KR" dirty="0"/>
              <a:t>, </a:t>
            </a:r>
            <a:r>
              <a:rPr lang="ko-KR" altLang="en-US" dirty="0"/>
              <a:t>예약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table</a:t>
            </a:r>
            <a:r>
              <a:rPr lang="ko-KR" altLang="en-US" dirty="0"/>
              <a:t>을 </a:t>
            </a:r>
            <a:r>
              <a:rPr lang="en-US" altLang="ko-KR" dirty="0"/>
              <a:t>join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쿼리문을 </a:t>
            </a:r>
            <a:r>
              <a:rPr lang="en-US" altLang="ko-KR" dirty="0"/>
              <a:t>xml </a:t>
            </a:r>
            <a:r>
              <a:rPr lang="ko-KR" altLang="en-US" dirty="0"/>
              <a:t>문서에 작성하여 데이터를 불러옴 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505F7F6-2EBD-B9D8-4D03-5B911E5F6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4" y="2279845"/>
            <a:ext cx="6445378" cy="45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419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/>
              <a:t>예약정보 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80E56-A294-2737-B702-AE68CC717B59}"/>
              </a:ext>
            </a:extLst>
          </p:cNvPr>
          <p:cNvSpPr txBox="1"/>
          <p:nvPr/>
        </p:nvSpPr>
        <p:spPr>
          <a:xfrm>
            <a:off x="523567" y="1359309"/>
            <a:ext cx="8470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Ajax</a:t>
            </a:r>
            <a:r>
              <a:rPr lang="ko-KR" altLang="en-US" dirty="0"/>
              <a:t>를 이용하여 앞서 작성된 쿼리문으로 이벤트 리스트를 불러온다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이벤트라는 배열을 선언하여 그 안에 각각의 이벤트를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이때</a:t>
            </a:r>
            <a:r>
              <a:rPr lang="en-US" altLang="ko-KR" dirty="0"/>
              <a:t>, status</a:t>
            </a:r>
            <a:r>
              <a:rPr lang="ko-KR" altLang="en-US" dirty="0"/>
              <a:t>라는 변수로 각 예약의 상태를 구분하여 </a:t>
            </a:r>
            <a:r>
              <a:rPr lang="en-US" altLang="ko-KR" dirty="0" err="1"/>
              <a:t>api</a:t>
            </a:r>
            <a:r>
              <a:rPr lang="ko-KR" altLang="en-US" dirty="0"/>
              <a:t>의 이벤트에 등록한다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41ECE-B43D-50E0-95A7-FC08F06F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82" y="751886"/>
            <a:ext cx="7585817" cy="61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E85FA31-4C7B-0262-ADF0-B746DD4F10F2}"/>
              </a:ext>
            </a:extLst>
          </p:cNvPr>
          <p:cNvSpPr txBox="1"/>
          <p:nvPr/>
        </p:nvSpPr>
        <p:spPr>
          <a:xfrm>
            <a:off x="523567" y="1407696"/>
            <a:ext cx="61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불러온 예약정보를 클릭했을 때 열릴 </a:t>
            </a:r>
            <a:r>
              <a:rPr lang="ko-KR" altLang="en-US" dirty="0" err="1"/>
              <a:t>모달</a:t>
            </a:r>
            <a:r>
              <a:rPr lang="ko-KR" altLang="en-US" dirty="0"/>
              <a:t> 창을 구성함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예약정보의 특성에 따라 하단 버튼에 구분을 주었음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 err="1"/>
              <a:t>모달</a:t>
            </a:r>
            <a:r>
              <a:rPr lang="ko-KR" altLang="en-US" dirty="0"/>
              <a:t> 창 세팅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0093EE-D929-4327-62D8-8F225169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33" y="1359309"/>
            <a:ext cx="8466367" cy="54986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2D9238-C208-DE4D-493F-2BF7A66F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5093878"/>
            <a:ext cx="8486775" cy="809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EAF611-8E2F-CC97-B6AC-56E8121C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633" y="5189127"/>
            <a:ext cx="8601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E85FA31-4C7B-0262-ADF0-B746DD4F10F2}"/>
              </a:ext>
            </a:extLst>
          </p:cNvPr>
          <p:cNvSpPr txBox="1"/>
          <p:nvPr/>
        </p:nvSpPr>
        <p:spPr>
          <a:xfrm>
            <a:off x="523567" y="5860055"/>
            <a:ext cx="954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불러온 예약정보를 클릭했을 때 </a:t>
            </a:r>
            <a:r>
              <a:rPr lang="en-US" altLang="ko-KR" dirty="0"/>
              <a:t>ajax</a:t>
            </a:r>
            <a:r>
              <a:rPr lang="ko-KR" altLang="en-US" dirty="0"/>
              <a:t>로 해당 예약정보에 맞는 정보를 불러오도록 구성함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r>
              <a:rPr lang="ko-KR" altLang="en-US" dirty="0"/>
              <a:t>에 해당하는 값에 맞게 </a:t>
            </a:r>
            <a:r>
              <a:rPr lang="ko-KR" altLang="en-US" dirty="0" err="1"/>
              <a:t>모달창이</a:t>
            </a:r>
            <a:r>
              <a:rPr lang="ko-KR" altLang="en-US" dirty="0"/>
              <a:t> 구분되어 열리게 구성함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39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/>
              <a:t>예약 클릭이벤트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AAE0E1-6BC9-1BF1-D350-FF0A89F3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13" y="0"/>
            <a:ext cx="7429500" cy="5562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236DEF-79DF-6076-7E68-1DB339DB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465" y="0"/>
            <a:ext cx="8907248" cy="56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A23C8B-42E3-4266-2D8C-6A96AF0F9BBB}"/>
              </a:ext>
            </a:extLst>
          </p:cNvPr>
          <p:cNvSpPr txBox="1"/>
          <p:nvPr/>
        </p:nvSpPr>
        <p:spPr>
          <a:xfrm>
            <a:off x="523567" y="27284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Fullcalendar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4818-90D5-25C3-4C57-E82F33D9ADAF}"/>
              </a:ext>
            </a:extLst>
          </p:cNvPr>
          <p:cNvSpPr txBox="1"/>
          <p:nvPr/>
        </p:nvSpPr>
        <p:spPr>
          <a:xfrm>
            <a:off x="523567" y="816077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Customizing – </a:t>
            </a:r>
            <a:r>
              <a:rPr lang="ko-KR" altLang="en-US" dirty="0"/>
              <a:t>상태 변경하기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1F7D2E-9B13-5330-942B-32B1B58A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8" y="1443546"/>
            <a:ext cx="27622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37DC6-8ED3-1675-8B3E-1ED867040FB2}"/>
              </a:ext>
            </a:extLst>
          </p:cNvPr>
          <p:cNvSpPr txBox="1"/>
          <p:nvPr/>
        </p:nvSpPr>
        <p:spPr>
          <a:xfrm>
            <a:off x="523567" y="5718757"/>
            <a:ext cx="844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예약상태를 변경할 때는</a:t>
            </a:r>
            <a:r>
              <a:rPr lang="en-US" altLang="ko-KR" dirty="0"/>
              <a:t>, ajax</a:t>
            </a:r>
            <a:r>
              <a:rPr lang="ko-KR" altLang="en-US" dirty="0"/>
              <a:t>를 통해 해당 예약 상태를 변경할 수 있게 구성함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5321FC-3C05-3C26-E299-966F2E07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660" y="0"/>
            <a:ext cx="6947339" cy="57187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8D2D2D-9539-CF53-51DB-077D5816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660" y="1356307"/>
            <a:ext cx="6096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356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김재환</dc:creator>
  <cp:lastModifiedBy>김재환</cp:lastModifiedBy>
  <cp:revision>29</cp:revision>
  <dcterms:created xsi:type="dcterms:W3CDTF">2022-09-03T16:39:00Z</dcterms:created>
  <dcterms:modified xsi:type="dcterms:W3CDTF">2022-09-03T20:16:22Z</dcterms:modified>
</cp:coreProperties>
</file>