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2E252-E1D9-4B4B-B4FE-B2BB84F36859}"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750337"/>
            <a:ext cx="878916" cy="1356442"/>
          </a:xfrm>
        </p:spPr>
        <p:txBody>
          <a:bodyPr/>
          <a:lstStyle/>
          <a:p>
            <a:fld id="{93E3B603-6B83-4C5A-B1AE-795E7E261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93E3B603-6B83-4C5A-B1AE-795E7E261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93E3B603-6B83-4C5A-B1AE-795E7E2617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93E3B603-6B83-4C5A-B1AE-795E7E26178C}" type="slidenum">
              <a:rPr lang="en-US" smtClean="0"/>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93E3B603-6B83-4C5A-B1AE-795E7E26178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D2E252-E1D9-4B4B-B4FE-B2BB84F36859}"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D2E252-E1D9-4B4B-B4FE-B2BB84F36859}"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2E252-E1D9-4B4B-B4FE-B2BB84F36859}"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105344" y="5936188"/>
            <a:ext cx="2057400" cy="365125"/>
          </a:xfrm>
        </p:spPr>
        <p:txBody>
          <a:bodyPr/>
          <a:lstStyle/>
          <a:p>
            <a:fld id="{4DD2E252-E1D9-4B4B-B4FE-B2BB84F36859}" type="datetimeFigureOut">
              <a:rPr lang="en-US" smtClean="0"/>
              <a:t>7/9/2020</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93E3B603-6B83-4C5A-B1AE-795E7E261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2E252-E1D9-4B4B-B4FE-B2BB84F36859}"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bwMode="ltGray">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2E252-E1D9-4B4B-B4FE-B2BB84F36859}"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93E3B603-6B83-4C5A-B1AE-795E7E2617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D2E252-E1D9-4B4B-B4FE-B2BB84F36859}"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D2E252-E1D9-4B4B-B4FE-B2BB84F36859}"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DD2E252-E1D9-4B4B-B4FE-B2BB84F36859}"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2E252-E1D9-4B4B-B4FE-B2BB84F36859}"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3B603-6B83-4C5A-B1AE-795E7E2617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D2E252-E1D9-4B4B-B4FE-B2BB84F36859}" type="datetimeFigureOut">
              <a:rPr lang="en-US" smtClean="0"/>
              <a:t>7/9/2020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3E3B603-6B83-4C5A-B1AE-795E7E26178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97130" y="2285992"/>
            <a:ext cx="8846870" cy="3748585"/>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3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Team Name :  Indian coder</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3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Team ID: AANBHT05124</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3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Problem statement ID:  AANBBM001</a:t>
            </a:r>
          </a:p>
          <a:p>
            <a:pPr lvl="0">
              <a:spcBef>
                <a:spcPts val="1000"/>
              </a:spcBef>
              <a:buClr>
                <a:schemeClr val="accent1"/>
              </a:buClr>
            </a:pPr>
            <a:r>
              <a:rPr lang="en-US" sz="3600" dirty="0" smtClean="0">
                <a:solidFill>
                  <a:schemeClr val="tx1">
                    <a:lumMod val="65000"/>
                    <a:lumOff val="35000"/>
                  </a:schemeClr>
                </a:solidFill>
              </a:rPr>
              <a:t>Problem statement title: Application for Managing Shipping Warehouses </a:t>
            </a:r>
            <a:endParaRPr kumimoji="0" lang="en-US" sz="3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3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7;p14"/>
          <p:cNvSpPr txBox="1">
            <a:spLocks noGrp="1"/>
          </p:cNvSpPr>
          <p:nvPr>
            <p:ph type="title"/>
          </p:nvPr>
        </p:nvSpPr>
        <p:spPr>
          <a:xfrm>
            <a:off x="357158" y="785794"/>
            <a:ext cx="7305600" cy="10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Abstract </a:t>
            </a:r>
            <a:endParaRPr sz="4700" dirty="0"/>
          </a:p>
        </p:txBody>
      </p:sp>
      <p:sp>
        <p:nvSpPr>
          <p:cNvPr id="7" name="Content Placeholder 2"/>
          <p:cNvSpPr>
            <a:spLocks noGrp="1"/>
          </p:cNvSpPr>
          <p:nvPr>
            <p:ph idx="1"/>
          </p:nvPr>
        </p:nvSpPr>
        <p:spPr>
          <a:xfrm>
            <a:off x="500034" y="2332037"/>
            <a:ext cx="8229600" cy="4525963"/>
          </a:xfrm>
        </p:spPr>
        <p:txBody>
          <a:bodyPr/>
          <a:lstStyle/>
          <a:p>
            <a:r>
              <a:rPr lang="en-US" dirty="0" smtClean="0"/>
              <a:t>A </a:t>
            </a:r>
            <a:r>
              <a:rPr lang="en-US" dirty="0" smtClean="0"/>
              <a:t>WMS is a Website used to monitor</a:t>
            </a:r>
            <a:r>
              <a:rPr lang="en-US" dirty="0" smtClean="0"/>
              <a:t>, Shipping </a:t>
            </a:r>
            <a:r>
              <a:rPr lang="en-US" dirty="0" smtClean="0"/>
              <a:t>office and control warehouse operation and material right from the point they are received into the warehouse, when they are stored and finally to when they reach customer</a:t>
            </a:r>
            <a:r>
              <a:rPr lang="en-US" dirty="0" smtClean="0"/>
              <a:t>.</a:t>
            </a:r>
            <a:r>
              <a:rPr lang="en-US" dirty="0" smtClean="0"/>
              <a:t> Almost anyone can list an item for sale on application or website, whether it’s something you’ve purchased wholesale, made yourself or simply a product you no longer want.</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3;p15"/>
          <p:cNvSpPr txBox="1">
            <a:spLocks noGrp="1"/>
          </p:cNvSpPr>
          <p:nvPr>
            <p:ph type="title"/>
          </p:nvPr>
        </p:nvSpPr>
        <p:spPr>
          <a:xfrm>
            <a:off x="0" y="428604"/>
            <a:ext cx="7869600" cy="16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Technologies used for project</a:t>
            </a:r>
            <a:endParaRPr sz="4000" dirty="0"/>
          </a:p>
        </p:txBody>
      </p:sp>
      <p:sp>
        <p:nvSpPr>
          <p:cNvPr id="7" name="Google Shape;294;p15"/>
          <p:cNvSpPr txBox="1">
            <a:spLocks/>
          </p:cNvSpPr>
          <p:nvPr/>
        </p:nvSpPr>
        <p:spPr>
          <a:xfrm>
            <a:off x="1000100" y="2571744"/>
            <a:ext cx="7251900" cy="2716321"/>
          </a:xfrm>
          <a:prstGeom prst="rect">
            <a:avLst/>
          </a:prstGeom>
        </p:spPr>
        <p:txBody>
          <a:bodyPr spcFirstLastPara="1" vert="horz" wrap="square" lIns="91425" tIns="91425" rIns="91425" bIns="91425" rtlCol="0" anchor="t" anchorCtr="0">
            <a:noAutofit/>
          </a:body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List of the technologies used in our project.</a:t>
            </a: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1150" algn="just" defTabSz="914400" rtl="0" eaLnBrk="1" fontAlgn="auto" latinLnBrk="0" hangingPunct="1">
              <a:lnSpc>
                <a:spcPct val="90000"/>
              </a:lnSpc>
              <a:spcBef>
                <a:spcPts val="0"/>
              </a:spcBef>
              <a:spcAft>
                <a:spcPts val="0"/>
              </a:spcAft>
              <a:buClrTx/>
              <a:buSzPts val="1300"/>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Client Side</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HTML</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Java Script</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Css</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1150" algn="just" defTabSz="914400" rtl="0" eaLnBrk="1" fontAlgn="auto" latinLnBrk="0" hangingPunct="1">
              <a:lnSpc>
                <a:spcPct val="90000"/>
              </a:lnSpc>
              <a:spcBef>
                <a:spcPts val="0"/>
              </a:spcBef>
              <a:spcAft>
                <a:spcPts val="0"/>
              </a:spcAft>
              <a:buClrTx/>
              <a:buSzPts val="1300"/>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Server Side</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r>
              <a:rPr lang="en-IN" sz="2000" dirty="0" smtClean="0"/>
              <a:t>Php</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1150" algn="just" defTabSz="914400" rtl="0" eaLnBrk="1" fontAlgn="auto" latinLnBrk="0" hangingPunct="1">
              <a:lnSpc>
                <a:spcPct val="90000"/>
              </a:lnSpc>
              <a:spcBef>
                <a:spcPts val="0"/>
              </a:spcBef>
              <a:spcAft>
                <a:spcPts val="0"/>
              </a:spcAft>
              <a:buClrTx/>
              <a:buSzPts val="1300"/>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Database</a:t>
            </a:r>
          </a:p>
          <a:p>
            <a:pPr marL="914400" marR="0" lvl="1" indent="-298450" algn="just" defTabSz="914400" rtl="0" eaLnBrk="1" fontAlgn="auto" latinLnBrk="0" hangingPunct="1">
              <a:lnSpc>
                <a:spcPct val="90000"/>
              </a:lnSpc>
              <a:spcBef>
                <a:spcPts val="0"/>
              </a:spcBef>
              <a:spcAft>
                <a:spcPts val="0"/>
              </a:spcAft>
              <a:buClrTx/>
              <a:buSzPts val="1100"/>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SQLlite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28670"/>
            <a:ext cx="7718780" cy="646331"/>
          </a:xfrm>
          <a:prstGeom prst="rect">
            <a:avLst/>
          </a:prstGeom>
        </p:spPr>
        <p:txBody>
          <a:bodyPr wrap="none">
            <a:spAutoFit/>
          </a:bodyPr>
          <a:lstStyle/>
          <a:p>
            <a:r>
              <a:rPr lang="en-US" sz="3600" dirty="0"/>
              <a:t>S</a:t>
            </a:r>
            <a:r>
              <a:rPr lang="en-US" sz="3600" dirty="0" smtClean="0"/>
              <a:t>teps taken to complete the project</a:t>
            </a:r>
            <a:endParaRPr lang="en-US" sz="3600" dirty="0"/>
          </a:p>
        </p:txBody>
      </p:sp>
      <p:sp>
        <p:nvSpPr>
          <p:cNvPr id="7" name="Google Shape;300;p16"/>
          <p:cNvSpPr txBox="1">
            <a:spLocks/>
          </p:cNvSpPr>
          <p:nvPr/>
        </p:nvSpPr>
        <p:spPr>
          <a:xfrm>
            <a:off x="214282" y="2000240"/>
            <a:ext cx="8643966" cy="2440313"/>
          </a:xfrm>
          <a:prstGeom prst="rect">
            <a:avLst/>
          </a:prstGeom>
        </p:spPr>
        <p:txBody>
          <a:bodyPr spcFirstLastPara="1" vert="horz" wrap="square" lIns="91425" tIns="91425" rIns="91425" bIns="91425" rtlCol="0" anchor="t" anchorCtr="0">
            <a:noAutofit/>
          </a:bodyPr>
          <a:lstStyle/>
          <a:p>
            <a:pPr lvl="0">
              <a:lnSpc>
                <a:spcPct val="90000"/>
              </a:lnSpc>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initial set up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a:t>: Our first step towards the project was to provide a website that can be easily maintain the storage, packaging, and shipping work of product from one part to another, and also to the product manager/ </a:t>
            </a:r>
            <a:r>
              <a:rPr lang="en-US" sz="2000" dirty="0" smtClean="0"/>
              <a:t>owner.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lvl="0">
              <a:lnSpc>
                <a:spcPct val="90000"/>
              </a:lnSpc>
              <a:spcBef>
                <a:spcPts val="1600"/>
              </a:spcBef>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Connections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a:t>: Here the website or app directly connects the product owner with the warehouse storages, and also the packaging and shipping of products.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lvl="0">
              <a:lnSpc>
                <a:spcPct val="90000"/>
              </a:lnSpc>
              <a:spcBef>
                <a:spcPts val="1600"/>
              </a:spcBef>
            </a:pPr>
            <a:r>
              <a:rPr kumimoji="0" lang="en-US" sz="2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The output </a:t>
            </a:r>
            <a:r>
              <a:rPr lang="en-US" sz="2000" dirty="0"/>
              <a:t>: </a:t>
            </a:r>
            <a:endParaRPr lang="en-US" sz="2000" dirty="0" smtClean="0"/>
          </a:p>
          <a:p>
            <a:pPr marL="457200" lvl="0" indent="-457200">
              <a:lnSpc>
                <a:spcPct val="90000"/>
              </a:lnSpc>
              <a:spcBef>
                <a:spcPts val="1600"/>
              </a:spcBef>
              <a:buAutoNum type="arabicPeriod"/>
            </a:pPr>
            <a:r>
              <a:rPr lang="en-US" sz="2000" dirty="0" smtClean="0"/>
              <a:t>The </a:t>
            </a:r>
            <a:r>
              <a:rPr lang="en-US" sz="2000" dirty="0"/>
              <a:t>website provides free marketing to the seller, as the product own by one product owner can be reached to many people in the nearby areas and can be shipped easily to them</a:t>
            </a:r>
            <a:r>
              <a:rPr lang="en-US" sz="2000" dirty="0" smtClean="0"/>
              <a:t>. </a:t>
            </a:r>
          </a:p>
          <a:p>
            <a:pPr marL="457200" lvl="0" indent="-457200">
              <a:lnSpc>
                <a:spcPct val="90000"/>
              </a:lnSpc>
              <a:spcBef>
                <a:spcPts val="1600"/>
              </a:spcBef>
              <a:buAutoNum type="arabicPeriod"/>
            </a:pPr>
            <a:r>
              <a:rPr lang="en-US" sz="2000" dirty="0" smtClean="0"/>
              <a:t>2. The website also reduces the stress level of buying any product, as the product will be directly shipped to owner without any transfer from one level to another, hence less costly, and easy to provide.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600"/>
              </a:spcBef>
              <a:spcAft>
                <a:spcPts val="160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yka\Desktop\snapshot.png"/>
          <p:cNvPicPr>
            <a:picLocks noChangeAspect="1" noChangeArrowheads="1"/>
          </p:cNvPicPr>
          <p:nvPr/>
        </p:nvPicPr>
        <p:blipFill>
          <a:blip r:embed="rId2"/>
          <a:srcRect/>
          <a:stretch>
            <a:fillRect/>
          </a:stretch>
        </p:blipFill>
        <p:spPr bwMode="auto">
          <a:xfrm>
            <a:off x="428596" y="2071678"/>
            <a:ext cx="8001056" cy="4636975"/>
          </a:xfrm>
          <a:prstGeom prst="rect">
            <a:avLst/>
          </a:prstGeom>
          <a:noFill/>
        </p:spPr>
      </p:pic>
      <p:sp>
        <p:nvSpPr>
          <p:cNvPr id="6" name="Google Shape;305;p17"/>
          <p:cNvSpPr txBox="1">
            <a:spLocks/>
          </p:cNvSpPr>
          <p:nvPr/>
        </p:nvSpPr>
        <p:spPr>
          <a:xfrm>
            <a:off x="-912602" y="214290"/>
            <a:ext cx="10056602" cy="1000132"/>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chemeClr val="tx1"/>
                </a:solidFill>
                <a:effectLst/>
                <a:uLnTx/>
                <a:uFillTx/>
                <a:latin typeface="+mj-lt"/>
                <a:ea typeface="+mj-ea"/>
                <a:cs typeface="+mj-cs"/>
              </a:rPr>
              <a:t>Glimpses of our project</a:t>
            </a:r>
            <a:endParaRPr kumimoji="0" lang="en-US" sz="5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000232" y="1357298"/>
            <a:ext cx="4261103" cy="369332"/>
          </a:xfrm>
          <a:prstGeom prst="rect">
            <a:avLst/>
          </a:prstGeom>
          <a:noFill/>
        </p:spPr>
        <p:txBody>
          <a:bodyPr wrap="none" rtlCol="0">
            <a:spAutoFit/>
          </a:bodyPr>
          <a:lstStyle/>
          <a:p>
            <a:r>
              <a:rPr lang="en-IN" dirty="0" smtClean="0"/>
              <a:t>WMS (Warehouse Management System )</a:t>
            </a:r>
            <a:endParaRPr lang="en-US"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50</TotalTime>
  <Words>286</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Berlin</vt:lpstr>
      <vt:lpstr>Slide 1</vt:lpstr>
      <vt:lpstr>Abstract </vt:lpstr>
      <vt:lpstr>Technologies used for project</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 kakadiya</dc:creator>
  <cp:lastModifiedBy>jay kakadiya</cp:lastModifiedBy>
  <cp:revision>6</cp:revision>
  <dcterms:created xsi:type="dcterms:W3CDTF">2020-07-09T10:05:40Z</dcterms:created>
  <dcterms:modified xsi:type="dcterms:W3CDTF">2020-07-09T10:56:10Z</dcterms:modified>
</cp:coreProperties>
</file>