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cfce19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cfce19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cfce193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cfce193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cfce19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cfce19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cfce1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cfce1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cfce193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cfce19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cfce193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cfce193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cfce19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cfce19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cfce193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cfce193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cfce19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cfce19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cfce193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cfce193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cfce19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cfce19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 rot="10800000">
            <a:off x="1266425" y="2603500"/>
            <a:ext cx="0" cy="11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/>
          <p:nvPr/>
        </p:nvSpPr>
        <p:spPr>
          <a:xfrm>
            <a:off x="4315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video with opencv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5012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each frame to array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5709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saving 1000 frames play from array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6406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the array</a:t>
            </a: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7541925" y="27380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rot="10800000">
            <a:off x="1259200" y="3735575"/>
            <a:ext cx="62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/>
          <p:nvPr/>
        </p:nvSpPr>
        <p:spPr>
          <a:xfrm>
            <a:off x="431575" y="1213800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5012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5709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66406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5-7 times slower than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Supports abundant features for both front and back 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HTML/CSS used for web design purposes and Javascript for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Electron supports cross-platform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Easy to install on Mac, Windows, and Linux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Hard to install on Electron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Still in process of installing opencv on Electron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163150" y="1410100"/>
            <a:ext cx="2237100" cy="7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453442" y="1410100"/>
            <a:ext cx="2237100" cy="7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43746" y="1410100"/>
            <a:ext cx="2237100" cy="7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163150" y="2513800"/>
            <a:ext cx="2237100" cy="24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Electron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OpenCV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43750" y="2513800"/>
            <a:ext cx="2237100" cy="24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Kivy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OpenCV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53450" y="2513800"/>
            <a:ext cx="2237100" cy="24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Openframeworks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reason for front-back integration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messages to be sent back and forth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will overcomplicate the process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require numerous functions to handle each edge cases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</a:t>
            </a:r>
            <a:r>
              <a:rPr lang="en"/>
              <a:t>framework</a:t>
            </a:r>
            <a:r>
              <a:rPr lang="en"/>
              <a:t> is natively integrated into each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1266425" y="2603500"/>
            <a:ext cx="0" cy="11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/>
          <p:nvPr/>
        </p:nvSpPr>
        <p:spPr>
          <a:xfrm>
            <a:off x="4315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video with opencv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5012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each frame to list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709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saving 1000 frames play from list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6406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the list </a:t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7541925" y="27380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1259200" y="3735575"/>
            <a:ext cx="62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431575" y="1213800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5012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5709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6406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from OpenCV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Supports user friendly functions for drawing on each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to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Faster than storing in numpy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Encode/Decode is for network communication, so there had to be one more step for encoding/decoding, which resulted in slower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Buffer also consumed a lot of time, which resulted in slower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Storing 1000(Resolution=1920x1080, Duration=50s) frames took about 15 seconds with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Kivy is implemented in C-level for time-critical functionalities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Cross-platform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Converting the frame to kivy format slowed down the process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Resolution up to 720p was played in normal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high resolution was not a problem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Tested on both opencv and kivy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Storing slowed down significantly after 1500-2000 frames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 the list stores more frames, it slowed down more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to restore the frames into a new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rot="10800000">
            <a:off x="1266425" y="2603500"/>
            <a:ext cx="0" cy="11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4315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video with openframeworks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5012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each frame to vector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5709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saving 1000 frames play from vector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640675" y="1542350"/>
            <a:ext cx="16698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the vector 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7541925" y="27380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1259200" y="3735575"/>
            <a:ext cx="62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/>
          <p:nvPr/>
        </p:nvSpPr>
        <p:spPr>
          <a:xfrm>
            <a:off x="431575" y="1213800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5012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5709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640675" y="1213788"/>
            <a:ext cx="3537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Openframeworks is designed for visual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Provide more functions than OpenCV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OpenCV is already included in openframeworks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C++ is already faster than Python or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5-7 faster than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Python is up to 400 slower than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Able to play 1920x1080 resolution video with normal speed or even faster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resolution video play was not smooth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Resolution up 720p was smooth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May need more steps to run in cross-platform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Need a separate mac environment to build the executable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Playing a .mp4 video with openframeworks needed a separate codec installed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Direct-show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Developed by Microsoft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Used for C++ development purpose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K-lite codec download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