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2" r:id="rId11"/>
    <p:sldId id="265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X2case-study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-</a:t>
            </a:r>
            <a:r>
              <a:rPr lang="ko-KR" altLang="en-US" dirty="0"/>
              <a:t>통신 </a:t>
            </a:r>
            <a:r>
              <a:rPr lang="ko-KR" altLang="en-US" dirty="0" err="1"/>
              <a:t>디커플링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55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심화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고급 문제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세션서버</a:t>
            </a:r>
            <a:r>
              <a:rPr lang="en-US" altLang="ko-KR" dirty="0"/>
              <a:t>/</a:t>
            </a:r>
            <a:r>
              <a:rPr lang="ko-KR" altLang="en-US" dirty="0"/>
              <a:t>게임서버 구조로 구동되는 </a:t>
            </a:r>
            <a:r>
              <a:rPr lang="ko-KR" altLang="en-US" dirty="0" err="1"/>
              <a:t>인스턴스</a:t>
            </a:r>
            <a:r>
              <a:rPr lang="ko-KR" altLang="en-US" dirty="0"/>
              <a:t> 기반 게임에서의 이벤트 </a:t>
            </a:r>
            <a:r>
              <a:rPr lang="ko-KR" altLang="en-US" dirty="0" err="1"/>
              <a:t>포워딩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문제를 단순화하기 위해 다수의 클라이언트</a:t>
            </a:r>
            <a:r>
              <a:rPr lang="en-US" altLang="ko-KR" dirty="0"/>
              <a:t>, </a:t>
            </a:r>
            <a:r>
              <a:rPr lang="ko-KR" altLang="en-US" dirty="0"/>
              <a:t>다수의 세션 서버와</a:t>
            </a:r>
            <a:r>
              <a:rPr lang="en-US" altLang="ko-KR" dirty="0"/>
              <a:t> </a:t>
            </a:r>
            <a:r>
              <a:rPr lang="ko-KR" altLang="en-US" dirty="0"/>
              <a:t>단일 게임 서버 가정</a:t>
            </a:r>
            <a:endParaRPr lang="en-US" altLang="ko-KR" dirty="0"/>
          </a:p>
          <a:p>
            <a:pPr lvl="1"/>
            <a:r>
              <a:rPr lang="ko-KR" altLang="en-US" dirty="0"/>
              <a:t>가장 직관적인 접근은 </a:t>
            </a:r>
            <a:r>
              <a:rPr lang="en-US" altLang="ko-KR" dirty="0" err="1"/>
              <a:t>SendPacket</a:t>
            </a:r>
            <a:r>
              <a:rPr lang="en-US" altLang="ko-KR" dirty="0"/>
              <a:t>()</a:t>
            </a:r>
            <a:r>
              <a:rPr lang="ko-KR" altLang="en-US" dirty="0"/>
              <a:t>을 사용한다면 했을 법한</a:t>
            </a:r>
            <a:r>
              <a:rPr lang="en-US" altLang="ko-KR" dirty="0"/>
              <a:t>, </a:t>
            </a:r>
            <a:r>
              <a:rPr lang="ko-KR" altLang="en-US" dirty="0"/>
              <a:t>바로 그 대상 관리를 </a:t>
            </a:r>
            <a:r>
              <a:rPr lang="en-US" altLang="ko-KR" dirty="0"/>
              <a:t>Link </a:t>
            </a:r>
            <a:r>
              <a:rPr lang="ko-KR" altLang="en-US" dirty="0"/>
              <a:t>수준으로 옮기는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https://dynalist.io/d/7mq2MdQWxsAnNEZEAxa6_YMy</a:t>
            </a:r>
          </a:p>
        </p:txBody>
      </p:sp>
    </p:spTree>
    <p:extLst>
      <p:ext uri="{BB962C8B-B14F-4D97-AF65-F5344CB8AC3E}">
        <p14:creationId xmlns:p14="http://schemas.microsoft.com/office/powerpoint/2010/main" val="94862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심화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  <a:endParaRPr lang="en-US" altLang="ko-KR" dirty="0"/>
          </a:p>
          <a:p>
            <a:pPr lvl="1"/>
            <a:r>
              <a:rPr lang="ko-KR" altLang="en-US" dirty="0"/>
              <a:t>앞서의 예에서는 단일 게임 서버를 가정하고 있지만</a:t>
            </a:r>
            <a:endParaRPr lang="en-US" altLang="ko-KR" dirty="0"/>
          </a:p>
          <a:p>
            <a:pPr lvl="1"/>
            <a:r>
              <a:rPr lang="ko-KR" altLang="en-US" dirty="0"/>
              <a:t>실제로는 여러 개의 게임 서버가 필요하다</a:t>
            </a:r>
            <a:endParaRPr lang="en-US" altLang="ko-KR" dirty="0"/>
          </a:p>
          <a:p>
            <a:pPr lvl="1"/>
            <a:r>
              <a:rPr lang="ko-KR" altLang="en-US" dirty="0"/>
              <a:t>여러 개의 게임 서버가 동등하게 동작하기 위해</a:t>
            </a:r>
            <a:endParaRPr lang="en-US" altLang="ko-KR" dirty="0"/>
          </a:p>
          <a:p>
            <a:pPr lvl="1"/>
            <a:r>
              <a:rPr lang="ko-KR" altLang="en-US" dirty="0"/>
              <a:t>어떤 변경이 이루어져야 하는가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74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 </a:t>
            </a:r>
            <a:r>
              <a:rPr lang="en-US" altLang="ko-KR" dirty="0"/>
              <a:t>: </a:t>
            </a:r>
            <a:r>
              <a:rPr lang="ko-KR" altLang="en-US" dirty="0"/>
              <a:t>멀티 캐스팅 관련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GameServer</a:t>
            </a:r>
            <a:r>
              <a:rPr lang="ko-KR" altLang="en-US" dirty="0"/>
              <a:t>에서 </a:t>
            </a:r>
            <a:r>
              <a:rPr lang="en-US" altLang="ko-KR" dirty="0" err="1"/>
              <a:t>SessionServer</a:t>
            </a:r>
            <a:r>
              <a:rPr lang="ko-KR" altLang="en-US" dirty="0"/>
              <a:t>로 전송 시 문제</a:t>
            </a:r>
            <a:endParaRPr lang="en-US" altLang="ko-KR" dirty="0"/>
          </a:p>
          <a:p>
            <a:pPr lvl="1"/>
            <a:r>
              <a:rPr lang="en-US" altLang="ko-KR" dirty="0"/>
              <a:t>Room</a:t>
            </a:r>
            <a:r>
              <a:rPr lang="ko-KR" altLang="en-US" dirty="0"/>
              <a:t>에 있는 사용자들이 여러 세션 서버에 있음 </a:t>
            </a:r>
            <a:endParaRPr lang="en-US" altLang="ko-KR" dirty="0"/>
          </a:p>
          <a:p>
            <a:pPr lvl="1"/>
            <a:r>
              <a:rPr lang="en-US" altLang="ko-KR" dirty="0"/>
              <a:t>Session</a:t>
            </a:r>
            <a:r>
              <a:rPr lang="ko-KR" altLang="en-US" dirty="0"/>
              <a:t>은 사용자들이 공유하고 있음 </a:t>
            </a:r>
            <a:endParaRPr lang="en-US" altLang="ko-KR" dirty="0"/>
          </a:p>
          <a:p>
            <a:pPr lvl="1"/>
            <a:r>
              <a:rPr lang="ko-KR" altLang="en-US" dirty="0"/>
              <a:t>사용자별로 </a:t>
            </a:r>
            <a:r>
              <a:rPr lang="en-US" altLang="ko-KR" dirty="0"/>
              <a:t>Session </a:t>
            </a:r>
            <a:r>
              <a:rPr lang="ko-KR" altLang="en-US" dirty="0"/>
              <a:t>포스팅을 해야 하므로 </a:t>
            </a:r>
            <a:r>
              <a:rPr lang="en-US" altLang="ko-KR" dirty="0"/>
              <a:t>Handle</a:t>
            </a:r>
            <a:r>
              <a:rPr lang="ko-KR" altLang="en-US" dirty="0"/>
              <a:t>을 사용하는 게 가장 직관적인 방법으로 보임</a:t>
            </a:r>
            <a:endParaRPr lang="en-US" altLang="ko-KR" dirty="0"/>
          </a:p>
          <a:p>
            <a:pPr lvl="1"/>
            <a:r>
              <a:rPr lang="en-US" altLang="ko-KR" dirty="0"/>
              <a:t>Indirection</a:t>
            </a:r>
            <a:r>
              <a:rPr lang="ko-KR" altLang="en-US" dirty="0"/>
              <a:t>을 추가할 수는 있겠지만</a:t>
            </a:r>
            <a:r>
              <a:rPr lang="en-US" altLang="ko-KR"/>
              <a:t>……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</a:t>
            </a:r>
            <a:r>
              <a:rPr lang="en-US" altLang="ko-KR" dirty="0"/>
              <a:t>-</a:t>
            </a:r>
            <a:r>
              <a:rPr lang="ko-KR" altLang="en-US" dirty="0"/>
              <a:t>통신 </a:t>
            </a:r>
            <a:r>
              <a:rPr lang="ko-KR" altLang="en-US" dirty="0" err="1"/>
              <a:t>커플링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실행 효율 면에서 유리</a:t>
            </a:r>
            <a:endParaRPr lang="en-US" altLang="ko-KR" dirty="0"/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1043608" y="1700808"/>
            <a:ext cx="7128792" cy="2952328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</a:rPr>
              <a:t>// Frontend </a:t>
            </a:r>
            <a:r>
              <a:rPr lang="ko-KR" altLang="en-US" sz="1600" dirty="0">
                <a:solidFill>
                  <a:schemeClr val="tx2"/>
                </a:solidFill>
              </a:rPr>
              <a:t>서버의 로그인 요청 처리 예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void </a:t>
            </a:r>
            <a:r>
              <a:rPr lang="en-US" altLang="ko-KR" sz="1600" dirty="0" err="1">
                <a:solidFill>
                  <a:schemeClr val="tx2"/>
                </a:solidFill>
              </a:rPr>
              <a:t>OnLogin</a:t>
            </a:r>
            <a:r>
              <a:rPr lang="en-US" altLang="ko-KR" sz="1600" dirty="0">
                <a:solidFill>
                  <a:schemeClr val="tx2"/>
                </a:solidFill>
              </a:rPr>
              <a:t>(Session* session, Packet* packet)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// </a:t>
            </a:r>
            <a:r>
              <a:rPr lang="ko-KR" altLang="en-US" sz="1600" dirty="0" err="1">
                <a:solidFill>
                  <a:schemeClr val="tx2"/>
                </a:solidFill>
              </a:rPr>
              <a:t>접속자</a:t>
            </a:r>
            <a:r>
              <a:rPr lang="ko-KR" altLang="en-US" sz="1600" dirty="0">
                <a:solidFill>
                  <a:schemeClr val="tx2"/>
                </a:solidFill>
              </a:rPr>
              <a:t> 정보를 추가해 인증 요청을 생성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AuthPacket</a:t>
            </a:r>
            <a:r>
              <a:rPr lang="en-US" altLang="ko-KR" sz="1600" dirty="0">
                <a:solidFill>
                  <a:schemeClr val="tx2"/>
                </a:solidFill>
              </a:rPr>
              <a:t>* </a:t>
            </a:r>
            <a:r>
              <a:rPr lang="en-US" altLang="ko-KR" sz="1600" dirty="0" err="1">
                <a:solidFill>
                  <a:schemeClr val="tx2"/>
                </a:solidFill>
              </a:rPr>
              <a:t>authRequest</a:t>
            </a:r>
            <a:r>
              <a:rPr lang="en-US" altLang="ko-KR" sz="1600" dirty="0">
                <a:solidFill>
                  <a:schemeClr val="tx2"/>
                </a:solidFill>
              </a:rPr>
              <a:t> = …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…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// </a:t>
            </a:r>
            <a:r>
              <a:rPr lang="ko-KR" altLang="en-US" sz="1600" dirty="0">
                <a:solidFill>
                  <a:schemeClr val="tx2"/>
                </a:solidFill>
              </a:rPr>
              <a:t>인증 처리를 위해 인증 서버로 요청을 전달한다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SendToServer</a:t>
            </a:r>
            <a:r>
              <a:rPr lang="en-US" altLang="ko-KR" sz="1600" dirty="0">
                <a:solidFill>
                  <a:schemeClr val="tx2"/>
                </a:solidFill>
              </a:rPr>
              <a:t>(AUTH_SERVER, </a:t>
            </a:r>
            <a:r>
              <a:rPr lang="en-US" altLang="ko-KR" sz="1600" dirty="0" err="1">
                <a:solidFill>
                  <a:schemeClr val="tx2"/>
                </a:solidFill>
              </a:rPr>
              <a:t>authRequest</a:t>
            </a:r>
            <a:r>
              <a:rPr lang="en-US" altLang="ko-KR" sz="1600" dirty="0">
                <a:solidFill>
                  <a:schemeClr val="tx2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}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59632" y="3861048"/>
            <a:ext cx="2880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67744" y="2348880"/>
            <a:ext cx="187220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</a:t>
            </a:r>
            <a:r>
              <a:rPr lang="en-US" altLang="ko-KR" dirty="0"/>
              <a:t>-</a:t>
            </a:r>
            <a:r>
              <a:rPr lang="ko-KR" altLang="en-US" dirty="0"/>
              <a:t>통신 </a:t>
            </a:r>
            <a:r>
              <a:rPr lang="ko-KR" altLang="en-US" dirty="0" err="1"/>
              <a:t>커플링의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낮은 유연성</a:t>
            </a:r>
            <a:r>
              <a:rPr lang="en-US" altLang="ko-KR" dirty="0"/>
              <a:t>, </a:t>
            </a:r>
            <a:r>
              <a:rPr lang="ko-KR" altLang="en-US" dirty="0" err="1"/>
              <a:t>재사용성</a:t>
            </a:r>
            <a:r>
              <a:rPr lang="en-US" altLang="ko-KR" dirty="0"/>
              <a:t>, </a:t>
            </a:r>
            <a:r>
              <a:rPr lang="ko-KR" altLang="en-US" dirty="0"/>
              <a:t>테스트가능성</a:t>
            </a:r>
            <a:endParaRPr lang="en-US" altLang="ko-KR" dirty="0"/>
          </a:p>
          <a:p>
            <a:pPr lvl="2"/>
            <a:r>
              <a:rPr lang="ko-KR" altLang="en-US" dirty="0"/>
              <a:t>통신 사양의 변경이 논리 코드 내 변경을 초래</a:t>
            </a:r>
            <a:endParaRPr lang="en-US" altLang="ko-KR" dirty="0"/>
          </a:p>
          <a:p>
            <a:pPr lvl="3"/>
            <a:r>
              <a:rPr lang="ko-KR" altLang="en-US" dirty="0"/>
              <a:t>인증 </a:t>
            </a:r>
            <a:r>
              <a:rPr lang="ko-KR" altLang="en-US" dirty="0" err="1"/>
              <a:t>패킷을</a:t>
            </a:r>
            <a:r>
              <a:rPr lang="ko-KR" altLang="en-US" dirty="0"/>
              <a:t> 같은 서버 내에서 처리하고 싶다면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그랬다가 다시 원상 복귀하려면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매번 </a:t>
            </a:r>
            <a:r>
              <a:rPr lang="en-US" altLang="ko-KR" dirty="0" err="1"/>
              <a:t>OnLogin</a:t>
            </a:r>
            <a:r>
              <a:rPr lang="en-US" altLang="ko-KR" dirty="0"/>
              <a:t> </a:t>
            </a:r>
            <a:r>
              <a:rPr lang="ko-KR" altLang="en-US" dirty="0"/>
              <a:t>함수에 변경 발생</a:t>
            </a:r>
            <a:endParaRPr lang="en-US" altLang="ko-KR" dirty="0"/>
          </a:p>
          <a:p>
            <a:pPr lvl="2"/>
            <a:r>
              <a:rPr lang="ko-KR" altLang="en-US" dirty="0"/>
              <a:t>통신에 독립적인 테스트 어려움</a:t>
            </a:r>
            <a:endParaRPr lang="en-US" altLang="ko-KR" dirty="0"/>
          </a:p>
          <a:p>
            <a:pPr lvl="3"/>
            <a:r>
              <a:rPr lang="ko-KR" altLang="en-US" dirty="0"/>
              <a:t>사용자 로그인 요청 처리 논리를 테스트하기 위해 실제 인증 서버 연결이 필요</a:t>
            </a:r>
            <a:endParaRPr lang="en-US" altLang="ko-KR" dirty="0"/>
          </a:p>
          <a:p>
            <a:pPr lvl="3"/>
            <a:r>
              <a:rPr lang="ko-KR" altLang="en-US" dirty="0"/>
              <a:t>기능의 자동 테스트 가능성 저하</a:t>
            </a:r>
            <a:endParaRPr lang="en-US" altLang="ko-KR" dirty="0"/>
          </a:p>
          <a:p>
            <a:pPr lvl="3"/>
            <a:r>
              <a:rPr lang="ko-KR" altLang="en-US" dirty="0"/>
              <a:t>매 </a:t>
            </a:r>
            <a:r>
              <a:rPr lang="ko-KR" altLang="en-US" dirty="0" err="1"/>
              <a:t>빌드</a:t>
            </a:r>
            <a:r>
              <a:rPr lang="ko-KR" altLang="en-US" dirty="0"/>
              <a:t> 후 자동 테스트를 수행하기 위해 모든 관련 서버의 패치</a:t>
            </a:r>
            <a:r>
              <a:rPr lang="en-US" altLang="ko-KR" dirty="0"/>
              <a:t>/</a:t>
            </a:r>
            <a:r>
              <a:rPr lang="ko-KR" altLang="en-US" dirty="0"/>
              <a:t>구동</a:t>
            </a:r>
            <a:r>
              <a:rPr lang="en-US" altLang="ko-KR" dirty="0"/>
              <a:t>/</a:t>
            </a:r>
            <a:r>
              <a:rPr lang="ko-KR" altLang="en-US" dirty="0"/>
              <a:t>연결을 해야 하는가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98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</a:t>
            </a:r>
            <a:r>
              <a:rPr lang="en-US" altLang="ko-KR" dirty="0"/>
              <a:t>-</a:t>
            </a:r>
            <a:r>
              <a:rPr lang="ko-KR" altLang="en-US" dirty="0"/>
              <a:t>통신 </a:t>
            </a:r>
            <a:r>
              <a:rPr lang="ko-KR" altLang="en-US" dirty="0" err="1"/>
              <a:t>디커플링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x2</a:t>
            </a:r>
            <a:r>
              <a:rPr lang="ko-KR" altLang="en-US" dirty="0"/>
              <a:t>에서는 모든 이벤트가 </a:t>
            </a:r>
            <a:r>
              <a:rPr lang="en-US" altLang="ko-KR" dirty="0"/>
              <a:t>Hub-Flow</a:t>
            </a:r>
            <a:r>
              <a:rPr lang="ko-KR" altLang="en-US" dirty="0"/>
              <a:t>로 이어지는 단일</a:t>
            </a:r>
            <a:r>
              <a:rPr lang="en-US" altLang="ko-KR" dirty="0"/>
              <a:t> </a:t>
            </a:r>
            <a:r>
              <a:rPr lang="ko-KR" altLang="en-US" dirty="0"/>
              <a:t>경로를 따라 처리되며</a:t>
            </a:r>
            <a:r>
              <a:rPr lang="en-US" altLang="ko-KR" dirty="0"/>
              <a:t>, </a:t>
            </a:r>
            <a:r>
              <a:rPr lang="ko-KR" altLang="en-US" dirty="0"/>
              <a:t>이벤트의 전송</a:t>
            </a:r>
            <a:r>
              <a:rPr lang="en-US" altLang="ko-KR" dirty="0"/>
              <a:t>(</a:t>
            </a:r>
            <a:r>
              <a:rPr lang="ko-KR" altLang="en-US" dirty="0"/>
              <a:t>통신 네트워크를 통한</a:t>
            </a:r>
            <a:r>
              <a:rPr lang="en-US" altLang="ko-KR" dirty="0"/>
              <a:t>)</a:t>
            </a:r>
            <a:r>
              <a:rPr lang="ko-KR" altLang="en-US" dirty="0"/>
              <a:t>도 처리의 한 방식일 뿐</a:t>
            </a:r>
            <a:endParaRPr lang="en-US" altLang="ko-KR" dirty="0"/>
          </a:p>
          <a:p>
            <a:pPr lvl="1"/>
            <a:r>
              <a:rPr lang="ko-KR" altLang="en-US" dirty="0"/>
              <a:t>논리 코드에선 </a:t>
            </a:r>
            <a:r>
              <a:rPr lang="en-US" altLang="ko-KR" dirty="0" err="1"/>
              <a:t>SendPacket</a:t>
            </a:r>
            <a:r>
              <a:rPr lang="en-US" altLang="ko-KR" dirty="0"/>
              <a:t>() </a:t>
            </a:r>
            <a:r>
              <a:rPr lang="ko-KR" altLang="en-US" dirty="0"/>
              <a:t>류의 함수를 호출하는 대신 </a:t>
            </a:r>
            <a:r>
              <a:rPr lang="en-US" altLang="ko-KR" dirty="0"/>
              <a:t>Post()</a:t>
            </a:r>
            <a:r>
              <a:rPr lang="ko-KR" altLang="en-US" dirty="0"/>
              <a:t>로 이벤트를 </a:t>
            </a:r>
            <a:r>
              <a:rPr lang="en-US" altLang="ko-KR" dirty="0"/>
              <a:t>Hub</a:t>
            </a:r>
            <a:r>
              <a:rPr lang="ko-KR" altLang="en-US" dirty="0"/>
              <a:t>에 올리고</a:t>
            </a:r>
            <a:endParaRPr lang="en-US" altLang="ko-KR" dirty="0"/>
          </a:p>
          <a:p>
            <a:pPr lvl="1"/>
            <a:r>
              <a:rPr lang="ko-KR" altLang="en-US" dirty="0"/>
              <a:t>이벤트를 네트워크 상의 상대</a:t>
            </a:r>
            <a:r>
              <a:rPr lang="en-US" altLang="ko-KR" dirty="0"/>
              <a:t>(peer)</a:t>
            </a:r>
            <a:r>
              <a:rPr lang="ko-KR" altLang="en-US" dirty="0"/>
              <a:t>에게 전달해야 하는 주체들</a:t>
            </a:r>
            <a:r>
              <a:rPr lang="en-US" altLang="ko-KR" dirty="0"/>
              <a:t>(</a:t>
            </a:r>
            <a:r>
              <a:rPr lang="ko-KR" altLang="en-US" dirty="0"/>
              <a:t>링크나 링크세션</a:t>
            </a:r>
            <a:r>
              <a:rPr lang="en-US" altLang="ko-KR" dirty="0"/>
              <a:t>)</a:t>
            </a:r>
            <a:r>
              <a:rPr lang="ko-KR" altLang="en-US" dirty="0"/>
              <a:t>이 이 이벤트를 구독해 네트워크 전송을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x2 </a:t>
            </a:r>
            <a:r>
              <a:rPr lang="ko-KR" altLang="en-US" dirty="0"/>
              <a:t>기반 설계의 핵심</a:t>
            </a:r>
            <a:endParaRPr lang="en-US" altLang="ko-KR" dirty="0"/>
          </a:p>
          <a:p>
            <a:pPr lvl="1"/>
            <a:r>
              <a:rPr lang="ko-KR" altLang="en-US" dirty="0"/>
              <a:t>이벤트의 처리 논리</a:t>
            </a:r>
            <a:r>
              <a:rPr lang="en-US" altLang="ko-KR" dirty="0"/>
              <a:t>(</a:t>
            </a:r>
            <a:r>
              <a:rPr lang="ko-KR" altLang="en-US" dirty="0"/>
              <a:t>어떻게 처리되는가</a:t>
            </a:r>
            <a:r>
              <a:rPr lang="en-US" altLang="ko-KR" dirty="0"/>
              <a:t>)</a:t>
            </a:r>
            <a:r>
              <a:rPr lang="ko-KR" altLang="en-US" dirty="0"/>
              <a:t>와 통신 사양</a:t>
            </a:r>
            <a:r>
              <a:rPr lang="en-US" altLang="ko-KR" dirty="0"/>
              <a:t>(</a:t>
            </a:r>
            <a:r>
              <a:rPr lang="ko-KR" altLang="en-US" dirty="0"/>
              <a:t>어디에서 와서 어디로 가는가</a:t>
            </a:r>
            <a:r>
              <a:rPr lang="en-US" altLang="ko-KR" dirty="0"/>
              <a:t>) </a:t>
            </a:r>
            <a:r>
              <a:rPr lang="ko-KR" altLang="en-US" dirty="0"/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28970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</a:t>
            </a:r>
            <a:r>
              <a:rPr lang="en-US" altLang="ko-KR" dirty="0"/>
              <a:t>-</a:t>
            </a:r>
            <a:r>
              <a:rPr lang="ko-KR" altLang="en-US" dirty="0"/>
              <a:t>통신 </a:t>
            </a:r>
            <a:r>
              <a:rPr lang="ko-KR" altLang="en-US" dirty="0" err="1"/>
              <a:t>디커플링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예</a:t>
            </a:r>
            <a:endParaRPr lang="en-US" altLang="ko-KR" dirty="0"/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1043608" y="1556792"/>
            <a:ext cx="7128792" cy="4392488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</a:rPr>
              <a:t>// </a:t>
            </a:r>
            <a:r>
              <a:rPr lang="ko-KR" altLang="en-US" sz="1600" dirty="0">
                <a:solidFill>
                  <a:schemeClr val="tx2"/>
                </a:solidFill>
              </a:rPr>
              <a:t>이제 여기는 통신 사양에 대해서는 아무 것도 모름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void </a:t>
            </a:r>
            <a:r>
              <a:rPr lang="en-US" altLang="ko-KR" sz="1600" dirty="0" err="1">
                <a:solidFill>
                  <a:schemeClr val="tx2"/>
                </a:solidFill>
              </a:rPr>
              <a:t>OnLogin</a:t>
            </a:r>
            <a:r>
              <a:rPr lang="en-US" altLang="ko-KR" sz="1600" dirty="0">
                <a:solidFill>
                  <a:schemeClr val="tx2"/>
                </a:solidFill>
              </a:rPr>
              <a:t>(</a:t>
            </a:r>
            <a:r>
              <a:rPr lang="en-US" altLang="ko-KR" sz="1600" dirty="0" err="1">
                <a:solidFill>
                  <a:schemeClr val="tx2"/>
                </a:solidFill>
              </a:rPr>
              <a:t>LoginReq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req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// </a:t>
            </a:r>
            <a:r>
              <a:rPr lang="ko-KR" altLang="en-US" sz="1600" dirty="0" err="1">
                <a:solidFill>
                  <a:schemeClr val="tx2"/>
                </a:solidFill>
              </a:rPr>
              <a:t>접속자</a:t>
            </a:r>
            <a:r>
              <a:rPr lang="ko-KR" altLang="en-US" sz="1600" dirty="0">
                <a:solidFill>
                  <a:schemeClr val="tx2"/>
                </a:solidFill>
              </a:rPr>
              <a:t> 정보를 추가해 인증 요청을 생성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AuthReq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authReq</a:t>
            </a:r>
            <a:r>
              <a:rPr lang="en-US" altLang="ko-KR" sz="1600" dirty="0">
                <a:solidFill>
                  <a:schemeClr val="tx2"/>
                </a:solidFill>
              </a:rPr>
              <a:t> = new </a:t>
            </a:r>
            <a:r>
              <a:rPr lang="en-US" altLang="ko-KR" sz="1600" dirty="0" err="1">
                <a:solidFill>
                  <a:schemeClr val="tx2"/>
                </a:solidFill>
              </a:rPr>
              <a:t>AuthReq</a:t>
            </a:r>
            <a:r>
              <a:rPr lang="en-US" altLang="ko-KR" sz="1600" dirty="0">
                <a:solidFill>
                  <a:schemeClr val="tx2"/>
                </a:solidFill>
              </a:rPr>
              <a:t> { …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…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// </a:t>
            </a:r>
            <a:r>
              <a:rPr lang="ko-KR" altLang="en-US" sz="1600" dirty="0">
                <a:solidFill>
                  <a:schemeClr val="tx2"/>
                </a:solidFill>
              </a:rPr>
              <a:t>인증 요청 이벤트 </a:t>
            </a:r>
            <a:r>
              <a:rPr lang="ko-KR" altLang="en-US" sz="1600" dirty="0" err="1">
                <a:solidFill>
                  <a:schemeClr val="tx2"/>
                </a:solidFill>
              </a:rPr>
              <a:t>포스팅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누군가는 처리하겠지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authReq.Post</a:t>
            </a:r>
            <a:r>
              <a:rPr lang="en-US" altLang="ko-KR" sz="1600" dirty="0">
                <a:solidFill>
                  <a:schemeClr val="tx2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}</a:t>
            </a:r>
          </a:p>
          <a:p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// </a:t>
            </a:r>
            <a:r>
              <a:rPr lang="ko-KR" altLang="en-US" sz="1600" dirty="0">
                <a:solidFill>
                  <a:schemeClr val="tx2"/>
                </a:solidFill>
              </a:rPr>
              <a:t>인증 서버 클라이언트든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같은 서버 내의 다른 케이스든 </a:t>
            </a:r>
            <a:r>
              <a:rPr lang="en-US" altLang="ko-KR" sz="1600" dirty="0" err="1">
                <a:solidFill>
                  <a:schemeClr val="tx2"/>
                </a:solidFill>
              </a:rPr>
              <a:t>AuthReq</a:t>
            </a:r>
            <a:r>
              <a:rPr lang="ko-KR" altLang="en-US" sz="1600" dirty="0">
                <a:solidFill>
                  <a:schemeClr val="tx2"/>
                </a:solidFill>
              </a:rPr>
              <a:t>를 </a:t>
            </a:r>
            <a:r>
              <a:rPr lang="ko-KR" altLang="en-US" sz="1600" dirty="0" err="1">
                <a:solidFill>
                  <a:schemeClr val="tx2"/>
                </a:solidFill>
              </a:rPr>
              <a:t>바인딩해서</a:t>
            </a:r>
            <a:r>
              <a:rPr lang="ko-KR" altLang="en-US" sz="1600" dirty="0">
                <a:solidFill>
                  <a:schemeClr val="tx2"/>
                </a:solidFill>
              </a:rPr>
              <a:t> 처리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// </a:t>
            </a:r>
            <a:r>
              <a:rPr lang="ko-KR" altLang="en-US" sz="1600" dirty="0">
                <a:solidFill>
                  <a:schemeClr val="tx2"/>
                </a:solidFill>
              </a:rPr>
              <a:t>심지어 테스트용 </a:t>
            </a:r>
            <a:r>
              <a:rPr lang="en-US" altLang="ko-KR" sz="1600" dirty="0">
                <a:solidFill>
                  <a:schemeClr val="tx2"/>
                </a:solidFill>
              </a:rPr>
              <a:t>Mock </a:t>
            </a:r>
            <a:r>
              <a:rPr lang="ko-KR" altLang="en-US" sz="1600" dirty="0">
                <a:solidFill>
                  <a:schemeClr val="tx2"/>
                </a:solidFill>
              </a:rPr>
              <a:t>케이스가 가라</a:t>
            </a:r>
            <a:r>
              <a:rPr lang="en-US" altLang="ko-KR" sz="1600" dirty="0">
                <a:solidFill>
                  <a:schemeClr val="tx2"/>
                </a:solidFill>
              </a:rPr>
              <a:t>(?)</a:t>
            </a:r>
            <a:r>
              <a:rPr lang="ko-KR" altLang="en-US" sz="1600" dirty="0">
                <a:solidFill>
                  <a:schemeClr val="tx2"/>
                </a:solidFill>
              </a:rPr>
              <a:t>로 처리해 줘도 </a:t>
            </a:r>
            <a:r>
              <a:rPr lang="en-US" altLang="ko-KR" sz="1600" dirty="0">
                <a:solidFill>
                  <a:schemeClr val="tx2"/>
                </a:solidFill>
              </a:rPr>
              <a:t>OK</a:t>
            </a:r>
          </a:p>
          <a:p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class </a:t>
            </a:r>
            <a:r>
              <a:rPr lang="en-US" altLang="ko-KR" sz="1600" dirty="0" err="1">
                <a:solidFill>
                  <a:schemeClr val="tx2"/>
                </a:solidFill>
              </a:rPr>
              <a:t>AuthClient</a:t>
            </a:r>
            <a:r>
              <a:rPr lang="en-US" altLang="ko-KR" sz="1600" dirty="0">
                <a:solidFill>
                  <a:schemeClr val="tx2"/>
                </a:solidFill>
              </a:rPr>
              <a:t> : </a:t>
            </a:r>
            <a:r>
              <a:rPr lang="en-US" altLang="ko-KR" sz="1600" dirty="0" err="1">
                <a:solidFill>
                  <a:schemeClr val="tx2"/>
                </a:solidFill>
              </a:rPr>
              <a:t>AsyncTcpClient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    …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 Bind(new </a:t>
            </a:r>
            <a:r>
              <a:rPr lang="en-US" altLang="ko-KR" sz="1600" dirty="0" err="1">
                <a:solidFill>
                  <a:schemeClr val="tx2"/>
                </a:solidFill>
              </a:rPr>
              <a:t>AuthReq</a:t>
            </a:r>
            <a:r>
              <a:rPr lang="en-US" altLang="ko-KR" sz="1600" dirty="0">
                <a:solidFill>
                  <a:schemeClr val="tx2"/>
                </a:solidFill>
              </a:rPr>
              <a:t>(), Send);</a:t>
            </a:r>
          </a:p>
          <a:p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6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여기까지 왔을 때의 반응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뭐 괜찮을 수도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ㅎ</a:t>
            </a:r>
            <a:endParaRPr lang="en-US" altLang="ko-KR" dirty="0"/>
          </a:p>
          <a:p>
            <a:r>
              <a:rPr lang="ko-KR" altLang="en-US" dirty="0"/>
              <a:t>비효율 </a:t>
            </a:r>
            <a:r>
              <a:rPr lang="ko-KR" altLang="en-US" dirty="0" err="1"/>
              <a:t>개쩌네</a:t>
            </a:r>
            <a:r>
              <a:rPr lang="en-US" altLang="ko-KR" dirty="0"/>
              <a:t>.. </a:t>
            </a:r>
            <a:r>
              <a:rPr lang="ko-KR" altLang="en-US" dirty="0"/>
              <a:t>저런 건 못씀</a:t>
            </a:r>
            <a:endParaRPr lang="en-US" altLang="ko-KR" dirty="0"/>
          </a:p>
          <a:p>
            <a:pPr lvl="1"/>
            <a:r>
              <a:rPr lang="ko-KR" altLang="en-US" dirty="0"/>
              <a:t>당연히 가능</a:t>
            </a:r>
            <a:endParaRPr lang="en-US" altLang="ko-KR" dirty="0"/>
          </a:p>
          <a:p>
            <a:pPr lvl="1"/>
            <a:r>
              <a:rPr lang="en-US" altLang="ko-KR" dirty="0"/>
              <a:t>x2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ko-KR" altLang="en-US" dirty="0"/>
              <a:t>개발자 효율이 기계 효율보다 우선</a:t>
            </a:r>
            <a:r>
              <a:rPr lang="en-US" altLang="ko-KR" dirty="0"/>
              <a:t>”</a:t>
            </a:r>
            <a:r>
              <a:rPr lang="ko-KR" altLang="en-US" dirty="0"/>
              <a:t>이라는 믿음 위에 세워졌지만</a:t>
            </a:r>
            <a:endParaRPr lang="en-US" altLang="ko-KR" dirty="0"/>
          </a:p>
          <a:p>
            <a:pPr lvl="1"/>
            <a:r>
              <a:rPr lang="en-US" altLang="ko-KR" dirty="0"/>
              <a:t>x2</a:t>
            </a:r>
            <a:r>
              <a:rPr lang="ko-KR" altLang="en-US" dirty="0"/>
              <a:t>라고 해서 </a:t>
            </a:r>
            <a:r>
              <a:rPr lang="en-US" altLang="ko-KR" dirty="0"/>
              <a:t>Silver Bullet</a:t>
            </a:r>
            <a:r>
              <a:rPr lang="ko-KR" altLang="en-US" dirty="0"/>
              <a:t>이 될 수 있을 리가</a:t>
            </a:r>
            <a:endParaRPr lang="en-US" altLang="ko-KR" dirty="0"/>
          </a:p>
          <a:p>
            <a:pPr lvl="1"/>
            <a:r>
              <a:rPr lang="ko-KR" altLang="en-US" dirty="0"/>
              <a:t>죽어도 변경되지 않을 예정이거나 변경에 소요되는 비용이 매우 적다고 판단되면 이견 없음</a:t>
            </a:r>
            <a:endParaRPr lang="en-US" altLang="ko-KR" dirty="0"/>
          </a:p>
          <a:p>
            <a:r>
              <a:rPr lang="ko-KR" altLang="en-US" dirty="0"/>
              <a:t>이해가 안되네</a:t>
            </a:r>
            <a:endParaRPr lang="en-US" altLang="ko-KR" dirty="0"/>
          </a:p>
          <a:p>
            <a:pPr lvl="1"/>
            <a:r>
              <a:rPr lang="ko-KR" altLang="en-US" dirty="0"/>
              <a:t>나오면 </a:t>
            </a:r>
            <a:r>
              <a:rPr lang="ko-KR" altLang="en-US" dirty="0" err="1"/>
              <a:t>안되는</a:t>
            </a:r>
            <a:r>
              <a:rPr lang="ko-KR" altLang="en-US" dirty="0"/>
              <a:t> 반응</a:t>
            </a:r>
          </a:p>
        </p:txBody>
      </p:sp>
    </p:spTree>
    <p:extLst>
      <p:ext uri="{BB962C8B-B14F-4D97-AF65-F5344CB8AC3E}">
        <p14:creationId xmlns:p14="http://schemas.microsoft.com/office/powerpoint/2010/main" val="100791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 </a:t>
            </a:r>
            <a:r>
              <a:rPr lang="en-US" altLang="ko-KR" dirty="0"/>
              <a:t>: </a:t>
            </a:r>
            <a:r>
              <a:rPr lang="ko-KR" altLang="en-US" dirty="0"/>
              <a:t>효율적인 처리를 위한 고려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</a:t>
            </a:r>
            <a:r>
              <a:rPr lang="en-US" altLang="ko-KR" dirty="0"/>
              <a:t>Hub</a:t>
            </a:r>
            <a:r>
              <a:rPr lang="ko-KR" altLang="en-US" dirty="0"/>
              <a:t>에서 </a:t>
            </a:r>
            <a:r>
              <a:rPr lang="en-US" altLang="ko-KR" dirty="0"/>
              <a:t>Flow broadcasting</a:t>
            </a:r>
            <a:r>
              <a:rPr lang="ko-KR" altLang="en-US" dirty="0"/>
              <a:t>에서 발생</a:t>
            </a:r>
            <a:endParaRPr lang="en-US" altLang="ko-KR" dirty="0"/>
          </a:p>
          <a:p>
            <a:pPr lvl="1"/>
            <a:r>
              <a:rPr lang="en-US" altLang="ko-KR" dirty="0"/>
              <a:t>_Channel</a:t>
            </a:r>
            <a:r>
              <a:rPr lang="ko-KR" altLang="en-US" dirty="0"/>
              <a:t>과 </a:t>
            </a:r>
            <a:r>
              <a:rPr lang="en-US" altLang="ko-KR" dirty="0"/>
              <a:t>Flow</a:t>
            </a:r>
            <a:r>
              <a:rPr lang="ko-KR" altLang="en-US" dirty="0"/>
              <a:t>의 </a:t>
            </a:r>
            <a:r>
              <a:rPr lang="en-US" altLang="ko-KR" dirty="0"/>
              <a:t>Channel subscription</a:t>
            </a:r>
          </a:p>
          <a:p>
            <a:pPr lvl="1"/>
            <a:r>
              <a:rPr lang="ko-KR" altLang="en-US" dirty="0"/>
              <a:t>이벤트 타잎 수준에서 </a:t>
            </a:r>
            <a:r>
              <a:rPr lang="en-US" altLang="ko-KR" dirty="0"/>
              <a:t>Channel </a:t>
            </a:r>
            <a:r>
              <a:rPr lang="ko-KR" altLang="en-US" dirty="0"/>
              <a:t>포스팅</a:t>
            </a:r>
            <a:endParaRPr lang="en-US" altLang="ko-KR" dirty="0"/>
          </a:p>
          <a:p>
            <a:pPr lvl="1"/>
            <a:r>
              <a:rPr lang="ko-KR" altLang="en-US" dirty="0"/>
              <a:t>이를 통해 효율적인 처리 가능 </a:t>
            </a:r>
            <a:endParaRPr lang="en-US" altLang="ko-KR" dirty="0"/>
          </a:p>
          <a:p>
            <a:r>
              <a:rPr lang="en-US" altLang="ko-KR" dirty="0" err="1"/>
              <a:t>ChannelFilter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r>
              <a:rPr lang="en-US" altLang="ko-KR" dirty="0" err="1"/>
              <a:t>AddFilter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typeId</a:t>
            </a:r>
            <a:r>
              <a:rPr lang="en-US" altLang="ko-KR" dirty="0"/>
              <a:t>, string channel) </a:t>
            </a:r>
          </a:p>
          <a:p>
            <a:pPr lvl="1"/>
            <a:r>
              <a:rPr lang="en-US" altLang="ko-KR" dirty="0"/>
              <a:t>Post(Event e)</a:t>
            </a:r>
          </a:p>
          <a:p>
            <a:pPr lvl="2"/>
            <a:r>
              <a:rPr lang="en-US" altLang="ko-KR" dirty="0" err="1"/>
              <a:t>Typeid</a:t>
            </a:r>
            <a:r>
              <a:rPr lang="ko-KR" altLang="en-US" dirty="0"/>
              <a:t>를 하위클래스부터 뒤져서 </a:t>
            </a:r>
            <a:r>
              <a:rPr lang="en-US" altLang="ko-KR" dirty="0"/>
              <a:t>channel </a:t>
            </a:r>
            <a:r>
              <a:rPr lang="ko-KR" altLang="en-US" dirty="0"/>
              <a:t>지정하고 </a:t>
            </a:r>
            <a:r>
              <a:rPr lang="en-US" altLang="ko-KR" dirty="0"/>
              <a:t>Post() </a:t>
            </a:r>
          </a:p>
          <a:p>
            <a:pPr lvl="1"/>
            <a:r>
              <a:rPr lang="ko-KR" altLang="en-US" dirty="0"/>
              <a:t>이벤트별 채널 필터링이 가능 </a:t>
            </a:r>
            <a:endParaRPr lang="en-US" altLang="ko-KR" dirty="0"/>
          </a:p>
          <a:p>
            <a:pPr lvl="1"/>
            <a:r>
              <a:rPr lang="en-US" altLang="ko-KR" dirty="0" err="1"/>
              <a:t>Respone</a:t>
            </a:r>
            <a:r>
              <a:rPr lang="ko-KR" altLang="en-US" dirty="0"/>
              <a:t>일 경우 네트워크로만 보낼 수 있음 </a:t>
            </a:r>
            <a:endParaRPr lang="en-US" altLang="ko-KR" dirty="0"/>
          </a:p>
          <a:p>
            <a:r>
              <a:rPr lang="ko-KR" altLang="en-US" dirty="0"/>
              <a:t>이와 유사한 아이디어로 성능은 비슷할 듯</a:t>
            </a:r>
          </a:p>
        </p:txBody>
      </p:sp>
    </p:spTree>
    <p:extLst>
      <p:ext uri="{BB962C8B-B14F-4D97-AF65-F5344CB8AC3E}">
        <p14:creationId xmlns:p14="http://schemas.microsoft.com/office/powerpoint/2010/main" val="373452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그래도 봐 두면 좋은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운영 환경 </a:t>
            </a:r>
            <a:r>
              <a:rPr lang="ko-KR" altLang="en-US" dirty="0" err="1"/>
              <a:t>트렌드</a:t>
            </a:r>
            <a:r>
              <a:rPr lang="en-US" altLang="ko-KR" dirty="0"/>
              <a:t>: </a:t>
            </a:r>
            <a:r>
              <a:rPr lang="ko-KR" altLang="en-US" dirty="0"/>
              <a:t>가속화되는 가상화</a:t>
            </a:r>
            <a:endParaRPr lang="en-US" altLang="ko-KR" dirty="0"/>
          </a:p>
          <a:p>
            <a:pPr lvl="1"/>
            <a:r>
              <a:rPr lang="en-US" altLang="ko-KR" dirty="0"/>
              <a:t>IDC </a:t>
            </a:r>
            <a:r>
              <a:rPr lang="ko-KR" altLang="en-US" dirty="0"/>
              <a:t>내 전용</a:t>
            </a:r>
            <a:r>
              <a:rPr lang="en-US" altLang="ko-KR" dirty="0"/>
              <a:t> </a:t>
            </a:r>
            <a:r>
              <a:rPr lang="ko-KR" altLang="en-US" dirty="0"/>
              <a:t>서버 중심의 인프라 환경이</a:t>
            </a:r>
            <a:endParaRPr lang="en-US" altLang="ko-KR" dirty="0"/>
          </a:p>
          <a:p>
            <a:pPr lvl="1"/>
            <a:r>
              <a:rPr lang="en-US" altLang="ko-KR" dirty="0"/>
              <a:t>VM </a:t>
            </a:r>
            <a:r>
              <a:rPr lang="ko-KR" altLang="en-US" dirty="0"/>
              <a:t>기반 </a:t>
            </a:r>
            <a:r>
              <a:rPr lang="ko-KR" altLang="en-US" dirty="0" err="1"/>
              <a:t>클라우드로</a:t>
            </a:r>
            <a:r>
              <a:rPr lang="ko-KR" altLang="en-US" dirty="0"/>
              <a:t> 이미 이동했고</a:t>
            </a:r>
            <a:endParaRPr lang="en-US" altLang="ko-KR" dirty="0"/>
          </a:p>
          <a:p>
            <a:pPr lvl="1"/>
            <a:r>
              <a:rPr lang="ko-KR" altLang="en-US" dirty="0"/>
              <a:t>현재의 </a:t>
            </a:r>
            <a:r>
              <a:rPr lang="ko-KR" altLang="en-US" dirty="0" err="1"/>
              <a:t>트렌드는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ko-KR" altLang="en-US" dirty="0"/>
              <a:t>같은 </a:t>
            </a:r>
            <a:r>
              <a:rPr lang="en-US" altLang="ko-KR" dirty="0"/>
              <a:t>VM</a:t>
            </a:r>
            <a:r>
              <a:rPr lang="ko-KR" altLang="en-US" dirty="0"/>
              <a:t>보다도 가벼운 경량 가상화</a:t>
            </a:r>
            <a:endParaRPr lang="en-US" altLang="ko-KR" dirty="0"/>
          </a:p>
          <a:p>
            <a:pPr lvl="1"/>
            <a:r>
              <a:rPr lang="ko-KR" altLang="en-US" dirty="0"/>
              <a:t>가상 장비의 추가</a:t>
            </a:r>
            <a:r>
              <a:rPr lang="en-US" altLang="ko-KR" dirty="0"/>
              <a:t>/</a:t>
            </a:r>
            <a:r>
              <a:rPr lang="ko-KR" altLang="en-US" dirty="0"/>
              <a:t>제거가 갈수록 쉬워지면서 분산 응용 프로그램의 배치 유연성은 더 중요해짐</a:t>
            </a:r>
            <a:endParaRPr lang="en-US" altLang="ko-KR" dirty="0"/>
          </a:p>
          <a:p>
            <a:r>
              <a:rPr lang="ko-KR" altLang="en-US" dirty="0"/>
              <a:t>서비스 환경 </a:t>
            </a:r>
            <a:r>
              <a:rPr lang="ko-KR" altLang="en-US" dirty="0" err="1"/>
              <a:t>트렌드</a:t>
            </a:r>
            <a:r>
              <a:rPr lang="en-US" altLang="ko-KR" dirty="0"/>
              <a:t>: </a:t>
            </a:r>
            <a:r>
              <a:rPr lang="ko-KR" altLang="en-US" dirty="0"/>
              <a:t>변경은 생활이다</a:t>
            </a:r>
            <a:endParaRPr lang="en-US" altLang="ko-KR" dirty="0"/>
          </a:p>
          <a:p>
            <a:pPr lvl="1"/>
            <a:r>
              <a:rPr lang="ko-KR" altLang="en-US" dirty="0"/>
              <a:t>국내 상위권 </a:t>
            </a:r>
            <a:r>
              <a:rPr lang="ko-KR" altLang="en-US" dirty="0" err="1"/>
              <a:t>모바일</a:t>
            </a:r>
            <a:r>
              <a:rPr lang="ko-KR" altLang="en-US" dirty="0"/>
              <a:t> 게임의 업데이트 주기는 평균 </a:t>
            </a:r>
            <a:r>
              <a:rPr lang="en-US" altLang="ko-KR" dirty="0"/>
              <a:t>1~2</a:t>
            </a:r>
            <a:r>
              <a:rPr lang="ko-KR" altLang="en-US" dirty="0"/>
              <a:t>주</a:t>
            </a:r>
            <a:endParaRPr lang="en-US" altLang="ko-KR" dirty="0"/>
          </a:p>
          <a:p>
            <a:pPr lvl="1"/>
            <a:r>
              <a:rPr lang="ko-KR" altLang="en-US" dirty="0"/>
              <a:t>두 개 이상의 팀이 교차 병렬로 작업하는 경우가 흔하고</a:t>
            </a:r>
            <a:r>
              <a:rPr lang="en-US" altLang="ko-KR" dirty="0"/>
              <a:t>, </a:t>
            </a:r>
            <a:r>
              <a:rPr lang="ko-KR" altLang="en-US" dirty="0"/>
              <a:t>이런 상황에서 높은 수준의 테스트 가능성이 중요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13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심화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멀티캐스팅</a:t>
            </a:r>
            <a:endParaRPr lang="en-US" altLang="ko-KR" dirty="0"/>
          </a:p>
          <a:p>
            <a:pPr lvl="1"/>
            <a:r>
              <a:rPr lang="ko-KR" altLang="en-US" dirty="0"/>
              <a:t>하나의 이벤트를 여러 대상에게 동시에 보내려면</a:t>
            </a:r>
            <a:endParaRPr lang="en-US" altLang="ko-KR" dirty="0"/>
          </a:p>
          <a:p>
            <a:pPr lvl="1"/>
            <a:r>
              <a:rPr lang="ko-KR" altLang="en-US" dirty="0"/>
              <a:t>각 대상 세션이 동일한 이벤트를 구독하는 것으로 접근</a:t>
            </a:r>
            <a:endParaRPr lang="en-US" altLang="ko-KR" dirty="0"/>
          </a:p>
          <a:p>
            <a:pPr lvl="1"/>
            <a:r>
              <a:rPr lang="ko-KR" altLang="en-US" dirty="0"/>
              <a:t>이벤트 바인딩은 </a:t>
            </a:r>
            <a:r>
              <a:rPr lang="en-US" altLang="ko-KR" dirty="0"/>
              <a:t>_Handle</a:t>
            </a:r>
            <a:r>
              <a:rPr lang="ko-KR" altLang="en-US" dirty="0"/>
              <a:t>이 아닌 응용 프로그램 수준의 </a:t>
            </a:r>
            <a:r>
              <a:rPr lang="ko-KR" altLang="en-US" dirty="0" err="1"/>
              <a:t>식별자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예를 들어 한 세션 서버에 연결된 둘 이상의 사용자 세션이 특정한 </a:t>
            </a:r>
            <a:r>
              <a:rPr lang="en-US" altLang="ko-KR" dirty="0" err="1"/>
              <a:t>roomId</a:t>
            </a:r>
            <a:r>
              <a:rPr lang="ko-KR" altLang="en-US" dirty="0"/>
              <a:t>의 방에서 발생하는 이벤트를 보내겠다고 설정하면</a:t>
            </a:r>
            <a:endParaRPr lang="en-US" altLang="ko-KR" dirty="0"/>
          </a:p>
          <a:p>
            <a:pPr lvl="2"/>
            <a:r>
              <a:rPr lang="en-US" altLang="ko-KR" dirty="0"/>
              <a:t>Bind(new </a:t>
            </a:r>
            <a:r>
              <a:rPr lang="en-US" altLang="ko-KR" dirty="0" err="1"/>
              <a:t>RoomEvent</a:t>
            </a:r>
            <a:r>
              <a:rPr lang="en-US" altLang="ko-KR" dirty="0"/>
              <a:t> { </a:t>
            </a:r>
            <a:r>
              <a:rPr lang="en-US" altLang="ko-KR" dirty="0" err="1"/>
              <a:t>RoomId</a:t>
            </a:r>
            <a:r>
              <a:rPr lang="en-US" altLang="ko-KR" dirty="0"/>
              <a:t> = </a:t>
            </a:r>
            <a:r>
              <a:rPr lang="en-US" altLang="ko-KR" dirty="0" err="1"/>
              <a:t>roomId</a:t>
            </a:r>
            <a:r>
              <a:rPr lang="en-US" altLang="ko-KR" dirty="0"/>
              <a:t> }, Send);</a:t>
            </a:r>
          </a:p>
          <a:p>
            <a:pPr lvl="1"/>
            <a:r>
              <a:rPr lang="ko-KR" altLang="en-US" dirty="0"/>
              <a:t>방 이벤트를 한번 띄우면 구독 중인 모든 사용자 세션을 통해 전달</a:t>
            </a:r>
            <a:endParaRPr lang="en-US" altLang="ko-KR" dirty="0"/>
          </a:p>
          <a:p>
            <a:pPr lvl="2"/>
            <a:r>
              <a:rPr lang="en-US" altLang="ko-KR" dirty="0"/>
              <a:t>New </a:t>
            </a:r>
            <a:r>
              <a:rPr lang="en-US" altLang="ko-KR" dirty="0" err="1"/>
              <a:t>RoomEvent</a:t>
            </a:r>
            <a:r>
              <a:rPr lang="en-US" altLang="ko-KR" dirty="0"/>
              <a:t> { </a:t>
            </a:r>
            <a:r>
              <a:rPr lang="en-US" altLang="ko-KR" dirty="0" err="1"/>
              <a:t>RoomId</a:t>
            </a:r>
            <a:r>
              <a:rPr lang="en-US" altLang="ko-KR" dirty="0"/>
              <a:t> = </a:t>
            </a:r>
            <a:r>
              <a:rPr lang="en-US" altLang="ko-KR" dirty="0" err="1"/>
              <a:t>roomId</a:t>
            </a:r>
            <a:r>
              <a:rPr lang="en-US" altLang="ko-KR" dirty="0"/>
              <a:t> }.Post();</a:t>
            </a:r>
          </a:p>
        </p:txBody>
      </p:sp>
    </p:spTree>
    <p:extLst>
      <p:ext uri="{BB962C8B-B14F-4D97-AF65-F5344CB8AC3E}">
        <p14:creationId xmlns:p14="http://schemas.microsoft.com/office/powerpoint/2010/main" val="19176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712</Words>
  <Application>Microsoft Office PowerPoint</Application>
  <PresentationFormat>화면 슬라이드 쇼(4:3)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X2case-study</vt:lpstr>
      <vt:lpstr>논리-통신 커플링</vt:lpstr>
      <vt:lpstr>논리-통신 커플링의 단점</vt:lpstr>
      <vt:lpstr>논리-통신 디커플링</vt:lpstr>
      <vt:lpstr>논리-통신 디커플링</vt:lpstr>
      <vt:lpstr>여기까지 왔을 때의 반응</vt:lpstr>
      <vt:lpstr>추가 : 효율적인 처리를 위한 고려</vt:lpstr>
      <vt:lpstr>그래도 봐 두면 좋은 이유</vt:lpstr>
      <vt:lpstr>심화 과정</vt:lpstr>
      <vt:lpstr>심화 과정</vt:lpstr>
      <vt:lpstr>심화 과정</vt:lpstr>
      <vt:lpstr>추가 : 멀티 캐스팅 관련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x2illustrated</dc:title>
  <dc:creator>Microsoft Corporation</dc:creator>
  <cp:lastModifiedBy>박기동</cp:lastModifiedBy>
  <cp:revision>104</cp:revision>
  <dcterms:created xsi:type="dcterms:W3CDTF">2006-10-05T04:04:58Z</dcterms:created>
  <dcterms:modified xsi:type="dcterms:W3CDTF">2016-10-19T07:19:03Z</dcterms:modified>
</cp:coreProperties>
</file>