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0F275B-2FAD-4137-B411-5FB25E6A8CFA}">
  <a:tblStyle styleId="{E90F275B-2FAD-4137-B411-5FB25E6A8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eb01c6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eb01c6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aeb01c6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aeb01c6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378300" y="134475"/>
            <a:ext cx="4728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chemeClr val="lt1"/>
                </a:solidFill>
              </a:rPr>
              <a:t>Beer Analysis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858000" y="3843625"/>
            <a:ext cx="23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  <a:highlight>
                  <a:schemeClr val="lt1"/>
                </a:highlight>
              </a:rPr>
              <a:t>Group A:</a:t>
            </a:r>
            <a:endParaRPr b="1"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Jay Kansara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Mugunthan Rengarajah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Alex Zhang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highlight>
                  <a:schemeClr val="lt1"/>
                </a:highlight>
              </a:rPr>
              <a:t>Shamay Bahar</a:t>
            </a:r>
            <a:endParaRPr>
              <a:solidFill>
                <a:srgbClr val="B7B7B7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Description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Source</a:t>
            </a:r>
            <a:r>
              <a:rPr lang="en-GB"/>
              <a:t>: The data was sourced from Kaggle consisting three CSV files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beers.csv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breweries.csv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reviews.csv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Why this topic</a:t>
            </a:r>
            <a:r>
              <a:rPr lang="en-GB"/>
              <a:t>: After brainstorming, we selected this topic and dataset amongst four other potential datasets based on the following criteria: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Volume of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Mutual interest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{E90F275B-2FAD-4137-B411-5FB25E6A8CFA}</a:tableStyleId>
              </a:tblPr>
              <a:tblGrid>
                <a:gridCol w="1424800"/>
                <a:gridCol w="2079950"/>
                <a:gridCol w="1871650"/>
                <a:gridCol w="22426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Number of rows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Null Values count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Type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beers.csv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358,873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60,726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float, 1 integer and 7 objects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breweries.csv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50,347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11,271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 columns with object data types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reviews.cs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9,073,128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3,790,018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 float and 3 object columns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