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  <p:sldId id="285" r:id="rId8"/>
    <p:sldId id="286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Brewery Locations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Brewery map across USA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Most Popular Beers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Beers with most votes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Review Analysis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yearly reviews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Products by breweries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Types of breweries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reviews by criteria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Popular beers by state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Reviews by locations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Products vs reviews 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Brewery Locations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Brewery map across USA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Products by breweries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breweries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Most Popular Beers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Beers with most votes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Number of reviews by criteria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Popular beers by state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Review Analysis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Number of yearly reviews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Reviews by locations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Products vs reviews 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Dashboard Blueprint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2751-09CE-64BD-EDC0-C4E91C6E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AEDE-5F0A-312E-EF4D-0CFA1D5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Easily connects with source data</a:t>
            </a:r>
          </a:p>
          <a:p>
            <a:r>
              <a:rPr lang="en-CA" dirty="0"/>
              <a:t>Efficient in handling large data sets</a:t>
            </a:r>
          </a:p>
          <a:p>
            <a:r>
              <a:rPr lang="en-CA" dirty="0"/>
              <a:t>Interactive on demand visualization</a:t>
            </a:r>
          </a:p>
          <a:p>
            <a:r>
              <a:rPr lang="en-CA" dirty="0"/>
              <a:t>Story telling option combing dashboard &amp; data</a:t>
            </a:r>
          </a:p>
          <a:p>
            <a:r>
              <a:rPr lang="en-CA" dirty="0"/>
              <a:t>Online public access to share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B5F17-64D6-84E2-1E22-C7206396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32" y="821646"/>
            <a:ext cx="829225" cy="8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Interactive Elements of Story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7113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1F5B-BE33-ACC3-6E1C-73C95F28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9" y="109905"/>
            <a:ext cx="6490717" cy="1044640"/>
          </a:xfrm>
        </p:spPr>
        <p:txBody>
          <a:bodyPr/>
          <a:lstStyle/>
          <a:p>
            <a:pPr algn="l"/>
            <a:r>
              <a:rPr lang="en-CA" dirty="0"/>
              <a:t>Brewery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9994F-293A-BE13-0490-4E140D032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718" y="988513"/>
            <a:ext cx="10748681" cy="5379483"/>
          </a:xfrm>
        </p:spPr>
      </p:pic>
    </p:spTree>
    <p:extLst>
      <p:ext uri="{BB962C8B-B14F-4D97-AF65-F5344CB8AC3E}">
        <p14:creationId xmlns:p14="http://schemas.microsoft.com/office/powerpoint/2010/main" val="361640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A4CD-D84F-DFFB-0F02-A33905E8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48" y="268941"/>
            <a:ext cx="10229334" cy="1111624"/>
          </a:xfrm>
        </p:spPr>
        <p:txBody>
          <a:bodyPr/>
          <a:lstStyle/>
          <a:p>
            <a:r>
              <a:rPr lang="en-CA" dirty="0"/>
              <a:t>Most Popular Beers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63729-2637-3B61-47BA-7540BEBF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52" y="1225406"/>
            <a:ext cx="5623295" cy="53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89E6-F689-B010-2446-EF0A8809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61365"/>
            <a:ext cx="7611035" cy="1257300"/>
          </a:xfrm>
        </p:spPr>
        <p:txBody>
          <a:bodyPr/>
          <a:lstStyle/>
          <a:p>
            <a:pPr algn="l"/>
            <a:r>
              <a:rPr lang="en-CA" dirty="0"/>
              <a:t>Reviews by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A8087-8280-A488-029A-6620ADFD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" y="1152973"/>
            <a:ext cx="10641106" cy="51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6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{0E25483D-DEF2-44F5-B8DA-D7CCBB9638AC}tf11665031_win32</Template>
  <TotalTime>213</TotalTime>
  <Words>84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Wingdings 2</vt:lpstr>
      <vt:lpstr>SlateVTI</vt:lpstr>
      <vt:lpstr>Dashboard Blueprint</vt:lpstr>
      <vt:lpstr>Tableau</vt:lpstr>
      <vt:lpstr>Interactive Elements of Story</vt:lpstr>
      <vt:lpstr>Brewery Locations</vt:lpstr>
      <vt:lpstr>Most Popular Beers</vt:lpstr>
      <vt:lpstr>Reviews by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Blueprint</dc:title>
  <dc:creator>SHAMAYUN BAHAR</dc:creator>
  <cp:lastModifiedBy>SHAMAYUN BAHAR</cp:lastModifiedBy>
  <cp:revision>5</cp:revision>
  <dcterms:created xsi:type="dcterms:W3CDTF">2022-05-28T13:27:04Z</dcterms:created>
  <dcterms:modified xsi:type="dcterms:W3CDTF">2022-05-29T18:38:10Z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