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NutriClass: Food Classification Using Nutritional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Based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classifies food items into meal categories like Breakfast, Lunch, or Dinner based on nutritional values.</a:t>
            </a:r>
          </a:p>
          <a:p/>
          <a:p>
            <a:r>
              <a:t>Machine Learning models are trained using features such as calories, protein, fat, carbs, and more.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Synthetic Food Nutrition Dataset</a:t>
            </a:r>
          </a:p>
          <a:p>
            <a:r>
              <a:t>- Features: Calories, Protein, Fat, Carbs, Sugar, Fiber, Sodium, etc.</a:t>
            </a:r>
          </a:p>
          <a:p>
            <a:r>
              <a:t>- Includes: Food Name, Meal_Type, Is_Vegan, Is_Gluten_Free</a:t>
            </a:r>
          </a:p>
          <a:p>
            <a:r>
              <a:t>- Target: Meal_Type_Label (classification label)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Handled missing values and outliers</a:t>
            </a:r>
          </a:p>
          <a:p>
            <a:r>
              <a:t>- Encoded categorical features</a:t>
            </a:r>
          </a:p>
          <a:p>
            <a:r>
              <a:t>- Scaled numerical features using StandardScaler</a:t>
            </a:r>
          </a:p>
          <a:p>
            <a:r>
              <a:t>- Applied PCA for feature reduction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Logistic Regression</a:t>
            </a:r>
          </a:p>
          <a:p>
            <a:r>
              <a:t>- Decision Tree</a:t>
            </a:r>
          </a:p>
          <a:p>
            <a:r>
              <a:t>- Random Forest</a:t>
            </a:r>
          </a:p>
          <a:p>
            <a:r>
              <a:t>- K-Nearest Neighbors (KNN)</a:t>
            </a:r>
          </a:p>
          <a:p>
            <a:r>
              <a:t>- Support Vector Machine (SVM)</a:t>
            </a:r>
          </a:p>
          <a:p>
            <a:r>
              <a:t>- XGBoost</a:t>
            </a:r>
          </a:p>
          <a:p>
            <a:r>
              <a:t>- Gradient Boosting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Accuracy Comparison</a:t>
            </a:r>
          </a:p>
        </p:txBody>
      </p:sp>
      <p:pic>
        <p:nvPicPr>
          <p:cNvPr id="3" name="Picture 2" descr="model_accuracy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% of correctly predicted samples</a:t>
            </a:r>
          </a:p>
          <a:p>
            <a:r>
              <a:t>- Precision: How many selected items are relevant</a:t>
            </a:r>
          </a:p>
          <a:p>
            <a:r>
              <a:t>- Recall: How many relevant items are selected</a:t>
            </a:r>
          </a:p>
          <a:p>
            <a:r>
              <a:t>- F1-Score: Balance between Precision and Recall</a:t>
            </a:r>
          </a:p>
          <a:p>
            <a:r>
              <a:t>- Confusion Matrix: Overall prediction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Best-performing models: Random Forest &amp; Gradient Boosting</a:t>
            </a:r>
          </a:p>
          <a:p>
            <a:r>
              <a:t>• Valuable for nutrition-based food planning</a:t>
            </a:r>
          </a:p>
          <a:p>
            <a:r>
              <a:t>• Future Scope: Extend to real-world food datasets</a:t>
            </a:r>
          </a:p>
          <a:p>
            <a:r>
              <a:t>• Add recommendation engine for personalized diet plans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