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1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5" r:id="rId3"/>
    <p:sldId id="290" r:id="rId4"/>
    <p:sldId id="291" r:id="rId5"/>
    <p:sldId id="271" r:id="rId6"/>
    <p:sldId id="292" r:id="rId7"/>
    <p:sldId id="269" r:id="rId8"/>
    <p:sldId id="280" r:id="rId9"/>
    <p:sldId id="294" r:id="rId10"/>
    <p:sldId id="296" r:id="rId11"/>
    <p:sldId id="293" r:id="rId12"/>
    <p:sldId id="285" r:id="rId13"/>
    <p:sldId id="297" r:id="rId14"/>
    <p:sldId id="288" r:id="rId15"/>
    <p:sldId id="298" r:id="rId16"/>
    <p:sldId id="302" r:id="rId17"/>
    <p:sldId id="301" r:id="rId18"/>
    <p:sldId id="282" r:id="rId19"/>
    <p:sldId id="300" r:id="rId20"/>
    <p:sldId id="279" r:id="rId21"/>
    <p:sldId id="274" r:id="rId22"/>
    <p:sldId id="283" r:id="rId23"/>
    <p:sldId id="275" r:id="rId24"/>
    <p:sldId id="287" r:id="rId25"/>
    <p:sldId id="276" r:id="rId26"/>
    <p:sldId id="284" r:id="rId27"/>
    <p:sldId id="278" r:id="rId28"/>
    <p:sldId id="26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029" autoAdjust="0"/>
  </p:normalViewPr>
  <p:slideViewPr>
    <p:cSldViewPr snapToGrid="0">
      <p:cViewPr varScale="1">
        <p:scale>
          <a:sx n="64" d="100"/>
          <a:sy n="64" d="100"/>
        </p:scale>
        <p:origin x="24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4C7FFA-54A0-4704-8B6C-04B1F1B05712}" type="doc">
      <dgm:prSet loTypeId="urn:microsoft.com/office/officeart/2005/8/layout/hierarchy1" loCatId="hierarchy" qsTypeId="urn:microsoft.com/office/officeart/2005/8/quickstyle/simple3" qsCatId="simple" csTypeId="urn:microsoft.com/office/officeart/2005/8/colors/accent6_1" csCatId="accent6"/>
      <dgm:spPr/>
      <dgm:t>
        <a:bodyPr/>
        <a:lstStyle/>
        <a:p>
          <a:endParaRPr lang="en-US"/>
        </a:p>
      </dgm:t>
    </dgm:pt>
    <dgm:pt modelId="{0E7D830A-F859-4D4D-885F-70E79C87618E}">
      <dgm:prSet/>
      <dgm:spPr/>
      <dgm:t>
        <a:bodyPr/>
        <a:lstStyle/>
        <a:p>
          <a:r>
            <a:rPr lang="en-US" b="1"/>
            <a:t>UPnP</a:t>
          </a:r>
          <a:endParaRPr lang="en-US"/>
        </a:p>
      </dgm:t>
    </dgm:pt>
    <dgm:pt modelId="{284E54DA-7DC7-4B0B-8C17-CF92F3D8E2BA}" type="parTrans" cxnId="{0F21C3E9-AACF-4532-85BB-1802855BCD58}">
      <dgm:prSet/>
      <dgm:spPr/>
      <dgm:t>
        <a:bodyPr/>
        <a:lstStyle/>
        <a:p>
          <a:endParaRPr lang="en-US"/>
        </a:p>
      </dgm:t>
    </dgm:pt>
    <dgm:pt modelId="{E5DBEF06-9BB0-427F-9474-86BCF9ED7681}" type="sibTrans" cxnId="{0F21C3E9-AACF-4532-85BB-1802855BCD58}">
      <dgm:prSet/>
      <dgm:spPr/>
      <dgm:t>
        <a:bodyPr/>
        <a:lstStyle/>
        <a:p>
          <a:endParaRPr lang="en-US"/>
        </a:p>
      </dgm:t>
    </dgm:pt>
    <dgm:pt modelId="{70F8D7F0-7B98-4688-9459-0274DF3F21A2}">
      <dgm:prSet/>
      <dgm:spPr/>
      <dgm:t>
        <a:bodyPr/>
        <a:lstStyle/>
        <a:p>
          <a:r>
            <a:rPr lang="en-US" b="1"/>
            <a:t>lilupnp</a:t>
          </a:r>
          <a:endParaRPr lang="en-US"/>
        </a:p>
      </dgm:t>
    </dgm:pt>
    <dgm:pt modelId="{8A64E60A-A755-47EE-89E5-6040762E2921}" type="parTrans" cxnId="{0479289B-5870-4D9E-94DA-C7AEFE78B2D5}">
      <dgm:prSet/>
      <dgm:spPr/>
      <dgm:t>
        <a:bodyPr/>
        <a:lstStyle/>
        <a:p>
          <a:endParaRPr lang="en-US"/>
        </a:p>
      </dgm:t>
    </dgm:pt>
    <dgm:pt modelId="{09D9B555-7945-401D-BAC3-20826112FAC2}" type="sibTrans" cxnId="{0479289B-5870-4D9E-94DA-C7AEFE78B2D5}">
      <dgm:prSet/>
      <dgm:spPr/>
      <dgm:t>
        <a:bodyPr/>
        <a:lstStyle/>
        <a:p>
          <a:endParaRPr lang="en-US"/>
        </a:p>
      </dgm:t>
    </dgm:pt>
    <dgm:pt modelId="{5F2093CA-0BB7-47ED-BAF8-BB72DE925607}">
      <dgm:prSet/>
      <dgm:spPr/>
      <dgm:t>
        <a:bodyPr/>
        <a:lstStyle/>
        <a:p>
          <a:r>
            <a:rPr lang="en-US" b="1"/>
            <a:t>miniupnp</a:t>
          </a:r>
          <a:endParaRPr lang="en-US"/>
        </a:p>
      </dgm:t>
    </dgm:pt>
    <dgm:pt modelId="{B2062713-5FAA-45FC-9E8E-0A8296D87AA2}" type="parTrans" cxnId="{363CF844-7625-428E-A66E-DD100FD4A37C}">
      <dgm:prSet/>
      <dgm:spPr/>
      <dgm:t>
        <a:bodyPr/>
        <a:lstStyle/>
        <a:p>
          <a:endParaRPr lang="en-US"/>
        </a:p>
      </dgm:t>
    </dgm:pt>
    <dgm:pt modelId="{0B23DE5E-7A3D-4674-BECE-EDA24CD8E4FC}" type="sibTrans" cxnId="{363CF844-7625-428E-A66E-DD100FD4A37C}">
      <dgm:prSet/>
      <dgm:spPr/>
      <dgm:t>
        <a:bodyPr/>
        <a:lstStyle/>
        <a:p>
          <a:endParaRPr lang="en-US"/>
        </a:p>
      </dgm:t>
    </dgm:pt>
    <dgm:pt modelId="{B4EE7CAB-B940-4513-901D-18512ED88DA7}">
      <dgm:prSet/>
      <dgm:spPr/>
      <dgm:t>
        <a:bodyPr/>
        <a:lstStyle/>
        <a:p>
          <a:r>
            <a:rPr lang="en-US"/>
            <a:t>Weak and/or unchanged default passwords</a:t>
          </a:r>
        </a:p>
      </dgm:t>
    </dgm:pt>
    <dgm:pt modelId="{92753265-CEC6-45B4-91EB-3EF23B2DE82F}" type="parTrans" cxnId="{CD026DC9-03B9-4A0A-B4F5-FCF825B71B3C}">
      <dgm:prSet/>
      <dgm:spPr/>
      <dgm:t>
        <a:bodyPr/>
        <a:lstStyle/>
        <a:p>
          <a:endParaRPr lang="en-US"/>
        </a:p>
      </dgm:t>
    </dgm:pt>
    <dgm:pt modelId="{A8EB649D-0291-4F18-9334-E0636D82E585}" type="sibTrans" cxnId="{CD026DC9-03B9-4A0A-B4F5-FCF825B71B3C}">
      <dgm:prSet/>
      <dgm:spPr/>
      <dgm:t>
        <a:bodyPr/>
        <a:lstStyle/>
        <a:p>
          <a:endParaRPr lang="en-US"/>
        </a:p>
      </dgm:t>
    </dgm:pt>
    <dgm:pt modelId="{0195872E-97F5-44F2-8D72-153FBF336CE3}">
      <dgm:prSet/>
      <dgm:spPr/>
      <dgm:t>
        <a:bodyPr/>
        <a:lstStyle/>
        <a:p>
          <a:r>
            <a:rPr lang="en-US"/>
            <a:t>Unaware of firmware update</a:t>
          </a:r>
        </a:p>
      </dgm:t>
    </dgm:pt>
    <dgm:pt modelId="{A24F8F80-C4DC-4AF2-8CF6-683C5B893407}" type="parTrans" cxnId="{9402ED0C-AAE7-4662-815B-019977112AA4}">
      <dgm:prSet/>
      <dgm:spPr/>
      <dgm:t>
        <a:bodyPr/>
        <a:lstStyle/>
        <a:p>
          <a:endParaRPr lang="en-US"/>
        </a:p>
      </dgm:t>
    </dgm:pt>
    <dgm:pt modelId="{C5DF6F32-F664-4804-B88C-C7470C9E123A}" type="sibTrans" cxnId="{9402ED0C-AAE7-4662-815B-019977112AA4}">
      <dgm:prSet/>
      <dgm:spPr/>
      <dgm:t>
        <a:bodyPr/>
        <a:lstStyle/>
        <a:p>
          <a:endParaRPr lang="en-US"/>
        </a:p>
      </dgm:t>
    </dgm:pt>
    <dgm:pt modelId="{A9DB80E9-DA3A-4619-91AE-3D3415BA2F3D}" type="pres">
      <dgm:prSet presAssocID="{5B4C7FFA-54A0-4704-8B6C-04B1F1B0571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38E72A-1FA4-4B43-85BE-252E0CC2824D}" type="pres">
      <dgm:prSet presAssocID="{0E7D830A-F859-4D4D-885F-70E79C87618E}" presName="hierRoot1" presStyleCnt="0"/>
      <dgm:spPr/>
    </dgm:pt>
    <dgm:pt modelId="{05EB0FCE-CEED-46AD-86CF-FA534FA05859}" type="pres">
      <dgm:prSet presAssocID="{0E7D830A-F859-4D4D-885F-70E79C87618E}" presName="composite" presStyleCnt="0"/>
      <dgm:spPr/>
    </dgm:pt>
    <dgm:pt modelId="{A8726931-A76D-4772-80BC-94560ACC0F4C}" type="pres">
      <dgm:prSet presAssocID="{0E7D830A-F859-4D4D-885F-70E79C87618E}" presName="background" presStyleLbl="node0" presStyleIdx="0" presStyleCnt="3"/>
      <dgm:spPr/>
    </dgm:pt>
    <dgm:pt modelId="{8F98FBA6-97CC-4D20-B9E8-A4F64FCAC12D}" type="pres">
      <dgm:prSet presAssocID="{0E7D830A-F859-4D4D-885F-70E79C87618E}" presName="text" presStyleLbl="fgAcc0" presStyleIdx="0" presStyleCnt="3">
        <dgm:presLayoutVars>
          <dgm:chPref val="3"/>
        </dgm:presLayoutVars>
      </dgm:prSet>
      <dgm:spPr/>
    </dgm:pt>
    <dgm:pt modelId="{91A5FCE9-2340-487D-9F25-D84B879A21F7}" type="pres">
      <dgm:prSet presAssocID="{0E7D830A-F859-4D4D-885F-70E79C87618E}" presName="hierChild2" presStyleCnt="0"/>
      <dgm:spPr/>
    </dgm:pt>
    <dgm:pt modelId="{A5736CF9-3CD9-4858-A93E-E6E8308459A2}" type="pres">
      <dgm:prSet presAssocID="{8A64E60A-A755-47EE-89E5-6040762E2921}" presName="Name10" presStyleLbl="parChTrans1D2" presStyleIdx="0" presStyleCnt="2"/>
      <dgm:spPr/>
    </dgm:pt>
    <dgm:pt modelId="{A16102DD-9A12-4EFB-A666-FCD6579435E2}" type="pres">
      <dgm:prSet presAssocID="{70F8D7F0-7B98-4688-9459-0274DF3F21A2}" presName="hierRoot2" presStyleCnt="0"/>
      <dgm:spPr/>
    </dgm:pt>
    <dgm:pt modelId="{17DAD6AA-1961-4BC2-9DD6-F48E798FCEA6}" type="pres">
      <dgm:prSet presAssocID="{70F8D7F0-7B98-4688-9459-0274DF3F21A2}" presName="composite2" presStyleCnt="0"/>
      <dgm:spPr/>
    </dgm:pt>
    <dgm:pt modelId="{374A27B5-933F-44BF-86B8-8710408B48D2}" type="pres">
      <dgm:prSet presAssocID="{70F8D7F0-7B98-4688-9459-0274DF3F21A2}" presName="background2" presStyleLbl="node2" presStyleIdx="0" presStyleCnt="2"/>
      <dgm:spPr/>
    </dgm:pt>
    <dgm:pt modelId="{42540F42-BD9E-456C-87E5-779A8DB7B9B4}" type="pres">
      <dgm:prSet presAssocID="{70F8D7F0-7B98-4688-9459-0274DF3F21A2}" presName="text2" presStyleLbl="fgAcc2" presStyleIdx="0" presStyleCnt="2">
        <dgm:presLayoutVars>
          <dgm:chPref val="3"/>
        </dgm:presLayoutVars>
      </dgm:prSet>
      <dgm:spPr/>
    </dgm:pt>
    <dgm:pt modelId="{775FED0A-D684-44E4-92C5-DC7AFCD87DF8}" type="pres">
      <dgm:prSet presAssocID="{70F8D7F0-7B98-4688-9459-0274DF3F21A2}" presName="hierChild3" presStyleCnt="0"/>
      <dgm:spPr/>
    </dgm:pt>
    <dgm:pt modelId="{D1006050-DB90-4406-8577-18EE217059ED}" type="pres">
      <dgm:prSet presAssocID="{B2062713-5FAA-45FC-9E8E-0A8296D87AA2}" presName="Name10" presStyleLbl="parChTrans1D2" presStyleIdx="1" presStyleCnt="2"/>
      <dgm:spPr/>
    </dgm:pt>
    <dgm:pt modelId="{B3F5E80E-1AAF-41AC-8545-99EE667B220D}" type="pres">
      <dgm:prSet presAssocID="{5F2093CA-0BB7-47ED-BAF8-BB72DE925607}" presName="hierRoot2" presStyleCnt="0"/>
      <dgm:spPr/>
    </dgm:pt>
    <dgm:pt modelId="{EF68E406-2531-423D-9BA7-C302CD7F1215}" type="pres">
      <dgm:prSet presAssocID="{5F2093CA-0BB7-47ED-BAF8-BB72DE925607}" presName="composite2" presStyleCnt="0"/>
      <dgm:spPr/>
    </dgm:pt>
    <dgm:pt modelId="{29261AED-92D1-4D5E-9E4F-62779A6E48EE}" type="pres">
      <dgm:prSet presAssocID="{5F2093CA-0BB7-47ED-BAF8-BB72DE925607}" presName="background2" presStyleLbl="node2" presStyleIdx="1" presStyleCnt="2"/>
      <dgm:spPr/>
    </dgm:pt>
    <dgm:pt modelId="{7F2381E9-9195-4248-B2FC-14F3E7E97B61}" type="pres">
      <dgm:prSet presAssocID="{5F2093CA-0BB7-47ED-BAF8-BB72DE925607}" presName="text2" presStyleLbl="fgAcc2" presStyleIdx="1" presStyleCnt="2">
        <dgm:presLayoutVars>
          <dgm:chPref val="3"/>
        </dgm:presLayoutVars>
      </dgm:prSet>
      <dgm:spPr/>
    </dgm:pt>
    <dgm:pt modelId="{71BDBC92-01FE-444C-9624-0087A31904F7}" type="pres">
      <dgm:prSet presAssocID="{5F2093CA-0BB7-47ED-BAF8-BB72DE925607}" presName="hierChild3" presStyleCnt="0"/>
      <dgm:spPr/>
    </dgm:pt>
    <dgm:pt modelId="{D1637EE4-3224-4AED-AD0F-50492C68DBCF}" type="pres">
      <dgm:prSet presAssocID="{B4EE7CAB-B940-4513-901D-18512ED88DA7}" presName="hierRoot1" presStyleCnt="0"/>
      <dgm:spPr/>
    </dgm:pt>
    <dgm:pt modelId="{A33A3CD6-BB7C-4083-BFC8-D5AC2F698B8F}" type="pres">
      <dgm:prSet presAssocID="{B4EE7CAB-B940-4513-901D-18512ED88DA7}" presName="composite" presStyleCnt="0"/>
      <dgm:spPr/>
    </dgm:pt>
    <dgm:pt modelId="{EA1BCBD8-F043-4531-AF0F-1B7CB513763F}" type="pres">
      <dgm:prSet presAssocID="{B4EE7CAB-B940-4513-901D-18512ED88DA7}" presName="background" presStyleLbl="node0" presStyleIdx="1" presStyleCnt="3"/>
      <dgm:spPr/>
    </dgm:pt>
    <dgm:pt modelId="{5F2110E6-4D63-4BA5-B08B-A31CB3B70D22}" type="pres">
      <dgm:prSet presAssocID="{B4EE7CAB-B940-4513-901D-18512ED88DA7}" presName="text" presStyleLbl="fgAcc0" presStyleIdx="1" presStyleCnt="3">
        <dgm:presLayoutVars>
          <dgm:chPref val="3"/>
        </dgm:presLayoutVars>
      </dgm:prSet>
      <dgm:spPr/>
    </dgm:pt>
    <dgm:pt modelId="{071C2272-878C-4C3F-A948-093F8F279FA1}" type="pres">
      <dgm:prSet presAssocID="{B4EE7CAB-B940-4513-901D-18512ED88DA7}" presName="hierChild2" presStyleCnt="0"/>
      <dgm:spPr/>
    </dgm:pt>
    <dgm:pt modelId="{48EAC139-491C-4DCD-8CA6-3E35263EF897}" type="pres">
      <dgm:prSet presAssocID="{0195872E-97F5-44F2-8D72-153FBF336CE3}" presName="hierRoot1" presStyleCnt="0"/>
      <dgm:spPr/>
    </dgm:pt>
    <dgm:pt modelId="{7DF51932-CE02-496D-9BAD-CDD595DBDE91}" type="pres">
      <dgm:prSet presAssocID="{0195872E-97F5-44F2-8D72-153FBF336CE3}" presName="composite" presStyleCnt="0"/>
      <dgm:spPr/>
    </dgm:pt>
    <dgm:pt modelId="{0F7D3473-C7B2-4838-AC5C-B9A39360B669}" type="pres">
      <dgm:prSet presAssocID="{0195872E-97F5-44F2-8D72-153FBF336CE3}" presName="background" presStyleLbl="node0" presStyleIdx="2" presStyleCnt="3"/>
      <dgm:spPr/>
    </dgm:pt>
    <dgm:pt modelId="{B08F19CD-AE6F-4280-AFC7-5639BCD02EAA}" type="pres">
      <dgm:prSet presAssocID="{0195872E-97F5-44F2-8D72-153FBF336CE3}" presName="text" presStyleLbl="fgAcc0" presStyleIdx="2" presStyleCnt="3">
        <dgm:presLayoutVars>
          <dgm:chPref val="3"/>
        </dgm:presLayoutVars>
      </dgm:prSet>
      <dgm:spPr/>
    </dgm:pt>
    <dgm:pt modelId="{1FAF6AB5-CD67-4901-BB0A-C93D8E1B2F03}" type="pres">
      <dgm:prSet presAssocID="{0195872E-97F5-44F2-8D72-153FBF336CE3}" presName="hierChild2" presStyleCnt="0"/>
      <dgm:spPr/>
    </dgm:pt>
  </dgm:ptLst>
  <dgm:cxnLst>
    <dgm:cxn modelId="{9402ED0C-AAE7-4662-815B-019977112AA4}" srcId="{5B4C7FFA-54A0-4704-8B6C-04B1F1B05712}" destId="{0195872E-97F5-44F2-8D72-153FBF336CE3}" srcOrd="2" destOrd="0" parTransId="{A24F8F80-C4DC-4AF2-8CF6-683C5B893407}" sibTransId="{C5DF6F32-F664-4804-B88C-C7470C9E123A}"/>
    <dgm:cxn modelId="{2CF10C2C-95E2-4D80-BA4F-4A1CCFE6A4F6}" type="presOf" srcId="{0195872E-97F5-44F2-8D72-153FBF336CE3}" destId="{B08F19CD-AE6F-4280-AFC7-5639BCD02EAA}" srcOrd="0" destOrd="0" presId="urn:microsoft.com/office/officeart/2005/8/layout/hierarchy1"/>
    <dgm:cxn modelId="{54A44B2C-0F69-4D1E-AA44-42E7989F3182}" type="presOf" srcId="{B2062713-5FAA-45FC-9E8E-0A8296D87AA2}" destId="{D1006050-DB90-4406-8577-18EE217059ED}" srcOrd="0" destOrd="0" presId="urn:microsoft.com/office/officeart/2005/8/layout/hierarchy1"/>
    <dgm:cxn modelId="{D06B4A39-4A28-42AD-950C-3BA15B0FF92C}" type="presOf" srcId="{5B4C7FFA-54A0-4704-8B6C-04B1F1B05712}" destId="{A9DB80E9-DA3A-4619-91AE-3D3415BA2F3D}" srcOrd="0" destOrd="0" presId="urn:microsoft.com/office/officeart/2005/8/layout/hierarchy1"/>
    <dgm:cxn modelId="{8F812562-3982-4101-AC00-B22D31180DA3}" type="presOf" srcId="{70F8D7F0-7B98-4688-9459-0274DF3F21A2}" destId="{42540F42-BD9E-456C-87E5-779A8DB7B9B4}" srcOrd="0" destOrd="0" presId="urn:microsoft.com/office/officeart/2005/8/layout/hierarchy1"/>
    <dgm:cxn modelId="{363CF844-7625-428E-A66E-DD100FD4A37C}" srcId="{0E7D830A-F859-4D4D-885F-70E79C87618E}" destId="{5F2093CA-0BB7-47ED-BAF8-BB72DE925607}" srcOrd="1" destOrd="0" parTransId="{B2062713-5FAA-45FC-9E8E-0A8296D87AA2}" sibTransId="{0B23DE5E-7A3D-4674-BECE-EDA24CD8E4FC}"/>
    <dgm:cxn modelId="{0479289B-5870-4D9E-94DA-C7AEFE78B2D5}" srcId="{0E7D830A-F859-4D4D-885F-70E79C87618E}" destId="{70F8D7F0-7B98-4688-9459-0274DF3F21A2}" srcOrd="0" destOrd="0" parTransId="{8A64E60A-A755-47EE-89E5-6040762E2921}" sibTransId="{09D9B555-7945-401D-BAC3-20826112FAC2}"/>
    <dgm:cxn modelId="{65D679B6-A96A-4EBE-A804-691FAC354A4C}" type="presOf" srcId="{8A64E60A-A755-47EE-89E5-6040762E2921}" destId="{A5736CF9-3CD9-4858-A93E-E6E8308459A2}" srcOrd="0" destOrd="0" presId="urn:microsoft.com/office/officeart/2005/8/layout/hierarchy1"/>
    <dgm:cxn modelId="{F3E6C5C0-FAC6-48B7-B1B9-5C0B2B1D62B6}" type="presOf" srcId="{5F2093CA-0BB7-47ED-BAF8-BB72DE925607}" destId="{7F2381E9-9195-4248-B2FC-14F3E7E97B61}" srcOrd="0" destOrd="0" presId="urn:microsoft.com/office/officeart/2005/8/layout/hierarchy1"/>
    <dgm:cxn modelId="{CD026DC9-03B9-4A0A-B4F5-FCF825B71B3C}" srcId="{5B4C7FFA-54A0-4704-8B6C-04B1F1B05712}" destId="{B4EE7CAB-B940-4513-901D-18512ED88DA7}" srcOrd="1" destOrd="0" parTransId="{92753265-CEC6-45B4-91EB-3EF23B2DE82F}" sibTransId="{A8EB649D-0291-4F18-9334-E0636D82E585}"/>
    <dgm:cxn modelId="{659B65CF-4C71-4748-B19F-9308528F7838}" type="presOf" srcId="{B4EE7CAB-B940-4513-901D-18512ED88DA7}" destId="{5F2110E6-4D63-4BA5-B08B-A31CB3B70D22}" srcOrd="0" destOrd="0" presId="urn:microsoft.com/office/officeart/2005/8/layout/hierarchy1"/>
    <dgm:cxn modelId="{8A63C0DC-2428-4133-8005-C1B9C35B4571}" type="presOf" srcId="{0E7D830A-F859-4D4D-885F-70E79C87618E}" destId="{8F98FBA6-97CC-4D20-B9E8-A4F64FCAC12D}" srcOrd="0" destOrd="0" presId="urn:microsoft.com/office/officeart/2005/8/layout/hierarchy1"/>
    <dgm:cxn modelId="{0F21C3E9-AACF-4532-85BB-1802855BCD58}" srcId="{5B4C7FFA-54A0-4704-8B6C-04B1F1B05712}" destId="{0E7D830A-F859-4D4D-885F-70E79C87618E}" srcOrd="0" destOrd="0" parTransId="{284E54DA-7DC7-4B0B-8C17-CF92F3D8E2BA}" sibTransId="{E5DBEF06-9BB0-427F-9474-86BCF9ED7681}"/>
    <dgm:cxn modelId="{06C765F4-AB11-404D-815D-39DA8BEC71DC}" type="presParOf" srcId="{A9DB80E9-DA3A-4619-91AE-3D3415BA2F3D}" destId="{2338E72A-1FA4-4B43-85BE-252E0CC2824D}" srcOrd="0" destOrd="0" presId="urn:microsoft.com/office/officeart/2005/8/layout/hierarchy1"/>
    <dgm:cxn modelId="{05DD9F3D-ABDA-414F-B2E2-43071514C706}" type="presParOf" srcId="{2338E72A-1FA4-4B43-85BE-252E0CC2824D}" destId="{05EB0FCE-CEED-46AD-86CF-FA534FA05859}" srcOrd="0" destOrd="0" presId="urn:microsoft.com/office/officeart/2005/8/layout/hierarchy1"/>
    <dgm:cxn modelId="{910488D7-1350-4E90-BF65-7AE73EB350B3}" type="presParOf" srcId="{05EB0FCE-CEED-46AD-86CF-FA534FA05859}" destId="{A8726931-A76D-4772-80BC-94560ACC0F4C}" srcOrd="0" destOrd="0" presId="urn:microsoft.com/office/officeart/2005/8/layout/hierarchy1"/>
    <dgm:cxn modelId="{68D63746-CD7A-4E34-A80F-94FCAA0092F9}" type="presParOf" srcId="{05EB0FCE-CEED-46AD-86CF-FA534FA05859}" destId="{8F98FBA6-97CC-4D20-B9E8-A4F64FCAC12D}" srcOrd="1" destOrd="0" presId="urn:microsoft.com/office/officeart/2005/8/layout/hierarchy1"/>
    <dgm:cxn modelId="{031205C8-2747-440B-BFC6-3CED0156DC1E}" type="presParOf" srcId="{2338E72A-1FA4-4B43-85BE-252E0CC2824D}" destId="{91A5FCE9-2340-487D-9F25-D84B879A21F7}" srcOrd="1" destOrd="0" presId="urn:microsoft.com/office/officeart/2005/8/layout/hierarchy1"/>
    <dgm:cxn modelId="{20CB298B-40F7-4882-B356-FBB3CA441A6D}" type="presParOf" srcId="{91A5FCE9-2340-487D-9F25-D84B879A21F7}" destId="{A5736CF9-3CD9-4858-A93E-E6E8308459A2}" srcOrd="0" destOrd="0" presId="urn:microsoft.com/office/officeart/2005/8/layout/hierarchy1"/>
    <dgm:cxn modelId="{A0985087-0576-4893-B54F-8C65836E179A}" type="presParOf" srcId="{91A5FCE9-2340-487D-9F25-D84B879A21F7}" destId="{A16102DD-9A12-4EFB-A666-FCD6579435E2}" srcOrd="1" destOrd="0" presId="urn:microsoft.com/office/officeart/2005/8/layout/hierarchy1"/>
    <dgm:cxn modelId="{8A38C13A-37CE-46A7-98C7-16B70827A9CB}" type="presParOf" srcId="{A16102DD-9A12-4EFB-A666-FCD6579435E2}" destId="{17DAD6AA-1961-4BC2-9DD6-F48E798FCEA6}" srcOrd="0" destOrd="0" presId="urn:microsoft.com/office/officeart/2005/8/layout/hierarchy1"/>
    <dgm:cxn modelId="{C38C6C46-DA6C-44BF-813B-E6AAEB3F9CA2}" type="presParOf" srcId="{17DAD6AA-1961-4BC2-9DD6-F48E798FCEA6}" destId="{374A27B5-933F-44BF-86B8-8710408B48D2}" srcOrd="0" destOrd="0" presId="urn:microsoft.com/office/officeart/2005/8/layout/hierarchy1"/>
    <dgm:cxn modelId="{A04C7AC1-4B1A-4D3A-AC4A-35A677D9F99D}" type="presParOf" srcId="{17DAD6AA-1961-4BC2-9DD6-F48E798FCEA6}" destId="{42540F42-BD9E-456C-87E5-779A8DB7B9B4}" srcOrd="1" destOrd="0" presId="urn:microsoft.com/office/officeart/2005/8/layout/hierarchy1"/>
    <dgm:cxn modelId="{7DA830D4-AB37-4F83-A68D-1E0CF8F57397}" type="presParOf" srcId="{A16102DD-9A12-4EFB-A666-FCD6579435E2}" destId="{775FED0A-D684-44E4-92C5-DC7AFCD87DF8}" srcOrd="1" destOrd="0" presId="urn:microsoft.com/office/officeart/2005/8/layout/hierarchy1"/>
    <dgm:cxn modelId="{5EE1C803-2665-4950-9392-826C3435EA05}" type="presParOf" srcId="{91A5FCE9-2340-487D-9F25-D84B879A21F7}" destId="{D1006050-DB90-4406-8577-18EE217059ED}" srcOrd="2" destOrd="0" presId="urn:microsoft.com/office/officeart/2005/8/layout/hierarchy1"/>
    <dgm:cxn modelId="{C873C20A-A927-42A6-A5B1-31D4D4862AF1}" type="presParOf" srcId="{91A5FCE9-2340-487D-9F25-D84B879A21F7}" destId="{B3F5E80E-1AAF-41AC-8545-99EE667B220D}" srcOrd="3" destOrd="0" presId="urn:microsoft.com/office/officeart/2005/8/layout/hierarchy1"/>
    <dgm:cxn modelId="{3032AB32-F56F-4F3D-A425-090D1ED83900}" type="presParOf" srcId="{B3F5E80E-1AAF-41AC-8545-99EE667B220D}" destId="{EF68E406-2531-423D-9BA7-C302CD7F1215}" srcOrd="0" destOrd="0" presId="urn:microsoft.com/office/officeart/2005/8/layout/hierarchy1"/>
    <dgm:cxn modelId="{17CB6A2E-576E-43E6-A03A-EF7E76103CC2}" type="presParOf" srcId="{EF68E406-2531-423D-9BA7-C302CD7F1215}" destId="{29261AED-92D1-4D5E-9E4F-62779A6E48EE}" srcOrd="0" destOrd="0" presId="urn:microsoft.com/office/officeart/2005/8/layout/hierarchy1"/>
    <dgm:cxn modelId="{ED1821AD-F533-45EC-8C04-24CD61C051BD}" type="presParOf" srcId="{EF68E406-2531-423D-9BA7-C302CD7F1215}" destId="{7F2381E9-9195-4248-B2FC-14F3E7E97B61}" srcOrd="1" destOrd="0" presId="urn:microsoft.com/office/officeart/2005/8/layout/hierarchy1"/>
    <dgm:cxn modelId="{FC9C1D98-A292-4DDA-A835-F4EE34933834}" type="presParOf" srcId="{B3F5E80E-1AAF-41AC-8545-99EE667B220D}" destId="{71BDBC92-01FE-444C-9624-0087A31904F7}" srcOrd="1" destOrd="0" presId="urn:microsoft.com/office/officeart/2005/8/layout/hierarchy1"/>
    <dgm:cxn modelId="{601D8EDF-33AD-4645-9075-AAA0E1CA4035}" type="presParOf" srcId="{A9DB80E9-DA3A-4619-91AE-3D3415BA2F3D}" destId="{D1637EE4-3224-4AED-AD0F-50492C68DBCF}" srcOrd="1" destOrd="0" presId="urn:microsoft.com/office/officeart/2005/8/layout/hierarchy1"/>
    <dgm:cxn modelId="{31BA6F4D-7331-49F5-9ECA-42EF356802DB}" type="presParOf" srcId="{D1637EE4-3224-4AED-AD0F-50492C68DBCF}" destId="{A33A3CD6-BB7C-4083-BFC8-D5AC2F698B8F}" srcOrd="0" destOrd="0" presId="urn:microsoft.com/office/officeart/2005/8/layout/hierarchy1"/>
    <dgm:cxn modelId="{24117B3D-4CCB-483C-8A9D-68CEE125B60F}" type="presParOf" srcId="{A33A3CD6-BB7C-4083-BFC8-D5AC2F698B8F}" destId="{EA1BCBD8-F043-4531-AF0F-1B7CB513763F}" srcOrd="0" destOrd="0" presId="urn:microsoft.com/office/officeart/2005/8/layout/hierarchy1"/>
    <dgm:cxn modelId="{D3E6D3F2-0996-4E5D-BF61-C38834508DF5}" type="presParOf" srcId="{A33A3CD6-BB7C-4083-BFC8-D5AC2F698B8F}" destId="{5F2110E6-4D63-4BA5-B08B-A31CB3B70D22}" srcOrd="1" destOrd="0" presId="urn:microsoft.com/office/officeart/2005/8/layout/hierarchy1"/>
    <dgm:cxn modelId="{B8AA7C84-8294-4961-818C-903C0CA3E368}" type="presParOf" srcId="{D1637EE4-3224-4AED-AD0F-50492C68DBCF}" destId="{071C2272-878C-4C3F-A948-093F8F279FA1}" srcOrd="1" destOrd="0" presId="urn:microsoft.com/office/officeart/2005/8/layout/hierarchy1"/>
    <dgm:cxn modelId="{A68F4CAD-06F2-4D67-8B7A-95509925982B}" type="presParOf" srcId="{A9DB80E9-DA3A-4619-91AE-3D3415BA2F3D}" destId="{48EAC139-491C-4DCD-8CA6-3E35263EF897}" srcOrd="2" destOrd="0" presId="urn:microsoft.com/office/officeart/2005/8/layout/hierarchy1"/>
    <dgm:cxn modelId="{FAD4AC0C-B61B-4DD9-84D8-4D91D4DDBB58}" type="presParOf" srcId="{48EAC139-491C-4DCD-8CA6-3E35263EF897}" destId="{7DF51932-CE02-496D-9BAD-CDD595DBDE91}" srcOrd="0" destOrd="0" presId="urn:microsoft.com/office/officeart/2005/8/layout/hierarchy1"/>
    <dgm:cxn modelId="{84A996CC-DF31-4D67-8120-609E21CC1F80}" type="presParOf" srcId="{7DF51932-CE02-496D-9BAD-CDD595DBDE91}" destId="{0F7D3473-C7B2-4838-AC5C-B9A39360B669}" srcOrd="0" destOrd="0" presId="urn:microsoft.com/office/officeart/2005/8/layout/hierarchy1"/>
    <dgm:cxn modelId="{539B3CB5-5245-4E39-901E-4113376EFE4F}" type="presParOf" srcId="{7DF51932-CE02-496D-9BAD-CDD595DBDE91}" destId="{B08F19CD-AE6F-4280-AFC7-5639BCD02EAA}" srcOrd="1" destOrd="0" presId="urn:microsoft.com/office/officeart/2005/8/layout/hierarchy1"/>
    <dgm:cxn modelId="{1D91B218-EA37-4A61-BD32-912C10B553BC}" type="presParOf" srcId="{48EAC139-491C-4DCD-8CA6-3E35263EF897}" destId="{1FAF6AB5-CD67-4901-BB0A-C93D8E1B2F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D3A7CF-0F0D-4960-A2BD-FA2E9BC89558}" type="doc">
      <dgm:prSet loTypeId="urn:microsoft.com/office/officeart/2005/8/layout/hierarchy1" loCatId="hierarchy" qsTypeId="urn:microsoft.com/office/officeart/2005/8/quickstyle/simple3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20217C1F-641D-4469-8804-C9E1307EAFFC}">
      <dgm:prSet/>
      <dgm:spPr/>
      <dgm:t>
        <a:bodyPr/>
        <a:lstStyle/>
        <a:p>
          <a:r>
            <a:rPr lang="en-US"/>
            <a:t>UPnP</a:t>
          </a:r>
        </a:p>
      </dgm:t>
    </dgm:pt>
    <dgm:pt modelId="{AF588608-0F6B-4120-9E60-29CE9BE630E2}" type="parTrans" cxnId="{2F515A35-668D-4AB2-8CFD-584568BFFFA1}">
      <dgm:prSet/>
      <dgm:spPr/>
      <dgm:t>
        <a:bodyPr/>
        <a:lstStyle/>
        <a:p>
          <a:endParaRPr lang="en-US"/>
        </a:p>
      </dgm:t>
    </dgm:pt>
    <dgm:pt modelId="{837ED8DE-B7AA-46DA-B527-E40E4603B3EF}" type="sibTrans" cxnId="{2F515A35-668D-4AB2-8CFD-584568BFFFA1}">
      <dgm:prSet/>
      <dgm:spPr/>
      <dgm:t>
        <a:bodyPr/>
        <a:lstStyle/>
        <a:p>
          <a:endParaRPr lang="en-US"/>
        </a:p>
      </dgm:t>
    </dgm:pt>
    <dgm:pt modelId="{60F9DF70-B0D6-4944-AAB0-262755322DCC}">
      <dgm:prSet/>
      <dgm:spPr/>
      <dgm:t>
        <a:bodyPr/>
        <a:lstStyle/>
        <a:p>
          <a:r>
            <a:rPr lang="en-US"/>
            <a:t>lilupnp</a:t>
          </a:r>
        </a:p>
      </dgm:t>
    </dgm:pt>
    <dgm:pt modelId="{5FC6995A-9E53-4D66-B834-CB7C45EE914F}" type="parTrans" cxnId="{330BF667-2272-440F-9051-4A5AA61D912A}">
      <dgm:prSet/>
      <dgm:spPr/>
      <dgm:t>
        <a:bodyPr/>
        <a:lstStyle/>
        <a:p>
          <a:endParaRPr lang="en-US"/>
        </a:p>
      </dgm:t>
    </dgm:pt>
    <dgm:pt modelId="{53949335-1F5B-41D8-941A-7D4B5CA44B71}" type="sibTrans" cxnId="{330BF667-2272-440F-9051-4A5AA61D912A}">
      <dgm:prSet/>
      <dgm:spPr/>
      <dgm:t>
        <a:bodyPr/>
        <a:lstStyle/>
        <a:p>
          <a:endParaRPr lang="en-US"/>
        </a:p>
      </dgm:t>
    </dgm:pt>
    <dgm:pt modelId="{D7A64D6F-7BE3-4836-8C49-1C945D4BFEDA}">
      <dgm:prSet/>
      <dgm:spPr/>
      <dgm:t>
        <a:bodyPr/>
        <a:lstStyle/>
        <a:p>
          <a:r>
            <a:rPr lang="en-US"/>
            <a:t>miniupnp</a:t>
          </a:r>
        </a:p>
      </dgm:t>
    </dgm:pt>
    <dgm:pt modelId="{FD6A116B-E60F-4ABC-AEF8-DA4BE4EB866E}" type="parTrans" cxnId="{380EA395-9959-4119-B8D4-A7F97F686587}">
      <dgm:prSet/>
      <dgm:spPr/>
      <dgm:t>
        <a:bodyPr/>
        <a:lstStyle/>
        <a:p>
          <a:endParaRPr lang="en-US"/>
        </a:p>
      </dgm:t>
    </dgm:pt>
    <dgm:pt modelId="{BBC1D18C-8198-41EE-B634-C839491FA68E}" type="sibTrans" cxnId="{380EA395-9959-4119-B8D4-A7F97F686587}">
      <dgm:prSet/>
      <dgm:spPr/>
      <dgm:t>
        <a:bodyPr/>
        <a:lstStyle/>
        <a:p>
          <a:endParaRPr lang="en-US"/>
        </a:p>
      </dgm:t>
    </dgm:pt>
    <dgm:pt modelId="{E404246B-3805-4CC9-A3EF-BC14B0864FDF}">
      <dgm:prSet/>
      <dgm:spPr/>
      <dgm:t>
        <a:bodyPr/>
        <a:lstStyle/>
        <a:p>
          <a:r>
            <a:rPr lang="en-US" b="1"/>
            <a:t>Weak and/or unchanged default passwords</a:t>
          </a:r>
          <a:endParaRPr lang="en-US"/>
        </a:p>
      </dgm:t>
    </dgm:pt>
    <dgm:pt modelId="{28B6E9AA-46AF-4A6E-B250-3E1ABD9D3F64}" type="parTrans" cxnId="{528B38E2-FB3A-453B-8E21-5E40F88C34C0}">
      <dgm:prSet/>
      <dgm:spPr/>
      <dgm:t>
        <a:bodyPr/>
        <a:lstStyle/>
        <a:p>
          <a:endParaRPr lang="en-US"/>
        </a:p>
      </dgm:t>
    </dgm:pt>
    <dgm:pt modelId="{CCFFFB96-59A7-4575-BFBC-4F5C68D4EAF4}" type="sibTrans" cxnId="{528B38E2-FB3A-453B-8E21-5E40F88C34C0}">
      <dgm:prSet/>
      <dgm:spPr/>
      <dgm:t>
        <a:bodyPr/>
        <a:lstStyle/>
        <a:p>
          <a:endParaRPr lang="en-US"/>
        </a:p>
      </dgm:t>
    </dgm:pt>
    <dgm:pt modelId="{C93796E2-F5C9-48B9-98F2-E068CE9478BB}">
      <dgm:prSet/>
      <dgm:spPr/>
      <dgm:t>
        <a:bodyPr/>
        <a:lstStyle/>
        <a:p>
          <a:r>
            <a:rPr lang="en-US"/>
            <a:t>Unaware of firmware update</a:t>
          </a:r>
        </a:p>
      </dgm:t>
    </dgm:pt>
    <dgm:pt modelId="{5A1B8B99-F32E-4889-9644-B6B1900FFA3A}" type="parTrans" cxnId="{55CF4DF8-6043-4BEC-B6A1-AF03B95CF536}">
      <dgm:prSet/>
      <dgm:spPr/>
      <dgm:t>
        <a:bodyPr/>
        <a:lstStyle/>
        <a:p>
          <a:endParaRPr lang="en-US"/>
        </a:p>
      </dgm:t>
    </dgm:pt>
    <dgm:pt modelId="{F79E8AD2-04D9-4DA2-8390-4B534428645C}" type="sibTrans" cxnId="{55CF4DF8-6043-4BEC-B6A1-AF03B95CF536}">
      <dgm:prSet/>
      <dgm:spPr/>
      <dgm:t>
        <a:bodyPr/>
        <a:lstStyle/>
        <a:p>
          <a:endParaRPr lang="en-US"/>
        </a:p>
      </dgm:t>
    </dgm:pt>
    <dgm:pt modelId="{DBD75784-B0EE-464F-B6E0-DE8875B6F498}" type="pres">
      <dgm:prSet presAssocID="{51D3A7CF-0F0D-4960-A2BD-FA2E9BC895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FB778-5E4C-4491-85E3-17CABB5650FC}" type="pres">
      <dgm:prSet presAssocID="{20217C1F-641D-4469-8804-C9E1307EAFFC}" presName="hierRoot1" presStyleCnt="0"/>
      <dgm:spPr/>
    </dgm:pt>
    <dgm:pt modelId="{D9B6E9CA-91FD-4D21-A418-D0B179D5F3BA}" type="pres">
      <dgm:prSet presAssocID="{20217C1F-641D-4469-8804-C9E1307EAFFC}" presName="composite" presStyleCnt="0"/>
      <dgm:spPr/>
    </dgm:pt>
    <dgm:pt modelId="{CE9C8566-D5B4-4503-9043-3566B3D98826}" type="pres">
      <dgm:prSet presAssocID="{20217C1F-641D-4469-8804-C9E1307EAFFC}" presName="background" presStyleLbl="node0" presStyleIdx="0" presStyleCnt="3"/>
      <dgm:spPr/>
    </dgm:pt>
    <dgm:pt modelId="{D24D19E3-7FAD-4064-A75F-8DCE46B3A217}" type="pres">
      <dgm:prSet presAssocID="{20217C1F-641D-4469-8804-C9E1307EAFFC}" presName="text" presStyleLbl="fgAcc0" presStyleIdx="0" presStyleCnt="3">
        <dgm:presLayoutVars>
          <dgm:chPref val="3"/>
        </dgm:presLayoutVars>
      </dgm:prSet>
      <dgm:spPr/>
    </dgm:pt>
    <dgm:pt modelId="{60DC6982-0AB6-4574-A61A-DB70B312EDEC}" type="pres">
      <dgm:prSet presAssocID="{20217C1F-641D-4469-8804-C9E1307EAFFC}" presName="hierChild2" presStyleCnt="0"/>
      <dgm:spPr/>
    </dgm:pt>
    <dgm:pt modelId="{E30AA761-29B5-4A79-90EB-225007BFF3D2}" type="pres">
      <dgm:prSet presAssocID="{5FC6995A-9E53-4D66-B834-CB7C45EE914F}" presName="Name10" presStyleLbl="parChTrans1D2" presStyleIdx="0" presStyleCnt="2"/>
      <dgm:spPr/>
    </dgm:pt>
    <dgm:pt modelId="{074D3ED9-AC6C-40FE-9801-A9C0B13B24FE}" type="pres">
      <dgm:prSet presAssocID="{60F9DF70-B0D6-4944-AAB0-262755322DCC}" presName="hierRoot2" presStyleCnt="0"/>
      <dgm:spPr/>
    </dgm:pt>
    <dgm:pt modelId="{F704079F-8DB9-40EA-90D1-9E0C270D5FC8}" type="pres">
      <dgm:prSet presAssocID="{60F9DF70-B0D6-4944-AAB0-262755322DCC}" presName="composite2" presStyleCnt="0"/>
      <dgm:spPr/>
    </dgm:pt>
    <dgm:pt modelId="{D1ECA0C5-E79D-4347-A711-7E59F5F91144}" type="pres">
      <dgm:prSet presAssocID="{60F9DF70-B0D6-4944-AAB0-262755322DCC}" presName="background2" presStyleLbl="node2" presStyleIdx="0" presStyleCnt="2"/>
      <dgm:spPr/>
    </dgm:pt>
    <dgm:pt modelId="{66B7600F-86E0-4340-842F-26633237EAE5}" type="pres">
      <dgm:prSet presAssocID="{60F9DF70-B0D6-4944-AAB0-262755322DCC}" presName="text2" presStyleLbl="fgAcc2" presStyleIdx="0" presStyleCnt="2">
        <dgm:presLayoutVars>
          <dgm:chPref val="3"/>
        </dgm:presLayoutVars>
      </dgm:prSet>
      <dgm:spPr/>
    </dgm:pt>
    <dgm:pt modelId="{86B8A617-94AF-494C-BBF0-072A1D0741E8}" type="pres">
      <dgm:prSet presAssocID="{60F9DF70-B0D6-4944-AAB0-262755322DCC}" presName="hierChild3" presStyleCnt="0"/>
      <dgm:spPr/>
    </dgm:pt>
    <dgm:pt modelId="{F33D2866-82E5-4AC1-B00E-BDC06F136852}" type="pres">
      <dgm:prSet presAssocID="{FD6A116B-E60F-4ABC-AEF8-DA4BE4EB866E}" presName="Name10" presStyleLbl="parChTrans1D2" presStyleIdx="1" presStyleCnt="2"/>
      <dgm:spPr/>
    </dgm:pt>
    <dgm:pt modelId="{8E3B1AC5-8D8A-4EB4-B2EE-C6AC5E9A4E17}" type="pres">
      <dgm:prSet presAssocID="{D7A64D6F-7BE3-4836-8C49-1C945D4BFEDA}" presName="hierRoot2" presStyleCnt="0"/>
      <dgm:spPr/>
    </dgm:pt>
    <dgm:pt modelId="{E54E1888-0214-477A-A2AE-5CD94DD66896}" type="pres">
      <dgm:prSet presAssocID="{D7A64D6F-7BE3-4836-8C49-1C945D4BFEDA}" presName="composite2" presStyleCnt="0"/>
      <dgm:spPr/>
    </dgm:pt>
    <dgm:pt modelId="{68FBC415-336B-43C3-AD77-0884BD9E0623}" type="pres">
      <dgm:prSet presAssocID="{D7A64D6F-7BE3-4836-8C49-1C945D4BFEDA}" presName="background2" presStyleLbl="node2" presStyleIdx="1" presStyleCnt="2"/>
      <dgm:spPr/>
    </dgm:pt>
    <dgm:pt modelId="{76A74BC0-81B2-4B8E-BC88-DCCEE000A064}" type="pres">
      <dgm:prSet presAssocID="{D7A64D6F-7BE3-4836-8C49-1C945D4BFEDA}" presName="text2" presStyleLbl="fgAcc2" presStyleIdx="1" presStyleCnt="2">
        <dgm:presLayoutVars>
          <dgm:chPref val="3"/>
        </dgm:presLayoutVars>
      </dgm:prSet>
      <dgm:spPr/>
    </dgm:pt>
    <dgm:pt modelId="{2A0EE070-BD2D-4100-9A67-C16332C62C8F}" type="pres">
      <dgm:prSet presAssocID="{D7A64D6F-7BE3-4836-8C49-1C945D4BFEDA}" presName="hierChild3" presStyleCnt="0"/>
      <dgm:spPr/>
    </dgm:pt>
    <dgm:pt modelId="{480E06CA-6F73-4936-A3F2-BD12B3FBA595}" type="pres">
      <dgm:prSet presAssocID="{E404246B-3805-4CC9-A3EF-BC14B0864FDF}" presName="hierRoot1" presStyleCnt="0"/>
      <dgm:spPr/>
    </dgm:pt>
    <dgm:pt modelId="{E216C16A-6C8E-4718-A684-5063E11A759C}" type="pres">
      <dgm:prSet presAssocID="{E404246B-3805-4CC9-A3EF-BC14B0864FDF}" presName="composite" presStyleCnt="0"/>
      <dgm:spPr/>
    </dgm:pt>
    <dgm:pt modelId="{23B62092-D992-4193-B3FD-ADB2A994429C}" type="pres">
      <dgm:prSet presAssocID="{E404246B-3805-4CC9-A3EF-BC14B0864FDF}" presName="background" presStyleLbl="node0" presStyleIdx="1" presStyleCnt="3"/>
      <dgm:spPr/>
    </dgm:pt>
    <dgm:pt modelId="{C3E46A53-A246-41F5-B370-B0A1256F5661}" type="pres">
      <dgm:prSet presAssocID="{E404246B-3805-4CC9-A3EF-BC14B0864FDF}" presName="text" presStyleLbl="fgAcc0" presStyleIdx="1" presStyleCnt="3">
        <dgm:presLayoutVars>
          <dgm:chPref val="3"/>
        </dgm:presLayoutVars>
      </dgm:prSet>
      <dgm:spPr/>
    </dgm:pt>
    <dgm:pt modelId="{E551127B-D288-42E0-9D87-8722FC5D8638}" type="pres">
      <dgm:prSet presAssocID="{E404246B-3805-4CC9-A3EF-BC14B0864FDF}" presName="hierChild2" presStyleCnt="0"/>
      <dgm:spPr/>
    </dgm:pt>
    <dgm:pt modelId="{CBB7DFE7-A956-44C9-BFF5-F1CA031B2454}" type="pres">
      <dgm:prSet presAssocID="{C93796E2-F5C9-48B9-98F2-E068CE9478BB}" presName="hierRoot1" presStyleCnt="0"/>
      <dgm:spPr/>
    </dgm:pt>
    <dgm:pt modelId="{9DC65F13-0DFC-4EC2-BF84-02B50015FED9}" type="pres">
      <dgm:prSet presAssocID="{C93796E2-F5C9-48B9-98F2-E068CE9478BB}" presName="composite" presStyleCnt="0"/>
      <dgm:spPr/>
    </dgm:pt>
    <dgm:pt modelId="{DBBDFA90-5FAA-49BD-AB24-F6CD55F8BDA3}" type="pres">
      <dgm:prSet presAssocID="{C93796E2-F5C9-48B9-98F2-E068CE9478BB}" presName="background" presStyleLbl="node0" presStyleIdx="2" presStyleCnt="3"/>
      <dgm:spPr/>
    </dgm:pt>
    <dgm:pt modelId="{79EEBA89-6948-4585-B999-0E3C3BC1AD25}" type="pres">
      <dgm:prSet presAssocID="{C93796E2-F5C9-48B9-98F2-E068CE9478BB}" presName="text" presStyleLbl="fgAcc0" presStyleIdx="2" presStyleCnt="3">
        <dgm:presLayoutVars>
          <dgm:chPref val="3"/>
        </dgm:presLayoutVars>
      </dgm:prSet>
      <dgm:spPr/>
    </dgm:pt>
    <dgm:pt modelId="{45F44663-EF76-4FBF-A9B1-81FDC0EB377A}" type="pres">
      <dgm:prSet presAssocID="{C93796E2-F5C9-48B9-98F2-E068CE9478BB}" presName="hierChild2" presStyleCnt="0"/>
      <dgm:spPr/>
    </dgm:pt>
  </dgm:ptLst>
  <dgm:cxnLst>
    <dgm:cxn modelId="{9BC96C24-86CE-42B8-A07E-749D62A35833}" type="presOf" srcId="{FD6A116B-E60F-4ABC-AEF8-DA4BE4EB866E}" destId="{F33D2866-82E5-4AC1-B00E-BDC06F136852}" srcOrd="0" destOrd="0" presId="urn:microsoft.com/office/officeart/2005/8/layout/hierarchy1"/>
    <dgm:cxn modelId="{2F515A35-668D-4AB2-8CFD-584568BFFFA1}" srcId="{51D3A7CF-0F0D-4960-A2BD-FA2E9BC89558}" destId="{20217C1F-641D-4469-8804-C9E1307EAFFC}" srcOrd="0" destOrd="0" parTransId="{AF588608-0F6B-4120-9E60-29CE9BE630E2}" sibTransId="{837ED8DE-B7AA-46DA-B527-E40E4603B3EF}"/>
    <dgm:cxn modelId="{4844FA3B-82E3-48CF-9D80-25288D959EAD}" type="presOf" srcId="{C93796E2-F5C9-48B9-98F2-E068CE9478BB}" destId="{79EEBA89-6948-4585-B999-0E3C3BC1AD25}" srcOrd="0" destOrd="0" presId="urn:microsoft.com/office/officeart/2005/8/layout/hierarchy1"/>
    <dgm:cxn modelId="{4811BE61-7074-49C0-A5C0-8FD935E7AC45}" type="presOf" srcId="{60F9DF70-B0D6-4944-AAB0-262755322DCC}" destId="{66B7600F-86E0-4340-842F-26633237EAE5}" srcOrd="0" destOrd="0" presId="urn:microsoft.com/office/officeart/2005/8/layout/hierarchy1"/>
    <dgm:cxn modelId="{330BF667-2272-440F-9051-4A5AA61D912A}" srcId="{20217C1F-641D-4469-8804-C9E1307EAFFC}" destId="{60F9DF70-B0D6-4944-AAB0-262755322DCC}" srcOrd="0" destOrd="0" parTransId="{5FC6995A-9E53-4D66-B834-CB7C45EE914F}" sibTransId="{53949335-1F5B-41D8-941A-7D4B5CA44B71}"/>
    <dgm:cxn modelId="{8B930A70-DEAD-4AFE-82EA-E741C103F303}" type="presOf" srcId="{51D3A7CF-0F0D-4960-A2BD-FA2E9BC89558}" destId="{DBD75784-B0EE-464F-B6E0-DE8875B6F498}" srcOrd="0" destOrd="0" presId="urn:microsoft.com/office/officeart/2005/8/layout/hierarchy1"/>
    <dgm:cxn modelId="{35B37953-EA3C-4637-96C0-488E361BFADE}" type="presOf" srcId="{5FC6995A-9E53-4D66-B834-CB7C45EE914F}" destId="{E30AA761-29B5-4A79-90EB-225007BFF3D2}" srcOrd="0" destOrd="0" presId="urn:microsoft.com/office/officeart/2005/8/layout/hierarchy1"/>
    <dgm:cxn modelId="{A04C338D-B60C-452D-8682-CFBEE3806A28}" type="presOf" srcId="{D7A64D6F-7BE3-4836-8C49-1C945D4BFEDA}" destId="{76A74BC0-81B2-4B8E-BC88-DCCEE000A064}" srcOrd="0" destOrd="0" presId="urn:microsoft.com/office/officeart/2005/8/layout/hierarchy1"/>
    <dgm:cxn modelId="{380EA395-9959-4119-B8D4-A7F97F686587}" srcId="{20217C1F-641D-4469-8804-C9E1307EAFFC}" destId="{D7A64D6F-7BE3-4836-8C49-1C945D4BFEDA}" srcOrd="1" destOrd="0" parTransId="{FD6A116B-E60F-4ABC-AEF8-DA4BE4EB866E}" sibTransId="{BBC1D18C-8198-41EE-B634-C839491FA68E}"/>
    <dgm:cxn modelId="{3F9D3D99-8525-4507-AC30-B67FA1A310EB}" type="presOf" srcId="{E404246B-3805-4CC9-A3EF-BC14B0864FDF}" destId="{C3E46A53-A246-41F5-B370-B0A1256F5661}" srcOrd="0" destOrd="0" presId="urn:microsoft.com/office/officeart/2005/8/layout/hierarchy1"/>
    <dgm:cxn modelId="{528B38E2-FB3A-453B-8E21-5E40F88C34C0}" srcId="{51D3A7CF-0F0D-4960-A2BD-FA2E9BC89558}" destId="{E404246B-3805-4CC9-A3EF-BC14B0864FDF}" srcOrd="1" destOrd="0" parTransId="{28B6E9AA-46AF-4A6E-B250-3E1ABD9D3F64}" sibTransId="{CCFFFB96-59A7-4575-BFBC-4F5C68D4EAF4}"/>
    <dgm:cxn modelId="{55CF4DF8-6043-4BEC-B6A1-AF03B95CF536}" srcId="{51D3A7CF-0F0D-4960-A2BD-FA2E9BC89558}" destId="{C93796E2-F5C9-48B9-98F2-E068CE9478BB}" srcOrd="2" destOrd="0" parTransId="{5A1B8B99-F32E-4889-9644-B6B1900FFA3A}" sibTransId="{F79E8AD2-04D9-4DA2-8390-4B534428645C}"/>
    <dgm:cxn modelId="{F4A034FC-5852-4A45-9D20-7DAAD2AE5A06}" type="presOf" srcId="{20217C1F-641D-4469-8804-C9E1307EAFFC}" destId="{D24D19E3-7FAD-4064-A75F-8DCE46B3A217}" srcOrd="0" destOrd="0" presId="urn:microsoft.com/office/officeart/2005/8/layout/hierarchy1"/>
    <dgm:cxn modelId="{B5CCB3D5-58E6-4795-8A76-B965ADB323D0}" type="presParOf" srcId="{DBD75784-B0EE-464F-B6E0-DE8875B6F498}" destId="{E9AFB778-5E4C-4491-85E3-17CABB5650FC}" srcOrd="0" destOrd="0" presId="urn:microsoft.com/office/officeart/2005/8/layout/hierarchy1"/>
    <dgm:cxn modelId="{2E8E31BD-6DB9-4812-8A46-35F95D2C2166}" type="presParOf" srcId="{E9AFB778-5E4C-4491-85E3-17CABB5650FC}" destId="{D9B6E9CA-91FD-4D21-A418-D0B179D5F3BA}" srcOrd="0" destOrd="0" presId="urn:microsoft.com/office/officeart/2005/8/layout/hierarchy1"/>
    <dgm:cxn modelId="{B222746E-D31B-4A4B-B8C2-AFAE2AD0F44B}" type="presParOf" srcId="{D9B6E9CA-91FD-4D21-A418-D0B179D5F3BA}" destId="{CE9C8566-D5B4-4503-9043-3566B3D98826}" srcOrd="0" destOrd="0" presId="urn:microsoft.com/office/officeart/2005/8/layout/hierarchy1"/>
    <dgm:cxn modelId="{D56404A4-134A-460A-9E89-47B602C96CDE}" type="presParOf" srcId="{D9B6E9CA-91FD-4D21-A418-D0B179D5F3BA}" destId="{D24D19E3-7FAD-4064-A75F-8DCE46B3A217}" srcOrd="1" destOrd="0" presId="urn:microsoft.com/office/officeart/2005/8/layout/hierarchy1"/>
    <dgm:cxn modelId="{6F274891-2E98-421F-8E16-A218C317F0A0}" type="presParOf" srcId="{E9AFB778-5E4C-4491-85E3-17CABB5650FC}" destId="{60DC6982-0AB6-4574-A61A-DB70B312EDEC}" srcOrd="1" destOrd="0" presId="urn:microsoft.com/office/officeart/2005/8/layout/hierarchy1"/>
    <dgm:cxn modelId="{1031F35B-CE11-4F8F-BF0F-9DEF8275FE8E}" type="presParOf" srcId="{60DC6982-0AB6-4574-A61A-DB70B312EDEC}" destId="{E30AA761-29B5-4A79-90EB-225007BFF3D2}" srcOrd="0" destOrd="0" presId="urn:microsoft.com/office/officeart/2005/8/layout/hierarchy1"/>
    <dgm:cxn modelId="{913347A5-A6AA-43EA-B261-65A704BC012B}" type="presParOf" srcId="{60DC6982-0AB6-4574-A61A-DB70B312EDEC}" destId="{074D3ED9-AC6C-40FE-9801-A9C0B13B24FE}" srcOrd="1" destOrd="0" presId="urn:microsoft.com/office/officeart/2005/8/layout/hierarchy1"/>
    <dgm:cxn modelId="{D26CA897-72FB-4A26-B68D-9AF4D3234EC2}" type="presParOf" srcId="{074D3ED9-AC6C-40FE-9801-A9C0B13B24FE}" destId="{F704079F-8DB9-40EA-90D1-9E0C270D5FC8}" srcOrd="0" destOrd="0" presId="urn:microsoft.com/office/officeart/2005/8/layout/hierarchy1"/>
    <dgm:cxn modelId="{394E8F0A-FBFE-4B74-AF06-7B6836CAF224}" type="presParOf" srcId="{F704079F-8DB9-40EA-90D1-9E0C270D5FC8}" destId="{D1ECA0C5-E79D-4347-A711-7E59F5F91144}" srcOrd="0" destOrd="0" presId="urn:microsoft.com/office/officeart/2005/8/layout/hierarchy1"/>
    <dgm:cxn modelId="{E888F8DD-ECD6-4D59-A2A8-3454E801E2BD}" type="presParOf" srcId="{F704079F-8DB9-40EA-90D1-9E0C270D5FC8}" destId="{66B7600F-86E0-4340-842F-26633237EAE5}" srcOrd="1" destOrd="0" presId="urn:microsoft.com/office/officeart/2005/8/layout/hierarchy1"/>
    <dgm:cxn modelId="{7DF79684-E435-4F21-A36D-62E4ABE934C4}" type="presParOf" srcId="{074D3ED9-AC6C-40FE-9801-A9C0B13B24FE}" destId="{86B8A617-94AF-494C-BBF0-072A1D0741E8}" srcOrd="1" destOrd="0" presId="urn:microsoft.com/office/officeart/2005/8/layout/hierarchy1"/>
    <dgm:cxn modelId="{712A5CB8-AE2D-4624-995E-D4ED1103824E}" type="presParOf" srcId="{60DC6982-0AB6-4574-A61A-DB70B312EDEC}" destId="{F33D2866-82E5-4AC1-B00E-BDC06F136852}" srcOrd="2" destOrd="0" presId="urn:microsoft.com/office/officeart/2005/8/layout/hierarchy1"/>
    <dgm:cxn modelId="{748AA4B3-500B-420C-A244-35B4BEFC30CC}" type="presParOf" srcId="{60DC6982-0AB6-4574-A61A-DB70B312EDEC}" destId="{8E3B1AC5-8D8A-4EB4-B2EE-C6AC5E9A4E17}" srcOrd="3" destOrd="0" presId="urn:microsoft.com/office/officeart/2005/8/layout/hierarchy1"/>
    <dgm:cxn modelId="{FB51F261-C257-4980-BF22-5F8A434E31F8}" type="presParOf" srcId="{8E3B1AC5-8D8A-4EB4-B2EE-C6AC5E9A4E17}" destId="{E54E1888-0214-477A-A2AE-5CD94DD66896}" srcOrd="0" destOrd="0" presId="urn:microsoft.com/office/officeart/2005/8/layout/hierarchy1"/>
    <dgm:cxn modelId="{5A91C67E-F894-436B-A662-F467D78FE8F9}" type="presParOf" srcId="{E54E1888-0214-477A-A2AE-5CD94DD66896}" destId="{68FBC415-336B-43C3-AD77-0884BD9E0623}" srcOrd="0" destOrd="0" presId="urn:microsoft.com/office/officeart/2005/8/layout/hierarchy1"/>
    <dgm:cxn modelId="{C2E521FB-8AC9-4818-A7C0-E64A80C5FDFC}" type="presParOf" srcId="{E54E1888-0214-477A-A2AE-5CD94DD66896}" destId="{76A74BC0-81B2-4B8E-BC88-DCCEE000A064}" srcOrd="1" destOrd="0" presId="urn:microsoft.com/office/officeart/2005/8/layout/hierarchy1"/>
    <dgm:cxn modelId="{DB673BBD-7342-426D-BF9C-678021773E64}" type="presParOf" srcId="{8E3B1AC5-8D8A-4EB4-B2EE-C6AC5E9A4E17}" destId="{2A0EE070-BD2D-4100-9A67-C16332C62C8F}" srcOrd="1" destOrd="0" presId="urn:microsoft.com/office/officeart/2005/8/layout/hierarchy1"/>
    <dgm:cxn modelId="{214890E7-B635-4929-85C3-2DC890EAA313}" type="presParOf" srcId="{DBD75784-B0EE-464F-B6E0-DE8875B6F498}" destId="{480E06CA-6F73-4936-A3F2-BD12B3FBA595}" srcOrd="1" destOrd="0" presId="urn:microsoft.com/office/officeart/2005/8/layout/hierarchy1"/>
    <dgm:cxn modelId="{81D44311-22BD-40AC-A085-E900C0CE01CD}" type="presParOf" srcId="{480E06CA-6F73-4936-A3F2-BD12B3FBA595}" destId="{E216C16A-6C8E-4718-A684-5063E11A759C}" srcOrd="0" destOrd="0" presId="urn:microsoft.com/office/officeart/2005/8/layout/hierarchy1"/>
    <dgm:cxn modelId="{A12318A0-799D-4673-AAA9-F1CCFAB19F35}" type="presParOf" srcId="{E216C16A-6C8E-4718-A684-5063E11A759C}" destId="{23B62092-D992-4193-B3FD-ADB2A994429C}" srcOrd="0" destOrd="0" presId="urn:microsoft.com/office/officeart/2005/8/layout/hierarchy1"/>
    <dgm:cxn modelId="{48DC6C69-D476-4898-93D3-D89B2A9F5AE7}" type="presParOf" srcId="{E216C16A-6C8E-4718-A684-5063E11A759C}" destId="{C3E46A53-A246-41F5-B370-B0A1256F5661}" srcOrd="1" destOrd="0" presId="urn:microsoft.com/office/officeart/2005/8/layout/hierarchy1"/>
    <dgm:cxn modelId="{C02A261A-4F70-4D6B-A9C7-4ADE93C833CF}" type="presParOf" srcId="{480E06CA-6F73-4936-A3F2-BD12B3FBA595}" destId="{E551127B-D288-42E0-9D87-8722FC5D8638}" srcOrd="1" destOrd="0" presId="urn:microsoft.com/office/officeart/2005/8/layout/hierarchy1"/>
    <dgm:cxn modelId="{7426CB13-FA7E-4B36-9AE4-6AC729F029D2}" type="presParOf" srcId="{DBD75784-B0EE-464F-B6E0-DE8875B6F498}" destId="{CBB7DFE7-A956-44C9-BFF5-F1CA031B2454}" srcOrd="2" destOrd="0" presId="urn:microsoft.com/office/officeart/2005/8/layout/hierarchy1"/>
    <dgm:cxn modelId="{C868754C-A5DE-4B96-B2E1-DF48BD3F93A5}" type="presParOf" srcId="{CBB7DFE7-A956-44C9-BFF5-F1CA031B2454}" destId="{9DC65F13-0DFC-4EC2-BF84-02B50015FED9}" srcOrd="0" destOrd="0" presId="urn:microsoft.com/office/officeart/2005/8/layout/hierarchy1"/>
    <dgm:cxn modelId="{2C220431-07B0-4AB7-BB89-E15B0716BAF8}" type="presParOf" srcId="{9DC65F13-0DFC-4EC2-BF84-02B50015FED9}" destId="{DBBDFA90-5FAA-49BD-AB24-F6CD55F8BDA3}" srcOrd="0" destOrd="0" presId="urn:microsoft.com/office/officeart/2005/8/layout/hierarchy1"/>
    <dgm:cxn modelId="{C3AF91BB-B906-41C9-9727-D40FF5582AAB}" type="presParOf" srcId="{9DC65F13-0DFC-4EC2-BF84-02B50015FED9}" destId="{79EEBA89-6948-4585-B999-0E3C3BC1AD25}" srcOrd="1" destOrd="0" presId="urn:microsoft.com/office/officeart/2005/8/layout/hierarchy1"/>
    <dgm:cxn modelId="{CAE13AF9-4CBB-4DE7-AAD5-B230E01B648A}" type="presParOf" srcId="{CBB7DFE7-A956-44C9-BFF5-F1CA031B2454}" destId="{45F44663-EF76-4FBF-A9B1-81FDC0EB377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6855B1-CFF4-4DD9-9397-28D3E98D4806}" type="doc">
      <dgm:prSet loTypeId="urn:microsoft.com/office/officeart/2005/8/layout/hierarchy1" loCatId="hierarchy" qsTypeId="urn:microsoft.com/office/officeart/2005/8/quickstyle/simple3" qsCatId="simple" csTypeId="urn:microsoft.com/office/officeart/2005/8/colors/accent6_1" csCatId="accent6"/>
      <dgm:spPr/>
      <dgm:t>
        <a:bodyPr/>
        <a:lstStyle/>
        <a:p>
          <a:endParaRPr lang="en-US"/>
        </a:p>
      </dgm:t>
    </dgm:pt>
    <dgm:pt modelId="{51907DBA-673A-4F5B-A618-C117789AE8C0}">
      <dgm:prSet/>
      <dgm:spPr/>
      <dgm:t>
        <a:bodyPr/>
        <a:lstStyle/>
        <a:p>
          <a:r>
            <a:rPr lang="en-US"/>
            <a:t>UPnP</a:t>
          </a:r>
        </a:p>
      </dgm:t>
    </dgm:pt>
    <dgm:pt modelId="{49801730-FFBA-4CF9-AD36-2A2F73E3DE30}" type="parTrans" cxnId="{555EE91D-F531-4FE2-91B3-A8AA50BE82D0}">
      <dgm:prSet/>
      <dgm:spPr/>
      <dgm:t>
        <a:bodyPr/>
        <a:lstStyle/>
        <a:p>
          <a:endParaRPr lang="en-US"/>
        </a:p>
      </dgm:t>
    </dgm:pt>
    <dgm:pt modelId="{F33F8BA9-9F73-4465-A53D-2A3FD324C407}" type="sibTrans" cxnId="{555EE91D-F531-4FE2-91B3-A8AA50BE82D0}">
      <dgm:prSet/>
      <dgm:spPr/>
      <dgm:t>
        <a:bodyPr/>
        <a:lstStyle/>
        <a:p>
          <a:endParaRPr lang="en-US"/>
        </a:p>
      </dgm:t>
    </dgm:pt>
    <dgm:pt modelId="{6230FFA6-53C0-42A4-8DD9-F7774DAE9DEB}">
      <dgm:prSet/>
      <dgm:spPr/>
      <dgm:t>
        <a:bodyPr/>
        <a:lstStyle/>
        <a:p>
          <a:r>
            <a:rPr lang="en-US"/>
            <a:t>lilupnp</a:t>
          </a:r>
        </a:p>
      </dgm:t>
    </dgm:pt>
    <dgm:pt modelId="{76A63247-FD61-4547-8A3E-45C73D3E64DD}" type="parTrans" cxnId="{2F1CBC91-A707-42B2-B015-BBBD5F6CD5D1}">
      <dgm:prSet/>
      <dgm:spPr/>
      <dgm:t>
        <a:bodyPr/>
        <a:lstStyle/>
        <a:p>
          <a:endParaRPr lang="en-US"/>
        </a:p>
      </dgm:t>
    </dgm:pt>
    <dgm:pt modelId="{3EDF3F54-41F0-4528-83DA-D5AFC547E78C}" type="sibTrans" cxnId="{2F1CBC91-A707-42B2-B015-BBBD5F6CD5D1}">
      <dgm:prSet/>
      <dgm:spPr/>
      <dgm:t>
        <a:bodyPr/>
        <a:lstStyle/>
        <a:p>
          <a:endParaRPr lang="en-US"/>
        </a:p>
      </dgm:t>
    </dgm:pt>
    <dgm:pt modelId="{BD74DB14-D3A6-4DC8-AFF9-57D5E3C33A39}">
      <dgm:prSet/>
      <dgm:spPr/>
      <dgm:t>
        <a:bodyPr/>
        <a:lstStyle/>
        <a:p>
          <a:r>
            <a:rPr lang="en-US"/>
            <a:t>miniupnp</a:t>
          </a:r>
        </a:p>
      </dgm:t>
    </dgm:pt>
    <dgm:pt modelId="{4285198B-FBC7-441A-87B6-8D8154EBC728}" type="parTrans" cxnId="{EEC1724D-794A-4C4D-B051-FA22ACDB343F}">
      <dgm:prSet/>
      <dgm:spPr/>
      <dgm:t>
        <a:bodyPr/>
        <a:lstStyle/>
        <a:p>
          <a:endParaRPr lang="en-US"/>
        </a:p>
      </dgm:t>
    </dgm:pt>
    <dgm:pt modelId="{EA4449B3-EAAD-45A7-8935-38A9CA97D49A}" type="sibTrans" cxnId="{EEC1724D-794A-4C4D-B051-FA22ACDB343F}">
      <dgm:prSet/>
      <dgm:spPr/>
      <dgm:t>
        <a:bodyPr/>
        <a:lstStyle/>
        <a:p>
          <a:endParaRPr lang="en-US"/>
        </a:p>
      </dgm:t>
    </dgm:pt>
    <dgm:pt modelId="{5EAF72BB-639E-496E-9834-E014096205FE}">
      <dgm:prSet/>
      <dgm:spPr/>
      <dgm:t>
        <a:bodyPr/>
        <a:lstStyle/>
        <a:p>
          <a:r>
            <a:rPr lang="en-US"/>
            <a:t>Weak and/or unchanged default passwords</a:t>
          </a:r>
        </a:p>
      </dgm:t>
    </dgm:pt>
    <dgm:pt modelId="{D0015D58-5C59-4F24-AE1B-E11487D7C28C}" type="parTrans" cxnId="{7B815B8A-F128-4C46-932C-BDFC508AEE65}">
      <dgm:prSet/>
      <dgm:spPr/>
      <dgm:t>
        <a:bodyPr/>
        <a:lstStyle/>
        <a:p>
          <a:endParaRPr lang="en-US"/>
        </a:p>
      </dgm:t>
    </dgm:pt>
    <dgm:pt modelId="{6BD28FCE-EDA3-4187-B0DF-F70BB8B5FD13}" type="sibTrans" cxnId="{7B815B8A-F128-4C46-932C-BDFC508AEE65}">
      <dgm:prSet/>
      <dgm:spPr/>
      <dgm:t>
        <a:bodyPr/>
        <a:lstStyle/>
        <a:p>
          <a:endParaRPr lang="en-US"/>
        </a:p>
      </dgm:t>
    </dgm:pt>
    <dgm:pt modelId="{7FAD8E57-8D15-47D8-AD2F-BEB3BDE0701E}">
      <dgm:prSet/>
      <dgm:spPr/>
      <dgm:t>
        <a:bodyPr/>
        <a:lstStyle/>
        <a:p>
          <a:r>
            <a:rPr lang="en-US" b="1"/>
            <a:t>Unaware of firmware update</a:t>
          </a:r>
          <a:endParaRPr lang="en-US"/>
        </a:p>
      </dgm:t>
    </dgm:pt>
    <dgm:pt modelId="{B9B456F5-6CD9-44E7-AFB4-539E823F0763}" type="parTrans" cxnId="{A6A89FE0-D487-4063-8246-32F792507E83}">
      <dgm:prSet/>
      <dgm:spPr/>
      <dgm:t>
        <a:bodyPr/>
        <a:lstStyle/>
        <a:p>
          <a:endParaRPr lang="en-US"/>
        </a:p>
      </dgm:t>
    </dgm:pt>
    <dgm:pt modelId="{5B60DE8D-08CB-42FA-9F78-19FB55917A58}" type="sibTrans" cxnId="{A6A89FE0-D487-4063-8246-32F792507E83}">
      <dgm:prSet/>
      <dgm:spPr/>
      <dgm:t>
        <a:bodyPr/>
        <a:lstStyle/>
        <a:p>
          <a:endParaRPr lang="en-US"/>
        </a:p>
      </dgm:t>
    </dgm:pt>
    <dgm:pt modelId="{6F31B252-73C9-4A5D-948E-CC3126AAAC4A}" type="pres">
      <dgm:prSet presAssocID="{836855B1-CFF4-4DD9-9397-28D3E98D480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F469EF-231D-4655-B36C-9535B7810E7B}" type="pres">
      <dgm:prSet presAssocID="{51907DBA-673A-4F5B-A618-C117789AE8C0}" presName="hierRoot1" presStyleCnt="0"/>
      <dgm:spPr/>
    </dgm:pt>
    <dgm:pt modelId="{15397FFD-1094-4854-8084-F42FF44A3D24}" type="pres">
      <dgm:prSet presAssocID="{51907DBA-673A-4F5B-A618-C117789AE8C0}" presName="composite" presStyleCnt="0"/>
      <dgm:spPr/>
    </dgm:pt>
    <dgm:pt modelId="{DF83DA38-1628-4741-9D82-CECA96EB50B0}" type="pres">
      <dgm:prSet presAssocID="{51907DBA-673A-4F5B-A618-C117789AE8C0}" presName="background" presStyleLbl="node0" presStyleIdx="0" presStyleCnt="3"/>
      <dgm:spPr/>
    </dgm:pt>
    <dgm:pt modelId="{F090B803-6FFE-4B9B-8E62-5730424CC010}" type="pres">
      <dgm:prSet presAssocID="{51907DBA-673A-4F5B-A618-C117789AE8C0}" presName="text" presStyleLbl="fgAcc0" presStyleIdx="0" presStyleCnt="3">
        <dgm:presLayoutVars>
          <dgm:chPref val="3"/>
        </dgm:presLayoutVars>
      </dgm:prSet>
      <dgm:spPr/>
    </dgm:pt>
    <dgm:pt modelId="{AD8F7A5A-3E96-4987-B20C-954CED7917D4}" type="pres">
      <dgm:prSet presAssocID="{51907DBA-673A-4F5B-A618-C117789AE8C0}" presName="hierChild2" presStyleCnt="0"/>
      <dgm:spPr/>
    </dgm:pt>
    <dgm:pt modelId="{FD92591B-B29B-44A6-B6B8-88946599119B}" type="pres">
      <dgm:prSet presAssocID="{76A63247-FD61-4547-8A3E-45C73D3E64DD}" presName="Name10" presStyleLbl="parChTrans1D2" presStyleIdx="0" presStyleCnt="2"/>
      <dgm:spPr/>
    </dgm:pt>
    <dgm:pt modelId="{D2F81343-730C-4EEE-AE75-AF550F71457A}" type="pres">
      <dgm:prSet presAssocID="{6230FFA6-53C0-42A4-8DD9-F7774DAE9DEB}" presName="hierRoot2" presStyleCnt="0"/>
      <dgm:spPr/>
    </dgm:pt>
    <dgm:pt modelId="{5AA4D96A-7D61-41A1-89F3-1C6860325BF0}" type="pres">
      <dgm:prSet presAssocID="{6230FFA6-53C0-42A4-8DD9-F7774DAE9DEB}" presName="composite2" presStyleCnt="0"/>
      <dgm:spPr/>
    </dgm:pt>
    <dgm:pt modelId="{8C423DD4-AB5E-467F-B4D5-B18C23FF40B2}" type="pres">
      <dgm:prSet presAssocID="{6230FFA6-53C0-42A4-8DD9-F7774DAE9DEB}" presName="background2" presStyleLbl="node2" presStyleIdx="0" presStyleCnt="2"/>
      <dgm:spPr/>
    </dgm:pt>
    <dgm:pt modelId="{8B22E9EA-83E4-4D20-92AC-9F4BCFED36E3}" type="pres">
      <dgm:prSet presAssocID="{6230FFA6-53C0-42A4-8DD9-F7774DAE9DEB}" presName="text2" presStyleLbl="fgAcc2" presStyleIdx="0" presStyleCnt="2">
        <dgm:presLayoutVars>
          <dgm:chPref val="3"/>
        </dgm:presLayoutVars>
      </dgm:prSet>
      <dgm:spPr/>
    </dgm:pt>
    <dgm:pt modelId="{12BA1ED3-A778-472C-9DCA-A786DF71DE5A}" type="pres">
      <dgm:prSet presAssocID="{6230FFA6-53C0-42A4-8DD9-F7774DAE9DEB}" presName="hierChild3" presStyleCnt="0"/>
      <dgm:spPr/>
    </dgm:pt>
    <dgm:pt modelId="{842240B6-4C9F-4DEA-9187-03EE501187D3}" type="pres">
      <dgm:prSet presAssocID="{4285198B-FBC7-441A-87B6-8D8154EBC728}" presName="Name10" presStyleLbl="parChTrans1D2" presStyleIdx="1" presStyleCnt="2"/>
      <dgm:spPr/>
    </dgm:pt>
    <dgm:pt modelId="{2A4ABDA5-F9AE-4E2A-84C4-492B4A1CE7DC}" type="pres">
      <dgm:prSet presAssocID="{BD74DB14-D3A6-4DC8-AFF9-57D5E3C33A39}" presName="hierRoot2" presStyleCnt="0"/>
      <dgm:spPr/>
    </dgm:pt>
    <dgm:pt modelId="{B59A2A2A-3007-4F1B-991B-99F60077069B}" type="pres">
      <dgm:prSet presAssocID="{BD74DB14-D3A6-4DC8-AFF9-57D5E3C33A39}" presName="composite2" presStyleCnt="0"/>
      <dgm:spPr/>
    </dgm:pt>
    <dgm:pt modelId="{91BDC757-D7D3-42BF-8217-C7B23E18BD0F}" type="pres">
      <dgm:prSet presAssocID="{BD74DB14-D3A6-4DC8-AFF9-57D5E3C33A39}" presName="background2" presStyleLbl="node2" presStyleIdx="1" presStyleCnt="2"/>
      <dgm:spPr/>
    </dgm:pt>
    <dgm:pt modelId="{6D000CD5-9E49-46E4-A1F5-D1B7987B3726}" type="pres">
      <dgm:prSet presAssocID="{BD74DB14-D3A6-4DC8-AFF9-57D5E3C33A39}" presName="text2" presStyleLbl="fgAcc2" presStyleIdx="1" presStyleCnt="2">
        <dgm:presLayoutVars>
          <dgm:chPref val="3"/>
        </dgm:presLayoutVars>
      </dgm:prSet>
      <dgm:spPr/>
    </dgm:pt>
    <dgm:pt modelId="{E9DB9F2B-BB68-4F1E-92DF-60BD8B8964A5}" type="pres">
      <dgm:prSet presAssocID="{BD74DB14-D3A6-4DC8-AFF9-57D5E3C33A39}" presName="hierChild3" presStyleCnt="0"/>
      <dgm:spPr/>
    </dgm:pt>
    <dgm:pt modelId="{E9E364CE-A6D3-4DCC-BCD8-B9BCFEE52B2B}" type="pres">
      <dgm:prSet presAssocID="{5EAF72BB-639E-496E-9834-E014096205FE}" presName="hierRoot1" presStyleCnt="0"/>
      <dgm:spPr/>
    </dgm:pt>
    <dgm:pt modelId="{0C9AC5D0-4168-4D48-ACB9-B90FDBA38900}" type="pres">
      <dgm:prSet presAssocID="{5EAF72BB-639E-496E-9834-E014096205FE}" presName="composite" presStyleCnt="0"/>
      <dgm:spPr/>
    </dgm:pt>
    <dgm:pt modelId="{BBFED5CB-DE11-4240-91D8-03CD5CE76C0D}" type="pres">
      <dgm:prSet presAssocID="{5EAF72BB-639E-496E-9834-E014096205FE}" presName="background" presStyleLbl="node0" presStyleIdx="1" presStyleCnt="3"/>
      <dgm:spPr/>
    </dgm:pt>
    <dgm:pt modelId="{95FACD28-8E9D-47C7-BF4A-0045DB5E2303}" type="pres">
      <dgm:prSet presAssocID="{5EAF72BB-639E-496E-9834-E014096205FE}" presName="text" presStyleLbl="fgAcc0" presStyleIdx="1" presStyleCnt="3">
        <dgm:presLayoutVars>
          <dgm:chPref val="3"/>
        </dgm:presLayoutVars>
      </dgm:prSet>
      <dgm:spPr/>
    </dgm:pt>
    <dgm:pt modelId="{68D9D89E-9881-4CB4-A58C-3DDE6448F160}" type="pres">
      <dgm:prSet presAssocID="{5EAF72BB-639E-496E-9834-E014096205FE}" presName="hierChild2" presStyleCnt="0"/>
      <dgm:spPr/>
    </dgm:pt>
    <dgm:pt modelId="{1217E527-D25E-4B15-84C8-3DE339B5B34A}" type="pres">
      <dgm:prSet presAssocID="{7FAD8E57-8D15-47D8-AD2F-BEB3BDE0701E}" presName="hierRoot1" presStyleCnt="0"/>
      <dgm:spPr/>
    </dgm:pt>
    <dgm:pt modelId="{DAE43C2F-C50A-4DFC-BF01-81742EEFAD6B}" type="pres">
      <dgm:prSet presAssocID="{7FAD8E57-8D15-47D8-AD2F-BEB3BDE0701E}" presName="composite" presStyleCnt="0"/>
      <dgm:spPr/>
    </dgm:pt>
    <dgm:pt modelId="{5AFAEDA9-3F0C-45D8-B430-CAA09BC2A600}" type="pres">
      <dgm:prSet presAssocID="{7FAD8E57-8D15-47D8-AD2F-BEB3BDE0701E}" presName="background" presStyleLbl="node0" presStyleIdx="2" presStyleCnt="3"/>
      <dgm:spPr/>
    </dgm:pt>
    <dgm:pt modelId="{967FF10A-5101-4EED-B539-B2F2921E3D22}" type="pres">
      <dgm:prSet presAssocID="{7FAD8E57-8D15-47D8-AD2F-BEB3BDE0701E}" presName="text" presStyleLbl="fgAcc0" presStyleIdx="2" presStyleCnt="3">
        <dgm:presLayoutVars>
          <dgm:chPref val="3"/>
        </dgm:presLayoutVars>
      </dgm:prSet>
      <dgm:spPr/>
    </dgm:pt>
    <dgm:pt modelId="{C093D520-D19F-451B-91E0-B41A3833EB16}" type="pres">
      <dgm:prSet presAssocID="{7FAD8E57-8D15-47D8-AD2F-BEB3BDE0701E}" presName="hierChild2" presStyleCnt="0"/>
      <dgm:spPr/>
    </dgm:pt>
  </dgm:ptLst>
  <dgm:cxnLst>
    <dgm:cxn modelId="{7DF30D0C-69C6-4DE9-8899-D48E8CA142D6}" type="presOf" srcId="{BD74DB14-D3A6-4DC8-AFF9-57D5E3C33A39}" destId="{6D000CD5-9E49-46E4-A1F5-D1B7987B3726}" srcOrd="0" destOrd="0" presId="urn:microsoft.com/office/officeart/2005/8/layout/hierarchy1"/>
    <dgm:cxn modelId="{A32F8C18-D251-4B29-8EC8-349B4518635B}" type="presOf" srcId="{51907DBA-673A-4F5B-A618-C117789AE8C0}" destId="{F090B803-6FFE-4B9B-8E62-5730424CC010}" srcOrd="0" destOrd="0" presId="urn:microsoft.com/office/officeart/2005/8/layout/hierarchy1"/>
    <dgm:cxn modelId="{555EE91D-F531-4FE2-91B3-A8AA50BE82D0}" srcId="{836855B1-CFF4-4DD9-9397-28D3E98D4806}" destId="{51907DBA-673A-4F5B-A618-C117789AE8C0}" srcOrd="0" destOrd="0" parTransId="{49801730-FFBA-4CF9-AD36-2A2F73E3DE30}" sibTransId="{F33F8BA9-9F73-4465-A53D-2A3FD324C407}"/>
    <dgm:cxn modelId="{B089265B-8F87-4C69-B5A4-884537569C3F}" type="presOf" srcId="{836855B1-CFF4-4DD9-9397-28D3E98D4806}" destId="{6F31B252-73C9-4A5D-948E-CC3126AAAC4A}" srcOrd="0" destOrd="0" presId="urn:microsoft.com/office/officeart/2005/8/layout/hierarchy1"/>
    <dgm:cxn modelId="{2B474249-5511-4B04-853B-8B4A858B37F3}" type="presOf" srcId="{7FAD8E57-8D15-47D8-AD2F-BEB3BDE0701E}" destId="{967FF10A-5101-4EED-B539-B2F2921E3D22}" srcOrd="0" destOrd="0" presId="urn:microsoft.com/office/officeart/2005/8/layout/hierarchy1"/>
    <dgm:cxn modelId="{EEC1724D-794A-4C4D-B051-FA22ACDB343F}" srcId="{51907DBA-673A-4F5B-A618-C117789AE8C0}" destId="{BD74DB14-D3A6-4DC8-AFF9-57D5E3C33A39}" srcOrd="1" destOrd="0" parTransId="{4285198B-FBC7-441A-87B6-8D8154EBC728}" sibTransId="{EA4449B3-EAAD-45A7-8935-38A9CA97D49A}"/>
    <dgm:cxn modelId="{CA62C678-CF28-403F-94E6-D56F58DFF1FB}" type="presOf" srcId="{5EAF72BB-639E-496E-9834-E014096205FE}" destId="{95FACD28-8E9D-47C7-BF4A-0045DB5E2303}" srcOrd="0" destOrd="0" presId="urn:microsoft.com/office/officeart/2005/8/layout/hierarchy1"/>
    <dgm:cxn modelId="{BD9A4286-D534-4D76-ACDE-ABD4927487B2}" type="presOf" srcId="{4285198B-FBC7-441A-87B6-8D8154EBC728}" destId="{842240B6-4C9F-4DEA-9187-03EE501187D3}" srcOrd="0" destOrd="0" presId="urn:microsoft.com/office/officeart/2005/8/layout/hierarchy1"/>
    <dgm:cxn modelId="{7B815B8A-F128-4C46-932C-BDFC508AEE65}" srcId="{836855B1-CFF4-4DD9-9397-28D3E98D4806}" destId="{5EAF72BB-639E-496E-9834-E014096205FE}" srcOrd="1" destOrd="0" parTransId="{D0015D58-5C59-4F24-AE1B-E11487D7C28C}" sibTransId="{6BD28FCE-EDA3-4187-B0DF-F70BB8B5FD13}"/>
    <dgm:cxn modelId="{54E71590-01FA-48BF-9859-EBB5B3A14531}" type="presOf" srcId="{76A63247-FD61-4547-8A3E-45C73D3E64DD}" destId="{FD92591B-B29B-44A6-B6B8-88946599119B}" srcOrd="0" destOrd="0" presId="urn:microsoft.com/office/officeart/2005/8/layout/hierarchy1"/>
    <dgm:cxn modelId="{2F1CBC91-A707-42B2-B015-BBBD5F6CD5D1}" srcId="{51907DBA-673A-4F5B-A618-C117789AE8C0}" destId="{6230FFA6-53C0-42A4-8DD9-F7774DAE9DEB}" srcOrd="0" destOrd="0" parTransId="{76A63247-FD61-4547-8A3E-45C73D3E64DD}" sibTransId="{3EDF3F54-41F0-4528-83DA-D5AFC547E78C}"/>
    <dgm:cxn modelId="{A6A89FE0-D487-4063-8246-32F792507E83}" srcId="{836855B1-CFF4-4DD9-9397-28D3E98D4806}" destId="{7FAD8E57-8D15-47D8-AD2F-BEB3BDE0701E}" srcOrd="2" destOrd="0" parTransId="{B9B456F5-6CD9-44E7-AFB4-539E823F0763}" sibTransId="{5B60DE8D-08CB-42FA-9F78-19FB55917A58}"/>
    <dgm:cxn modelId="{D25A9EE9-CFDA-400E-ADD5-6E8A40F170DA}" type="presOf" srcId="{6230FFA6-53C0-42A4-8DD9-F7774DAE9DEB}" destId="{8B22E9EA-83E4-4D20-92AC-9F4BCFED36E3}" srcOrd="0" destOrd="0" presId="urn:microsoft.com/office/officeart/2005/8/layout/hierarchy1"/>
    <dgm:cxn modelId="{D0EF4494-4F84-4001-87AC-400A2CB27CF2}" type="presParOf" srcId="{6F31B252-73C9-4A5D-948E-CC3126AAAC4A}" destId="{E1F469EF-231D-4655-B36C-9535B7810E7B}" srcOrd="0" destOrd="0" presId="urn:microsoft.com/office/officeart/2005/8/layout/hierarchy1"/>
    <dgm:cxn modelId="{77624B72-5F29-4ED4-A92C-FB3D8EEA9B47}" type="presParOf" srcId="{E1F469EF-231D-4655-B36C-9535B7810E7B}" destId="{15397FFD-1094-4854-8084-F42FF44A3D24}" srcOrd="0" destOrd="0" presId="urn:microsoft.com/office/officeart/2005/8/layout/hierarchy1"/>
    <dgm:cxn modelId="{D8786582-4317-4689-BA4E-59F808F541AE}" type="presParOf" srcId="{15397FFD-1094-4854-8084-F42FF44A3D24}" destId="{DF83DA38-1628-4741-9D82-CECA96EB50B0}" srcOrd="0" destOrd="0" presId="urn:microsoft.com/office/officeart/2005/8/layout/hierarchy1"/>
    <dgm:cxn modelId="{7CFC6D49-273E-46F1-A066-38851E601419}" type="presParOf" srcId="{15397FFD-1094-4854-8084-F42FF44A3D24}" destId="{F090B803-6FFE-4B9B-8E62-5730424CC010}" srcOrd="1" destOrd="0" presId="urn:microsoft.com/office/officeart/2005/8/layout/hierarchy1"/>
    <dgm:cxn modelId="{FB03CC88-28E4-46C7-BC7B-6BDF871249DF}" type="presParOf" srcId="{E1F469EF-231D-4655-B36C-9535B7810E7B}" destId="{AD8F7A5A-3E96-4987-B20C-954CED7917D4}" srcOrd="1" destOrd="0" presId="urn:microsoft.com/office/officeart/2005/8/layout/hierarchy1"/>
    <dgm:cxn modelId="{E7B51697-FF5D-482A-A816-1861FD68B8C9}" type="presParOf" srcId="{AD8F7A5A-3E96-4987-B20C-954CED7917D4}" destId="{FD92591B-B29B-44A6-B6B8-88946599119B}" srcOrd="0" destOrd="0" presId="urn:microsoft.com/office/officeart/2005/8/layout/hierarchy1"/>
    <dgm:cxn modelId="{F986B509-2C48-498D-851D-7595AF1A085A}" type="presParOf" srcId="{AD8F7A5A-3E96-4987-B20C-954CED7917D4}" destId="{D2F81343-730C-4EEE-AE75-AF550F71457A}" srcOrd="1" destOrd="0" presId="urn:microsoft.com/office/officeart/2005/8/layout/hierarchy1"/>
    <dgm:cxn modelId="{ABF1CE99-5BD1-4C00-91CD-9C4601EF0DCE}" type="presParOf" srcId="{D2F81343-730C-4EEE-AE75-AF550F71457A}" destId="{5AA4D96A-7D61-41A1-89F3-1C6860325BF0}" srcOrd="0" destOrd="0" presId="urn:microsoft.com/office/officeart/2005/8/layout/hierarchy1"/>
    <dgm:cxn modelId="{55F307EA-2CF9-499E-BBC8-594197D8B16A}" type="presParOf" srcId="{5AA4D96A-7D61-41A1-89F3-1C6860325BF0}" destId="{8C423DD4-AB5E-467F-B4D5-B18C23FF40B2}" srcOrd="0" destOrd="0" presId="urn:microsoft.com/office/officeart/2005/8/layout/hierarchy1"/>
    <dgm:cxn modelId="{49C6970C-FB77-4EFA-B31D-6B19D9370687}" type="presParOf" srcId="{5AA4D96A-7D61-41A1-89F3-1C6860325BF0}" destId="{8B22E9EA-83E4-4D20-92AC-9F4BCFED36E3}" srcOrd="1" destOrd="0" presId="urn:microsoft.com/office/officeart/2005/8/layout/hierarchy1"/>
    <dgm:cxn modelId="{4FF2AE4A-0FC2-498D-938D-CE7A91D26B7F}" type="presParOf" srcId="{D2F81343-730C-4EEE-AE75-AF550F71457A}" destId="{12BA1ED3-A778-472C-9DCA-A786DF71DE5A}" srcOrd="1" destOrd="0" presId="urn:microsoft.com/office/officeart/2005/8/layout/hierarchy1"/>
    <dgm:cxn modelId="{F4005B15-3780-432C-A4E0-BAE1677852A8}" type="presParOf" srcId="{AD8F7A5A-3E96-4987-B20C-954CED7917D4}" destId="{842240B6-4C9F-4DEA-9187-03EE501187D3}" srcOrd="2" destOrd="0" presId="urn:microsoft.com/office/officeart/2005/8/layout/hierarchy1"/>
    <dgm:cxn modelId="{0087D1C4-64D7-4B7E-929C-F914FD32E58D}" type="presParOf" srcId="{AD8F7A5A-3E96-4987-B20C-954CED7917D4}" destId="{2A4ABDA5-F9AE-4E2A-84C4-492B4A1CE7DC}" srcOrd="3" destOrd="0" presId="urn:microsoft.com/office/officeart/2005/8/layout/hierarchy1"/>
    <dgm:cxn modelId="{F64A6FA5-0F03-4C62-A9A8-87A69AB45E5A}" type="presParOf" srcId="{2A4ABDA5-F9AE-4E2A-84C4-492B4A1CE7DC}" destId="{B59A2A2A-3007-4F1B-991B-99F60077069B}" srcOrd="0" destOrd="0" presId="urn:microsoft.com/office/officeart/2005/8/layout/hierarchy1"/>
    <dgm:cxn modelId="{6FBC8771-94F1-4484-8D3D-94C4FD4BE4F3}" type="presParOf" srcId="{B59A2A2A-3007-4F1B-991B-99F60077069B}" destId="{91BDC757-D7D3-42BF-8217-C7B23E18BD0F}" srcOrd="0" destOrd="0" presId="urn:microsoft.com/office/officeart/2005/8/layout/hierarchy1"/>
    <dgm:cxn modelId="{1C8A5C89-AD25-4E2F-9A54-71E8FEB47E0E}" type="presParOf" srcId="{B59A2A2A-3007-4F1B-991B-99F60077069B}" destId="{6D000CD5-9E49-46E4-A1F5-D1B7987B3726}" srcOrd="1" destOrd="0" presId="urn:microsoft.com/office/officeart/2005/8/layout/hierarchy1"/>
    <dgm:cxn modelId="{13E7C730-E237-4BA3-B798-AD684DF151EE}" type="presParOf" srcId="{2A4ABDA5-F9AE-4E2A-84C4-492B4A1CE7DC}" destId="{E9DB9F2B-BB68-4F1E-92DF-60BD8B8964A5}" srcOrd="1" destOrd="0" presId="urn:microsoft.com/office/officeart/2005/8/layout/hierarchy1"/>
    <dgm:cxn modelId="{FDD17ECF-67CA-4921-8A13-988D50C77E42}" type="presParOf" srcId="{6F31B252-73C9-4A5D-948E-CC3126AAAC4A}" destId="{E9E364CE-A6D3-4DCC-BCD8-B9BCFEE52B2B}" srcOrd="1" destOrd="0" presId="urn:microsoft.com/office/officeart/2005/8/layout/hierarchy1"/>
    <dgm:cxn modelId="{EE549EC1-83E1-4E9D-974E-A38B189533CF}" type="presParOf" srcId="{E9E364CE-A6D3-4DCC-BCD8-B9BCFEE52B2B}" destId="{0C9AC5D0-4168-4D48-ACB9-B90FDBA38900}" srcOrd="0" destOrd="0" presId="urn:microsoft.com/office/officeart/2005/8/layout/hierarchy1"/>
    <dgm:cxn modelId="{E3866EA9-75C1-41FE-81D4-3AD57F3AB724}" type="presParOf" srcId="{0C9AC5D0-4168-4D48-ACB9-B90FDBA38900}" destId="{BBFED5CB-DE11-4240-91D8-03CD5CE76C0D}" srcOrd="0" destOrd="0" presId="urn:microsoft.com/office/officeart/2005/8/layout/hierarchy1"/>
    <dgm:cxn modelId="{CFD6327E-69F3-470C-9E67-1D88942DC9EA}" type="presParOf" srcId="{0C9AC5D0-4168-4D48-ACB9-B90FDBA38900}" destId="{95FACD28-8E9D-47C7-BF4A-0045DB5E2303}" srcOrd="1" destOrd="0" presId="urn:microsoft.com/office/officeart/2005/8/layout/hierarchy1"/>
    <dgm:cxn modelId="{89609758-23D9-4810-B970-46F854C22F58}" type="presParOf" srcId="{E9E364CE-A6D3-4DCC-BCD8-B9BCFEE52B2B}" destId="{68D9D89E-9881-4CB4-A58C-3DDE6448F160}" srcOrd="1" destOrd="0" presId="urn:microsoft.com/office/officeart/2005/8/layout/hierarchy1"/>
    <dgm:cxn modelId="{587A8C5A-9857-43B7-94D4-EA78AD113420}" type="presParOf" srcId="{6F31B252-73C9-4A5D-948E-CC3126AAAC4A}" destId="{1217E527-D25E-4B15-84C8-3DE339B5B34A}" srcOrd="2" destOrd="0" presId="urn:microsoft.com/office/officeart/2005/8/layout/hierarchy1"/>
    <dgm:cxn modelId="{B90A9803-BB59-456E-B504-C66300CA9E6A}" type="presParOf" srcId="{1217E527-D25E-4B15-84C8-3DE339B5B34A}" destId="{DAE43C2F-C50A-4DFC-BF01-81742EEFAD6B}" srcOrd="0" destOrd="0" presId="urn:microsoft.com/office/officeart/2005/8/layout/hierarchy1"/>
    <dgm:cxn modelId="{6B739D84-BD71-48D1-ADE5-7EB97D31AEFA}" type="presParOf" srcId="{DAE43C2F-C50A-4DFC-BF01-81742EEFAD6B}" destId="{5AFAEDA9-3F0C-45D8-B430-CAA09BC2A600}" srcOrd="0" destOrd="0" presId="urn:microsoft.com/office/officeart/2005/8/layout/hierarchy1"/>
    <dgm:cxn modelId="{C5F35550-ADAF-43EF-BC05-EE02DE925374}" type="presParOf" srcId="{DAE43C2F-C50A-4DFC-BF01-81742EEFAD6B}" destId="{967FF10A-5101-4EED-B539-B2F2921E3D22}" srcOrd="1" destOrd="0" presId="urn:microsoft.com/office/officeart/2005/8/layout/hierarchy1"/>
    <dgm:cxn modelId="{30AEF334-5E01-4408-9596-BC74A9D4B16A}" type="presParOf" srcId="{1217E527-D25E-4B15-84C8-3DE339B5B34A}" destId="{C093D520-D19F-451B-91E0-B41A3833EB1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6732D1-8481-4C08-BF26-2D776F970254}" type="doc">
      <dgm:prSet loTypeId="urn:microsoft.com/office/officeart/2005/8/layout/hierarchy1" loCatId="hierarchy" qsTypeId="urn:microsoft.com/office/officeart/2005/8/quickstyle/simple3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BFDA88EA-30B6-4F94-A57C-47B56E2FBD19}">
      <dgm:prSet/>
      <dgm:spPr/>
      <dgm:t>
        <a:bodyPr/>
        <a:lstStyle/>
        <a:p>
          <a:r>
            <a:rPr lang="en-US" b="1" dirty="0"/>
            <a:t>OpenSSL</a:t>
          </a:r>
        </a:p>
      </dgm:t>
    </dgm:pt>
    <dgm:pt modelId="{154324A7-F4A1-4EA1-84E6-CDC577421F5F}" type="parTrans" cxnId="{78D10EB5-BD97-428C-99C0-B42485F8415E}">
      <dgm:prSet/>
      <dgm:spPr/>
      <dgm:t>
        <a:bodyPr/>
        <a:lstStyle/>
        <a:p>
          <a:endParaRPr lang="en-US"/>
        </a:p>
      </dgm:t>
    </dgm:pt>
    <dgm:pt modelId="{52B40B93-0D4F-4686-98A2-0CC47ADE782D}" type="sibTrans" cxnId="{78D10EB5-BD97-428C-99C0-B42485F8415E}">
      <dgm:prSet/>
      <dgm:spPr/>
      <dgm:t>
        <a:bodyPr/>
        <a:lstStyle/>
        <a:p>
          <a:endParaRPr lang="en-US"/>
        </a:p>
      </dgm:t>
    </dgm:pt>
    <dgm:pt modelId="{4DB8BDEC-9716-44EC-83F1-E432543D1D8F}">
      <dgm:prSet/>
      <dgm:spPr/>
      <dgm:t>
        <a:bodyPr/>
        <a:lstStyle/>
        <a:p>
          <a:r>
            <a:rPr lang="en-US" b="0" dirty="0"/>
            <a:t>Busy-box</a:t>
          </a:r>
        </a:p>
      </dgm:t>
    </dgm:pt>
    <dgm:pt modelId="{10FC297C-3D8C-42DC-8CBD-96068EC70797}" type="parTrans" cxnId="{A81AD5AF-C6DC-4C4C-8B70-7F32338E579F}">
      <dgm:prSet/>
      <dgm:spPr/>
      <dgm:t>
        <a:bodyPr/>
        <a:lstStyle/>
        <a:p>
          <a:endParaRPr lang="en-US"/>
        </a:p>
      </dgm:t>
    </dgm:pt>
    <dgm:pt modelId="{416F21B6-DCE6-4632-B514-E66D0405F627}" type="sibTrans" cxnId="{A81AD5AF-C6DC-4C4C-8B70-7F32338E579F}">
      <dgm:prSet/>
      <dgm:spPr/>
      <dgm:t>
        <a:bodyPr/>
        <a:lstStyle/>
        <a:p>
          <a:endParaRPr lang="en-US"/>
        </a:p>
      </dgm:t>
    </dgm:pt>
    <dgm:pt modelId="{07769BA8-74CE-43E1-A38E-61DD9F00C606}">
      <dgm:prSet/>
      <dgm:spPr/>
      <dgm:t>
        <a:bodyPr/>
        <a:lstStyle/>
        <a:p>
          <a:r>
            <a:rPr lang="en-US"/>
            <a:t>Incoherency in integrated server architecture</a:t>
          </a:r>
        </a:p>
      </dgm:t>
    </dgm:pt>
    <dgm:pt modelId="{3D09A62A-DEED-4925-85B9-9D3CA64B9D65}" type="parTrans" cxnId="{21F15FE9-590E-4849-B988-36A7E60A060F}">
      <dgm:prSet/>
      <dgm:spPr/>
      <dgm:t>
        <a:bodyPr/>
        <a:lstStyle/>
        <a:p>
          <a:endParaRPr lang="en-US"/>
        </a:p>
      </dgm:t>
    </dgm:pt>
    <dgm:pt modelId="{7C026BB5-6612-4348-8C9B-EDD32845B54B}" type="sibTrans" cxnId="{21F15FE9-590E-4849-B988-36A7E60A060F}">
      <dgm:prSet/>
      <dgm:spPr/>
      <dgm:t>
        <a:bodyPr/>
        <a:lstStyle/>
        <a:p>
          <a:endParaRPr lang="en-US"/>
        </a:p>
      </dgm:t>
    </dgm:pt>
    <dgm:pt modelId="{9F887972-23D3-4621-9E9F-0336F055312A}" type="pres">
      <dgm:prSet presAssocID="{AC6732D1-8481-4C08-BF26-2D776F9702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6D619F-503C-41D4-A26B-758B38EA906A}" type="pres">
      <dgm:prSet presAssocID="{BFDA88EA-30B6-4F94-A57C-47B56E2FBD19}" presName="hierRoot1" presStyleCnt="0"/>
      <dgm:spPr/>
    </dgm:pt>
    <dgm:pt modelId="{B8BE58E9-CD7D-4487-B738-84E53758C381}" type="pres">
      <dgm:prSet presAssocID="{BFDA88EA-30B6-4F94-A57C-47B56E2FBD19}" presName="composite" presStyleCnt="0"/>
      <dgm:spPr/>
    </dgm:pt>
    <dgm:pt modelId="{A18736AB-289B-4F38-AEB0-1DCA1774CDA9}" type="pres">
      <dgm:prSet presAssocID="{BFDA88EA-30B6-4F94-A57C-47B56E2FBD19}" presName="background" presStyleLbl="node0" presStyleIdx="0" presStyleCnt="3"/>
      <dgm:spPr/>
    </dgm:pt>
    <dgm:pt modelId="{92452B8E-4C59-464E-8804-F13765A93CC6}" type="pres">
      <dgm:prSet presAssocID="{BFDA88EA-30B6-4F94-A57C-47B56E2FBD19}" presName="text" presStyleLbl="fgAcc0" presStyleIdx="0" presStyleCnt="3">
        <dgm:presLayoutVars>
          <dgm:chPref val="3"/>
        </dgm:presLayoutVars>
      </dgm:prSet>
      <dgm:spPr/>
    </dgm:pt>
    <dgm:pt modelId="{8F09F3E8-9940-40B1-99C3-BF889C860C7F}" type="pres">
      <dgm:prSet presAssocID="{BFDA88EA-30B6-4F94-A57C-47B56E2FBD19}" presName="hierChild2" presStyleCnt="0"/>
      <dgm:spPr/>
    </dgm:pt>
    <dgm:pt modelId="{F05C9D2B-A8D9-4BA1-AE96-3AA92486DD1D}" type="pres">
      <dgm:prSet presAssocID="{4DB8BDEC-9716-44EC-83F1-E432543D1D8F}" presName="hierRoot1" presStyleCnt="0"/>
      <dgm:spPr/>
    </dgm:pt>
    <dgm:pt modelId="{166DC98F-6927-462B-9777-7420C5F2F7A5}" type="pres">
      <dgm:prSet presAssocID="{4DB8BDEC-9716-44EC-83F1-E432543D1D8F}" presName="composite" presStyleCnt="0"/>
      <dgm:spPr/>
    </dgm:pt>
    <dgm:pt modelId="{2E9FD076-CDF0-41E3-BE0E-CD5E479AFC0F}" type="pres">
      <dgm:prSet presAssocID="{4DB8BDEC-9716-44EC-83F1-E432543D1D8F}" presName="background" presStyleLbl="node0" presStyleIdx="1" presStyleCnt="3"/>
      <dgm:spPr/>
    </dgm:pt>
    <dgm:pt modelId="{2529BEE3-F000-4A26-9194-B19152FB2CE5}" type="pres">
      <dgm:prSet presAssocID="{4DB8BDEC-9716-44EC-83F1-E432543D1D8F}" presName="text" presStyleLbl="fgAcc0" presStyleIdx="1" presStyleCnt="3">
        <dgm:presLayoutVars>
          <dgm:chPref val="3"/>
        </dgm:presLayoutVars>
      </dgm:prSet>
      <dgm:spPr/>
    </dgm:pt>
    <dgm:pt modelId="{E812294B-159E-4ACD-AEE4-FC029993A6EB}" type="pres">
      <dgm:prSet presAssocID="{4DB8BDEC-9716-44EC-83F1-E432543D1D8F}" presName="hierChild2" presStyleCnt="0"/>
      <dgm:spPr/>
    </dgm:pt>
    <dgm:pt modelId="{BE2662ED-809E-4E16-AEAE-971779B20633}" type="pres">
      <dgm:prSet presAssocID="{07769BA8-74CE-43E1-A38E-61DD9F00C606}" presName="hierRoot1" presStyleCnt="0"/>
      <dgm:spPr/>
    </dgm:pt>
    <dgm:pt modelId="{5D7A0E18-7081-4318-9723-21EE8DB989B1}" type="pres">
      <dgm:prSet presAssocID="{07769BA8-74CE-43E1-A38E-61DD9F00C606}" presName="composite" presStyleCnt="0"/>
      <dgm:spPr/>
    </dgm:pt>
    <dgm:pt modelId="{9CB8E211-44AF-4F2E-9B43-78635DAE2E40}" type="pres">
      <dgm:prSet presAssocID="{07769BA8-74CE-43E1-A38E-61DD9F00C606}" presName="background" presStyleLbl="node0" presStyleIdx="2" presStyleCnt="3"/>
      <dgm:spPr/>
    </dgm:pt>
    <dgm:pt modelId="{9BFF2537-823F-40DF-9D79-4054734058B8}" type="pres">
      <dgm:prSet presAssocID="{07769BA8-74CE-43E1-A38E-61DD9F00C606}" presName="text" presStyleLbl="fgAcc0" presStyleIdx="2" presStyleCnt="3">
        <dgm:presLayoutVars>
          <dgm:chPref val="3"/>
        </dgm:presLayoutVars>
      </dgm:prSet>
      <dgm:spPr/>
    </dgm:pt>
    <dgm:pt modelId="{D1BFF000-99AD-4705-913C-BD24A3A0F938}" type="pres">
      <dgm:prSet presAssocID="{07769BA8-74CE-43E1-A38E-61DD9F00C606}" presName="hierChild2" presStyleCnt="0"/>
      <dgm:spPr/>
    </dgm:pt>
  </dgm:ptLst>
  <dgm:cxnLst>
    <dgm:cxn modelId="{EE3D0813-260B-4043-88B0-D084DAF764FA}" type="presOf" srcId="{AC6732D1-8481-4C08-BF26-2D776F970254}" destId="{9F887972-23D3-4621-9E9F-0336F055312A}" srcOrd="0" destOrd="0" presId="urn:microsoft.com/office/officeart/2005/8/layout/hierarchy1"/>
    <dgm:cxn modelId="{A81AD5AF-C6DC-4C4C-8B70-7F32338E579F}" srcId="{AC6732D1-8481-4C08-BF26-2D776F970254}" destId="{4DB8BDEC-9716-44EC-83F1-E432543D1D8F}" srcOrd="1" destOrd="0" parTransId="{10FC297C-3D8C-42DC-8CBD-96068EC70797}" sibTransId="{416F21B6-DCE6-4632-B514-E66D0405F627}"/>
    <dgm:cxn modelId="{78D10EB5-BD97-428C-99C0-B42485F8415E}" srcId="{AC6732D1-8481-4C08-BF26-2D776F970254}" destId="{BFDA88EA-30B6-4F94-A57C-47B56E2FBD19}" srcOrd="0" destOrd="0" parTransId="{154324A7-F4A1-4EA1-84E6-CDC577421F5F}" sibTransId="{52B40B93-0D4F-4686-98A2-0CC47ADE782D}"/>
    <dgm:cxn modelId="{B74EF4B6-2540-48E0-A68D-69ED0CAEF4C0}" type="presOf" srcId="{07769BA8-74CE-43E1-A38E-61DD9F00C606}" destId="{9BFF2537-823F-40DF-9D79-4054734058B8}" srcOrd="0" destOrd="0" presId="urn:microsoft.com/office/officeart/2005/8/layout/hierarchy1"/>
    <dgm:cxn modelId="{3CB9F9C4-923E-4148-AD32-B95A1F80C10A}" type="presOf" srcId="{4DB8BDEC-9716-44EC-83F1-E432543D1D8F}" destId="{2529BEE3-F000-4A26-9194-B19152FB2CE5}" srcOrd="0" destOrd="0" presId="urn:microsoft.com/office/officeart/2005/8/layout/hierarchy1"/>
    <dgm:cxn modelId="{21F15FE9-590E-4849-B988-36A7E60A060F}" srcId="{AC6732D1-8481-4C08-BF26-2D776F970254}" destId="{07769BA8-74CE-43E1-A38E-61DD9F00C606}" srcOrd="2" destOrd="0" parTransId="{3D09A62A-DEED-4925-85B9-9D3CA64B9D65}" sibTransId="{7C026BB5-6612-4348-8C9B-EDD32845B54B}"/>
    <dgm:cxn modelId="{333FB0F6-74FA-4F22-844E-D6E2DDA97BF5}" type="presOf" srcId="{BFDA88EA-30B6-4F94-A57C-47B56E2FBD19}" destId="{92452B8E-4C59-464E-8804-F13765A93CC6}" srcOrd="0" destOrd="0" presId="urn:microsoft.com/office/officeart/2005/8/layout/hierarchy1"/>
    <dgm:cxn modelId="{033DC99F-DD60-451F-BD53-C9004DC842F0}" type="presParOf" srcId="{9F887972-23D3-4621-9E9F-0336F055312A}" destId="{D46D619F-503C-41D4-A26B-758B38EA906A}" srcOrd="0" destOrd="0" presId="urn:microsoft.com/office/officeart/2005/8/layout/hierarchy1"/>
    <dgm:cxn modelId="{6E4E0008-FC47-4BBA-9562-DA8865D9892B}" type="presParOf" srcId="{D46D619F-503C-41D4-A26B-758B38EA906A}" destId="{B8BE58E9-CD7D-4487-B738-84E53758C381}" srcOrd="0" destOrd="0" presId="urn:microsoft.com/office/officeart/2005/8/layout/hierarchy1"/>
    <dgm:cxn modelId="{42CCB584-37E3-464C-996B-622187D55A86}" type="presParOf" srcId="{B8BE58E9-CD7D-4487-B738-84E53758C381}" destId="{A18736AB-289B-4F38-AEB0-1DCA1774CDA9}" srcOrd="0" destOrd="0" presId="urn:microsoft.com/office/officeart/2005/8/layout/hierarchy1"/>
    <dgm:cxn modelId="{43736BE4-C08C-4D41-82FD-0B1582AC9D6B}" type="presParOf" srcId="{B8BE58E9-CD7D-4487-B738-84E53758C381}" destId="{92452B8E-4C59-464E-8804-F13765A93CC6}" srcOrd="1" destOrd="0" presId="urn:microsoft.com/office/officeart/2005/8/layout/hierarchy1"/>
    <dgm:cxn modelId="{D423EAB1-FAE0-4ECF-82CC-036C8865060F}" type="presParOf" srcId="{D46D619F-503C-41D4-A26B-758B38EA906A}" destId="{8F09F3E8-9940-40B1-99C3-BF889C860C7F}" srcOrd="1" destOrd="0" presId="urn:microsoft.com/office/officeart/2005/8/layout/hierarchy1"/>
    <dgm:cxn modelId="{57706DD7-9C02-4427-8965-0EDB401D5A3B}" type="presParOf" srcId="{9F887972-23D3-4621-9E9F-0336F055312A}" destId="{F05C9D2B-A8D9-4BA1-AE96-3AA92486DD1D}" srcOrd="1" destOrd="0" presId="urn:microsoft.com/office/officeart/2005/8/layout/hierarchy1"/>
    <dgm:cxn modelId="{ECF56990-4571-4CAD-9C3B-F9A073405984}" type="presParOf" srcId="{F05C9D2B-A8D9-4BA1-AE96-3AA92486DD1D}" destId="{166DC98F-6927-462B-9777-7420C5F2F7A5}" srcOrd="0" destOrd="0" presId="urn:microsoft.com/office/officeart/2005/8/layout/hierarchy1"/>
    <dgm:cxn modelId="{BE8CBB0C-760D-4A05-8296-D2021B010F94}" type="presParOf" srcId="{166DC98F-6927-462B-9777-7420C5F2F7A5}" destId="{2E9FD076-CDF0-41E3-BE0E-CD5E479AFC0F}" srcOrd="0" destOrd="0" presId="urn:microsoft.com/office/officeart/2005/8/layout/hierarchy1"/>
    <dgm:cxn modelId="{697EA99B-37ED-4F8C-B8AE-EF3B5297E4FD}" type="presParOf" srcId="{166DC98F-6927-462B-9777-7420C5F2F7A5}" destId="{2529BEE3-F000-4A26-9194-B19152FB2CE5}" srcOrd="1" destOrd="0" presId="urn:microsoft.com/office/officeart/2005/8/layout/hierarchy1"/>
    <dgm:cxn modelId="{12E6AC8B-3CE7-48E5-BCC0-86C02B21E940}" type="presParOf" srcId="{F05C9D2B-A8D9-4BA1-AE96-3AA92486DD1D}" destId="{E812294B-159E-4ACD-AEE4-FC029993A6EB}" srcOrd="1" destOrd="0" presId="urn:microsoft.com/office/officeart/2005/8/layout/hierarchy1"/>
    <dgm:cxn modelId="{926248FA-7735-40DF-B2CF-8F619E88B99D}" type="presParOf" srcId="{9F887972-23D3-4621-9E9F-0336F055312A}" destId="{BE2662ED-809E-4E16-AEAE-971779B20633}" srcOrd="2" destOrd="0" presId="urn:microsoft.com/office/officeart/2005/8/layout/hierarchy1"/>
    <dgm:cxn modelId="{9AF794E2-412B-4B6F-836F-C5DB86EF867F}" type="presParOf" srcId="{BE2662ED-809E-4E16-AEAE-971779B20633}" destId="{5D7A0E18-7081-4318-9723-21EE8DB989B1}" srcOrd="0" destOrd="0" presId="urn:microsoft.com/office/officeart/2005/8/layout/hierarchy1"/>
    <dgm:cxn modelId="{F7A5C46A-BB3E-44EC-B09D-6CD93C87CDD1}" type="presParOf" srcId="{5D7A0E18-7081-4318-9723-21EE8DB989B1}" destId="{9CB8E211-44AF-4F2E-9B43-78635DAE2E40}" srcOrd="0" destOrd="0" presId="urn:microsoft.com/office/officeart/2005/8/layout/hierarchy1"/>
    <dgm:cxn modelId="{88F9305B-AA30-4AA6-919A-3B27362B4EC7}" type="presParOf" srcId="{5D7A0E18-7081-4318-9723-21EE8DB989B1}" destId="{9BFF2537-823F-40DF-9D79-4054734058B8}" srcOrd="1" destOrd="0" presId="urn:microsoft.com/office/officeart/2005/8/layout/hierarchy1"/>
    <dgm:cxn modelId="{AF7A025C-8152-4E31-A083-26212CFDBE64}" type="presParOf" srcId="{BE2662ED-809E-4E16-AEAE-971779B20633}" destId="{D1BFF000-99AD-4705-913C-BD24A3A0F93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6732D1-8481-4C08-BF26-2D776F970254}" type="doc">
      <dgm:prSet loTypeId="urn:microsoft.com/office/officeart/2005/8/layout/hierarchy1" loCatId="hierarchy" qsTypeId="urn:microsoft.com/office/officeart/2005/8/quickstyle/simple3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BFDA88EA-30B6-4F94-A57C-47B56E2FBD19}">
      <dgm:prSet/>
      <dgm:spPr/>
      <dgm:t>
        <a:bodyPr/>
        <a:lstStyle/>
        <a:p>
          <a:r>
            <a:rPr lang="en-US"/>
            <a:t>OpenSSL</a:t>
          </a:r>
        </a:p>
      </dgm:t>
    </dgm:pt>
    <dgm:pt modelId="{154324A7-F4A1-4EA1-84E6-CDC577421F5F}" type="parTrans" cxnId="{78D10EB5-BD97-428C-99C0-B42485F8415E}">
      <dgm:prSet/>
      <dgm:spPr/>
      <dgm:t>
        <a:bodyPr/>
        <a:lstStyle/>
        <a:p>
          <a:endParaRPr lang="en-US"/>
        </a:p>
      </dgm:t>
    </dgm:pt>
    <dgm:pt modelId="{52B40B93-0D4F-4686-98A2-0CC47ADE782D}" type="sibTrans" cxnId="{78D10EB5-BD97-428C-99C0-B42485F8415E}">
      <dgm:prSet/>
      <dgm:spPr/>
      <dgm:t>
        <a:bodyPr/>
        <a:lstStyle/>
        <a:p>
          <a:endParaRPr lang="en-US"/>
        </a:p>
      </dgm:t>
    </dgm:pt>
    <dgm:pt modelId="{4DB8BDEC-9716-44EC-83F1-E432543D1D8F}">
      <dgm:prSet/>
      <dgm:spPr/>
      <dgm:t>
        <a:bodyPr/>
        <a:lstStyle/>
        <a:p>
          <a:r>
            <a:rPr lang="en-US" b="1"/>
            <a:t>Busy-box</a:t>
          </a:r>
          <a:endParaRPr lang="en-US"/>
        </a:p>
      </dgm:t>
    </dgm:pt>
    <dgm:pt modelId="{10FC297C-3D8C-42DC-8CBD-96068EC70797}" type="parTrans" cxnId="{A81AD5AF-C6DC-4C4C-8B70-7F32338E579F}">
      <dgm:prSet/>
      <dgm:spPr/>
      <dgm:t>
        <a:bodyPr/>
        <a:lstStyle/>
        <a:p>
          <a:endParaRPr lang="en-US"/>
        </a:p>
      </dgm:t>
    </dgm:pt>
    <dgm:pt modelId="{416F21B6-DCE6-4632-B514-E66D0405F627}" type="sibTrans" cxnId="{A81AD5AF-C6DC-4C4C-8B70-7F32338E579F}">
      <dgm:prSet/>
      <dgm:spPr/>
      <dgm:t>
        <a:bodyPr/>
        <a:lstStyle/>
        <a:p>
          <a:endParaRPr lang="en-US"/>
        </a:p>
      </dgm:t>
    </dgm:pt>
    <dgm:pt modelId="{07769BA8-74CE-43E1-A38E-61DD9F00C606}">
      <dgm:prSet/>
      <dgm:spPr/>
      <dgm:t>
        <a:bodyPr/>
        <a:lstStyle/>
        <a:p>
          <a:r>
            <a:rPr lang="en-US"/>
            <a:t>Incoherency in integrated server architecture</a:t>
          </a:r>
        </a:p>
      </dgm:t>
    </dgm:pt>
    <dgm:pt modelId="{3D09A62A-DEED-4925-85B9-9D3CA64B9D65}" type="parTrans" cxnId="{21F15FE9-590E-4849-B988-36A7E60A060F}">
      <dgm:prSet/>
      <dgm:spPr/>
      <dgm:t>
        <a:bodyPr/>
        <a:lstStyle/>
        <a:p>
          <a:endParaRPr lang="en-US"/>
        </a:p>
      </dgm:t>
    </dgm:pt>
    <dgm:pt modelId="{7C026BB5-6612-4348-8C9B-EDD32845B54B}" type="sibTrans" cxnId="{21F15FE9-590E-4849-B988-36A7E60A060F}">
      <dgm:prSet/>
      <dgm:spPr/>
      <dgm:t>
        <a:bodyPr/>
        <a:lstStyle/>
        <a:p>
          <a:endParaRPr lang="en-US"/>
        </a:p>
      </dgm:t>
    </dgm:pt>
    <dgm:pt modelId="{9F887972-23D3-4621-9E9F-0336F055312A}" type="pres">
      <dgm:prSet presAssocID="{AC6732D1-8481-4C08-BF26-2D776F9702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6D619F-503C-41D4-A26B-758B38EA906A}" type="pres">
      <dgm:prSet presAssocID="{BFDA88EA-30B6-4F94-A57C-47B56E2FBD19}" presName="hierRoot1" presStyleCnt="0"/>
      <dgm:spPr/>
    </dgm:pt>
    <dgm:pt modelId="{B8BE58E9-CD7D-4487-B738-84E53758C381}" type="pres">
      <dgm:prSet presAssocID="{BFDA88EA-30B6-4F94-A57C-47B56E2FBD19}" presName="composite" presStyleCnt="0"/>
      <dgm:spPr/>
    </dgm:pt>
    <dgm:pt modelId="{A18736AB-289B-4F38-AEB0-1DCA1774CDA9}" type="pres">
      <dgm:prSet presAssocID="{BFDA88EA-30B6-4F94-A57C-47B56E2FBD19}" presName="background" presStyleLbl="node0" presStyleIdx="0" presStyleCnt="3"/>
      <dgm:spPr/>
    </dgm:pt>
    <dgm:pt modelId="{92452B8E-4C59-464E-8804-F13765A93CC6}" type="pres">
      <dgm:prSet presAssocID="{BFDA88EA-30B6-4F94-A57C-47B56E2FBD19}" presName="text" presStyleLbl="fgAcc0" presStyleIdx="0" presStyleCnt="3">
        <dgm:presLayoutVars>
          <dgm:chPref val="3"/>
        </dgm:presLayoutVars>
      </dgm:prSet>
      <dgm:spPr/>
    </dgm:pt>
    <dgm:pt modelId="{8F09F3E8-9940-40B1-99C3-BF889C860C7F}" type="pres">
      <dgm:prSet presAssocID="{BFDA88EA-30B6-4F94-A57C-47B56E2FBD19}" presName="hierChild2" presStyleCnt="0"/>
      <dgm:spPr/>
    </dgm:pt>
    <dgm:pt modelId="{F05C9D2B-A8D9-4BA1-AE96-3AA92486DD1D}" type="pres">
      <dgm:prSet presAssocID="{4DB8BDEC-9716-44EC-83F1-E432543D1D8F}" presName="hierRoot1" presStyleCnt="0"/>
      <dgm:spPr/>
    </dgm:pt>
    <dgm:pt modelId="{166DC98F-6927-462B-9777-7420C5F2F7A5}" type="pres">
      <dgm:prSet presAssocID="{4DB8BDEC-9716-44EC-83F1-E432543D1D8F}" presName="composite" presStyleCnt="0"/>
      <dgm:spPr/>
    </dgm:pt>
    <dgm:pt modelId="{2E9FD076-CDF0-41E3-BE0E-CD5E479AFC0F}" type="pres">
      <dgm:prSet presAssocID="{4DB8BDEC-9716-44EC-83F1-E432543D1D8F}" presName="background" presStyleLbl="node0" presStyleIdx="1" presStyleCnt="3"/>
      <dgm:spPr/>
    </dgm:pt>
    <dgm:pt modelId="{2529BEE3-F000-4A26-9194-B19152FB2CE5}" type="pres">
      <dgm:prSet presAssocID="{4DB8BDEC-9716-44EC-83F1-E432543D1D8F}" presName="text" presStyleLbl="fgAcc0" presStyleIdx="1" presStyleCnt="3">
        <dgm:presLayoutVars>
          <dgm:chPref val="3"/>
        </dgm:presLayoutVars>
      </dgm:prSet>
      <dgm:spPr/>
    </dgm:pt>
    <dgm:pt modelId="{E812294B-159E-4ACD-AEE4-FC029993A6EB}" type="pres">
      <dgm:prSet presAssocID="{4DB8BDEC-9716-44EC-83F1-E432543D1D8F}" presName="hierChild2" presStyleCnt="0"/>
      <dgm:spPr/>
    </dgm:pt>
    <dgm:pt modelId="{BE2662ED-809E-4E16-AEAE-971779B20633}" type="pres">
      <dgm:prSet presAssocID="{07769BA8-74CE-43E1-A38E-61DD9F00C606}" presName="hierRoot1" presStyleCnt="0"/>
      <dgm:spPr/>
    </dgm:pt>
    <dgm:pt modelId="{5D7A0E18-7081-4318-9723-21EE8DB989B1}" type="pres">
      <dgm:prSet presAssocID="{07769BA8-74CE-43E1-A38E-61DD9F00C606}" presName="composite" presStyleCnt="0"/>
      <dgm:spPr/>
    </dgm:pt>
    <dgm:pt modelId="{9CB8E211-44AF-4F2E-9B43-78635DAE2E40}" type="pres">
      <dgm:prSet presAssocID="{07769BA8-74CE-43E1-A38E-61DD9F00C606}" presName="background" presStyleLbl="node0" presStyleIdx="2" presStyleCnt="3"/>
      <dgm:spPr/>
    </dgm:pt>
    <dgm:pt modelId="{9BFF2537-823F-40DF-9D79-4054734058B8}" type="pres">
      <dgm:prSet presAssocID="{07769BA8-74CE-43E1-A38E-61DD9F00C606}" presName="text" presStyleLbl="fgAcc0" presStyleIdx="2" presStyleCnt="3">
        <dgm:presLayoutVars>
          <dgm:chPref val="3"/>
        </dgm:presLayoutVars>
      </dgm:prSet>
      <dgm:spPr/>
    </dgm:pt>
    <dgm:pt modelId="{D1BFF000-99AD-4705-913C-BD24A3A0F938}" type="pres">
      <dgm:prSet presAssocID="{07769BA8-74CE-43E1-A38E-61DD9F00C606}" presName="hierChild2" presStyleCnt="0"/>
      <dgm:spPr/>
    </dgm:pt>
  </dgm:ptLst>
  <dgm:cxnLst>
    <dgm:cxn modelId="{EE3D0813-260B-4043-88B0-D084DAF764FA}" type="presOf" srcId="{AC6732D1-8481-4C08-BF26-2D776F970254}" destId="{9F887972-23D3-4621-9E9F-0336F055312A}" srcOrd="0" destOrd="0" presId="urn:microsoft.com/office/officeart/2005/8/layout/hierarchy1"/>
    <dgm:cxn modelId="{A81AD5AF-C6DC-4C4C-8B70-7F32338E579F}" srcId="{AC6732D1-8481-4C08-BF26-2D776F970254}" destId="{4DB8BDEC-9716-44EC-83F1-E432543D1D8F}" srcOrd="1" destOrd="0" parTransId="{10FC297C-3D8C-42DC-8CBD-96068EC70797}" sibTransId="{416F21B6-DCE6-4632-B514-E66D0405F627}"/>
    <dgm:cxn modelId="{78D10EB5-BD97-428C-99C0-B42485F8415E}" srcId="{AC6732D1-8481-4C08-BF26-2D776F970254}" destId="{BFDA88EA-30B6-4F94-A57C-47B56E2FBD19}" srcOrd="0" destOrd="0" parTransId="{154324A7-F4A1-4EA1-84E6-CDC577421F5F}" sibTransId="{52B40B93-0D4F-4686-98A2-0CC47ADE782D}"/>
    <dgm:cxn modelId="{B74EF4B6-2540-48E0-A68D-69ED0CAEF4C0}" type="presOf" srcId="{07769BA8-74CE-43E1-A38E-61DD9F00C606}" destId="{9BFF2537-823F-40DF-9D79-4054734058B8}" srcOrd="0" destOrd="0" presId="urn:microsoft.com/office/officeart/2005/8/layout/hierarchy1"/>
    <dgm:cxn modelId="{3CB9F9C4-923E-4148-AD32-B95A1F80C10A}" type="presOf" srcId="{4DB8BDEC-9716-44EC-83F1-E432543D1D8F}" destId="{2529BEE3-F000-4A26-9194-B19152FB2CE5}" srcOrd="0" destOrd="0" presId="urn:microsoft.com/office/officeart/2005/8/layout/hierarchy1"/>
    <dgm:cxn modelId="{21F15FE9-590E-4849-B988-36A7E60A060F}" srcId="{AC6732D1-8481-4C08-BF26-2D776F970254}" destId="{07769BA8-74CE-43E1-A38E-61DD9F00C606}" srcOrd="2" destOrd="0" parTransId="{3D09A62A-DEED-4925-85B9-9D3CA64B9D65}" sibTransId="{7C026BB5-6612-4348-8C9B-EDD32845B54B}"/>
    <dgm:cxn modelId="{333FB0F6-74FA-4F22-844E-D6E2DDA97BF5}" type="presOf" srcId="{BFDA88EA-30B6-4F94-A57C-47B56E2FBD19}" destId="{92452B8E-4C59-464E-8804-F13765A93CC6}" srcOrd="0" destOrd="0" presId="urn:microsoft.com/office/officeart/2005/8/layout/hierarchy1"/>
    <dgm:cxn modelId="{033DC99F-DD60-451F-BD53-C9004DC842F0}" type="presParOf" srcId="{9F887972-23D3-4621-9E9F-0336F055312A}" destId="{D46D619F-503C-41D4-A26B-758B38EA906A}" srcOrd="0" destOrd="0" presId="urn:microsoft.com/office/officeart/2005/8/layout/hierarchy1"/>
    <dgm:cxn modelId="{6E4E0008-FC47-4BBA-9562-DA8865D9892B}" type="presParOf" srcId="{D46D619F-503C-41D4-A26B-758B38EA906A}" destId="{B8BE58E9-CD7D-4487-B738-84E53758C381}" srcOrd="0" destOrd="0" presId="urn:microsoft.com/office/officeart/2005/8/layout/hierarchy1"/>
    <dgm:cxn modelId="{42CCB584-37E3-464C-996B-622187D55A86}" type="presParOf" srcId="{B8BE58E9-CD7D-4487-B738-84E53758C381}" destId="{A18736AB-289B-4F38-AEB0-1DCA1774CDA9}" srcOrd="0" destOrd="0" presId="urn:microsoft.com/office/officeart/2005/8/layout/hierarchy1"/>
    <dgm:cxn modelId="{43736BE4-C08C-4D41-82FD-0B1582AC9D6B}" type="presParOf" srcId="{B8BE58E9-CD7D-4487-B738-84E53758C381}" destId="{92452B8E-4C59-464E-8804-F13765A93CC6}" srcOrd="1" destOrd="0" presId="urn:microsoft.com/office/officeart/2005/8/layout/hierarchy1"/>
    <dgm:cxn modelId="{D423EAB1-FAE0-4ECF-82CC-036C8865060F}" type="presParOf" srcId="{D46D619F-503C-41D4-A26B-758B38EA906A}" destId="{8F09F3E8-9940-40B1-99C3-BF889C860C7F}" srcOrd="1" destOrd="0" presId="urn:microsoft.com/office/officeart/2005/8/layout/hierarchy1"/>
    <dgm:cxn modelId="{57706DD7-9C02-4427-8965-0EDB401D5A3B}" type="presParOf" srcId="{9F887972-23D3-4621-9E9F-0336F055312A}" destId="{F05C9D2B-A8D9-4BA1-AE96-3AA92486DD1D}" srcOrd="1" destOrd="0" presId="urn:microsoft.com/office/officeart/2005/8/layout/hierarchy1"/>
    <dgm:cxn modelId="{ECF56990-4571-4CAD-9C3B-F9A073405984}" type="presParOf" srcId="{F05C9D2B-A8D9-4BA1-AE96-3AA92486DD1D}" destId="{166DC98F-6927-462B-9777-7420C5F2F7A5}" srcOrd="0" destOrd="0" presId="urn:microsoft.com/office/officeart/2005/8/layout/hierarchy1"/>
    <dgm:cxn modelId="{BE8CBB0C-760D-4A05-8296-D2021B010F94}" type="presParOf" srcId="{166DC98F-6927-462B-9777-7420C5F2F7A5}" destId="{2E9FD076-CDF0-41E3-BE0E-CD5E479AFC0F}" srcOrd="0" destOrd="0" presId="urn:microsoft.com/office/officeart/2005/8/layout/hierarchy1"/>
    <dgm:cxn modelId="{697EA99B-37ED-4F8C-B8AE-EF3B5297E4FD}" type="presParOf" srcId="{166DC98F-6927-462B-9777-7420C5F2F7A5}" destId="{2529BEE3-F000-4A26-9194-B19152FB2CE5}" srcOrd="1" destOrd="0" presId="urn:microsoft.com/office/officeart/2005/8/layout/hierarchy1"/>
    <dgm:cxn modelId="{12E6AC8B-3CE7-48E5-BCC0-86C02B21E940}" type="presParOf" srcId="{F05C9D2B-A8D9-4BA1-AE96-3AA92486DD1D}" destId="{E812294B-159E-4ACD-AEE4-FC029993A6EB}" srcOrd="1" destOrd="0" presId="urn:microsoft.com/office/officeart/2005/8/layout/hierarchy1"/>
    <dgm:cxn modelId="{926248FA-7735-40DF-B2CF-8F619E88B99D}" type="presParOf" srcId="{9F887972-23D3-4621-9E9F-0336F055312A}" destId="{BE2662ED-809E-4E16-AEAE-971779B20633}" srcOrd="2" destOrd="0" presId="urn:microsoft.com/office/officeart/2005/8/layout/hierarchy1"/>
    <dgm:cxn modelId="{9AF794E2-412B-4B6F-836F-C5DB86EF867F}" type="presParOf" srcId="{BE2662ED-809E-4E16-AEAE-971779B20633}" destId="{5D7A0E18-7081-4318-9723-21EE8DB989B1}" srcOrd="0" destOrd="0" presId="urn:microsoft.com/office/officeart/2005/8/layout/hierarchy1"/>
    <dgm:cxn modelId="{F7A5C46A-BB3E-44EC-B09D-6CD93C87CDD1}" type="presParOf" srcId="{5D7A0E18-7081-4318-9723-21EE8DB989B1}" destId="{9CB8E211-44AF-4F2E-9B43-78635DAE2E40}" srcOrd="0" destOrd="0" presId="urn:microsoft.com/office/officeart/2005/8/layout/hierarchy1"/>
    <dgm:cxn modelId="{88F9305B-AA30-4AA6-919A-3B27362B4EC7}" type="presParOf" srcId="{5D7A0E18-7081-4318-9723-21EE8DB989B1}" destId="{9BFF2537-823F-40DF-9D79-4054734058B8}" srcOrd="1" destOrd="0" presId="urn:microsoft.com/office/officeart/2005/8/layout/hierarchy1"/>
    <dgm:cxn modelId="{AF7A025C-8152-4E31-A083-26212CFDBE64}" type="presParOf" srcId="{BE2662ED-809E-4E16-AEAE-971779B20633}" destId="{D1BFF000-99AD-4705-913C-BD24A3A0F93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895E80-F900-454F-8957-D693CDC214B3}" type="doc">
      <dgm:prSet loTypeId="urn:microsoft.com/office/officeart/2005/8/layout/hierarchy1" loCatId="hierarchy" qsTypeId="urn:microsoft.com/office/officeart/2005/8/quickstyle/simple3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19A2B6D-6197-4534-8553-3296582BD04A}">
      <dgm:prSet/>
      <dgm:spPr/>
      <dgm:t>
        <a:bodyPr/>
        <a:lstStyle/>
        <a:p>
          <a:r>
            <a:rPr lang="en-US"/>
            <a:t>OpenSSL</a:t>
          </a:r>
        </a:p>
      </dgm:t>
    </dgm:pt>
    <dgm:pt modelId="{C8265A4D-FE2B-45BB-A237-C15DBB5A7829}" type="parTrans" cxnId="{D834CFDE-C7BE-429F-A32D-8CECC9E7F111}">
      <dgm:prSet/>
      <dgm:spPr/>
      <dgm:t>
        <a:bodyPr/>
        <a:lstStyle/>
        <a:p>
          <a:endParaRPr lang="en-US"/>
        </a:p>
      </dgm:t>
    </dgm:pt>
    <dgm:pt modelId="{93A6A97F-9CDB-4C37-88BB-A28870749CF5}" type="sibTrans" cxnId="{D834CFDE-C7BE-429F-A32D-8CECC9E7F111}">
      <dgm:prSet/>
      <dgm:spPr/>
      <dgm:t>
        <a:bodyPr/>
        <a:lstStyle/>
        <a:p>
          <a:endParaRPr lang="en-US"/>
        </a:p>
      </dgm:t>
    </dgm:pt>
    <dgm:pt modelId="{1500E3CB-79BF-4855-8A9F-AE2020B08C98}">
      <dgm:prSet/>
      <dgm:spPr/>
      <dgm:t>
        <a:bodyPr/>
        <a:lstStyle/>
        <a:p>
          <a:r>
            <a:rPr lang="en-US"/>
            <a:t>Busy-box</a:t>
          </a:r>
        </a:p>
      </dgm:t>
    </dgm:pt>
    <dgm:pt modelId="{7BAFEF7C-C286-41F4-9494-CECF332431B3}" type="parTrans" cxnId="{CCAD72DF-2F5A-4890-B99A-0B18C3EC7C30}">
      <dgm:prSet/>
      <dgm:spPr/>
      <dgm:t>
        <a:bodyPr/>
        <a:lstStyle/>
        <a:p>
          <a:endParaRPr lang="en-US"/>
        </a:p>
      </dgm:t>
    </dgm:pt>
    <dgm:pt modelId="{CB70780A-B7CB-4C49-8D6A-6DD074F704FA}" type="sibTrans" cxnId="{CCAD72DF-2F5A-4890-B99A-0B18C3EC7C30}">
      <dgm:prSet/>
      <dgm:spPr/>
      <dgm:t>
        <a:bodyPr/>
        <a:lstStyle/>
        <a:p>
          <a:endParaRPr lang="en-US"/>
        </a:p>
      </dgm:t>
    </dgm:pt>
    <dgm:pt modelId="{19CC0EC6-BBCF-4132-934C-E57E16580095}">
      <dgm:prSet/>
      <dgm:spPr/>
      <dgm:t>
        <a:bodyPr/>
        <a:lstStyle/>
        <a:p>
          <a:r>
            <a:rPr lang="en-US" b="1"/>
            <a:t>Incoherency in integrated server architecture</a:t>
          </a:r>
          <a:endParaRPr lang="en-US"/>
        </a:p>
      </dgm:t>
    </dgm:pt>
    <dgm:pt modelId="{560E9BAA-8BD8-4300-B9FB-5DC70F6A58C2}" type="parTrans" cxnId="{D3B6289B-7F70-4D7E-A60A-B9F9278F87B4}">
      <dgm:prSet/>
      <dgm:spPr/>
      <dgm:t>
        <a:bodyPr/>
        <a:lstStyle/>
        <a:p>
          <a:endParaRPr lang="en-US"/>
        </a:p>
      </dgm:t>
    </dgm:pt>
    <dgm:pt modelId="{96CFFD3E-12D7-46AB-8619-C706E39CC60E}" type="sibTrans" cxnId="{D3B6289B-7F70-4D7E-A60A-B9F9278F87B4}">
      <dgm:prSet/>
      <dgm:spPr/>
      <dgm:t>
        <a:bodyPr/>
        <a:lstStyle/>
        <a:p>
          <a:endParaRPr lang="en-US"/>
        </a:p>
      </dgm:t>
    </dgm:pt>
    <dgm:pt modelId="{23EDD93E-264B-460A-947F-3764845BE605}" type="pres">
      <dgm:prSet presAssocID="{35895E80-F900-454F-8957-D693CDC214B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F32C4F6-730B-42B7-AA3A-6EE436AC1ABF}" type="pres">
      <dgm:prSet presAssocID="{319A2B6D-6197-4534-8553-3296582BD04A}" presName="hierRoot1" presStyleCnt="0"/>
      <dgm:spPr/>
    </dgm:pt>
    <dgm:pt modelId="{F5AC7F97-B116-4DEB-A617-880BE1728257}" type="pres">
      <dgm:prSet presAssocID="{319A2B6D-6197-4534-8553-3296582BD04A}" presName="composite" presStyleCnt="0"/>
      <dgm:spPr/>
    </dgm:pt>
    <dgm:pt modelId="{890F3E01-B45D-4480-A716-85FC98EDF029}" type="pres">
      <dgm:prSet presAssocID="{319A2B6D-6197-4534-8553-3296582BD04A}" presName="background" presStyleLbl="node0" presStyleIdx="0" presStyleCnt="3"/>
      <dgm:spPr/>
    </dgm:pt>
    <dgm:pt modelId="{4B56CF91-5692-4587-ABA0-52DA1D0D1322}" type="pres">
      <dgm:prSet presAssocID="{319A2B6D-6197-4534-8553-3296582BD04A}" presName="text" presStyleLbl="fgAcc0" presStyleIdx="0" presStyleCnt="3">
        <dgm:presLayoutVars>
          <dgm:chPref val="3"/>
        </dgm:presLayoutVars>
      </dgm:prSet>
      <dgm:spPr/>
    </dgm:pt>
    <dgm:pt modelId="{76518F1C-BA82-4A13-B395-A856061C2357}" type="pres">
      <dgm:prSet presAssocID="{319A2B6D-6197-4534-8553-3296582BD04A}" presName="hierChild2" presStyleCnt="0"/>
      <dgm:spPr/>
    </dgm:pt>
    <dgm:pt modelId="{925111ED-A68E-489B-B900-1A1BDB760CE7}" type="pres">
      <dgm:prSet presAssocID="{1500E3CB-79BF-4855-8A9F-AE2020B08C98}" presName="hierRoot1" presStyleCnt="0"/>
      <dgm:spPr/>
    </dgm:pt>
    <dgm:pt modelId="{A1480129-DE7D-4A40-AFC4-7E7D9CE84A67}" type="pres">
      <dgm:prSet presAssocID="{1500E3CB-79BF-4855-8A9F-AE2020B08C98}" presName="composite" presStyleCnt="0"/>
      <dgm:spPr/>
    </dgm:pt>
    <dgm:pt modelId="{73A61CD3-A6F5-40D5-8254-7FBCF25EC5C8}" type="pres">
      <dgm:prSet presAssocID="{1500E3CB-79BF-4855-8A9F-AE2020B08C98}" presName="background" presStyleLbl="node0" presStyleIdx="1" presStyleCnt="3"/>
      <dgm:spPr/>
    </dgm:pt>
    <dgm:pt modelId="{011EAD45-B419-4917-8139-6EC7DA6A06E3}" type="pres">
      <dgm:prSet presAssocID="{1500E3CB-79BF-4855-8A9F-AE2020B08C98}" presName="text" presStyleLbl="fgAcc0" presStyleIdx="1" presStyleCnt="3">
        <dgm:presLayoutVars>
          <dgm:chPref val="3"/>
        </dgm:presLayoutVars>
      </dgm:prSet>
      <dgm:spPr/>
    </dgm:pt>
    <dgm:pt modelId="{E52CA9B5-76BB-42A7-9D87-9137A4F5063A}" type="pres">
      <dgm:prSet presAssocID="{1500E3CB-79BF-4855-8A9F-AE2020B08C98}" presName="hierChild2" presStyleCnt="0"/>
      <dgm:spPr/>
    </dgm:pt>
    <dgm:pt modelId="{0AF2045E-F5AF-4FFF-8330-D8E1F5B828BC}" type="pres">
      <dgm:prSet presAssocID="{19CC0EC6-BBCF-4132-934C-E57E16580095}" presName="hierRoot1" presStyleCnt="0"/>
      <dgm:spPr/>
    </dgm:pt>
    <dgm:pt modelId="{3E403FA3-D649-4324-A3F5-05F463C04828}" type="pres">
      <dgm:prSet presAssocID="{19CC0EC6-BBCF-4132-934C-E57E16580095}" presName="composite" presStyleCnt="0"/>
      <dgm:spPr/>
    </dgm:pt>
    <dgm:pt modelId="{07AE1614-058D-49BF-BCA2-32785F933E5B}" type="pres">
      <dgm:prSet presAssocID="{19CC0EC6-BBCF-4132-934C-E57E16580095}" presName="background" presStyleLbl="node0" presStyleIdx="2" presStyleCnt="3"/>
      <dgm:spPr/>
    </dgm:pt>
    <dgm:pt modelId="{2FA79EA8-AB5D-4C68-A1EC-C07F37B4610E}" type="pres">
      <dgm:prSet presAssocID="{19CC0EC6-BBCF-4132-934C-E57E16580095}" presName="text" presStyleLbl="fgAcc0" presStyleIdx="2" presStyleCnt="3">
        <dgm:presLayoutVars>
          <dgm:chPref val="3"/>
        </dgm:presLayoutVars>
      </dgm:prSet>
      <dgm:spPr/>
    </dgm:pt>
    <dgm:pt modelId="{636364AA-1CA3-4113-983C-BA6B14369B29}" type="pres">
      <dgm:prSet presAssocID="{19CC0EC6-BBCF-4132-934C-E57E16580095}" presName="hierChild2" presStyleCnt="0"/>
      <dgm:spPr/>
    </dgm:pt>
  </dgm:ptLst>
  <dgm:cxnLst>
    <dgm:cxn modelId="{9FB5640F-6A3F-4EF0-9F51-5C57FDB5DE7C}" type="presOf" srcId="{19CC0EC6-BBCF-4132-934C-E57E16580095}" destId="{2FA79EA8-AB5D-4C68-A1EC-C07F37B4610E}" srcOrd="0" destOrd="0" presId="urn:microsoft.com/office/officeart/2005/8/layout/hierarchy1"/>
    <dgm:cxn modelId="{D3B6289B-7F70-4D7E-A60A-B9F9278F87B4}" srcId="{35895E80-F900-454F-8957-D693CDC214B3}" destId="{19CC0EC6-BBCF-4132-934C-E57E16580095}" srcOrd="2" destOrd="0" parTransId="{560E9BAA-8BD8-4300-B9FB-5DC70F6A58C2}" sibTransId="{96CFFD3E-12D7-46AB-8619-C706E39CC60E}"/>
    <dgm:cxn modelId="{38AA64A0-499C-41FF-A6E7-ABD1678968F3}" type="presOf" srcId="{319A2B6D-6197-4534-8553-3296582BD04A}" destId="{4B56CF91-5692-4587-ABA0-52DA1D0D1322}" srcOrd="0" destOrd="0" presId="urn:microsoft.com/office/officeart/2005/8/layout/hierarchy1"/>
    <dgm:cxn modelId="{D20D00BE-5723-419F-B14E-D564289D94A0}" type="presOf" srcId="{35895E80-F900-454F-8957-D693CDC214B3}" destId="{23EDD93E-264B-460A-947F-3764845BE605}" srcOrd="0" destOrd="0" presId="urn:microsoft.com/office/officeart/2005/8/layout/hierarchy1"/>
    <dgm:cxn modelId="{D834CFDE-C7BE-429F-A32D-8CECC9E7F111}" srcId="{35895E80-F900-454F-8957-D693CDC214B3}" destId="{319A2B6D-6197-4534-8553-3296582BD04A}" srcOrd="0" destOrd="0" parTransId="{C8265A4D-FE2B-45BB-A237-C15DBB5A7829}" sibTransId="{93A6A97F-9CDB-4C37-88BB-A28870749CF5}"/>
    <dgm:cxn modelId="{CCAD72DF-2F5A-4890-B99A-0B18C3EC7C30}" srcId="{35895E80-F900-454F-8957-D693CDC214B3}" destId="{1500E3CB-79BF-4855-8A9F-AE2020B08C98}" srcOrd="1" destOrd="0" parTransId="{7BAFEF7C-C286-41F4-9494-CECF332431B3}" sibTransId="{CB70780A-B7CB-4C49-8D6A-6DD074F704FA}"/>
    <dgm:cxn modelId="{C47E44F6-48D5-4DAD-B30B-4811DD6814FD}" type="presOf" srcId="{1500E3CB-79BF-4855-8A9F-AE2020B08C98}" destId="{011EAD45-B419-4917-8139-6EC7DA6A06E3}" srcOrd="0" destOrd="0" presId="urn:microsoft.com/office/officeart/2005/8/layout/hierarchy1"/>
    <dgm:cxn modelId="{A4CEDBF8-F9D2-434B-A8CC-8A08A89BD7AF}" type="presParOf" srcId="{23EDD93E-264B-460A-947F-3764845BE605}" destId="{1F32C4F6-730B-42B7-AA3A-6EE436AC1ABF}" srcOrd="0" destOrd="0" presId="urn:microsoft.com/office/officeart/2005/8/layout/hierarchy1"/>
    <dgm:cxn modelId="{B804FEF8-10EE-44AA-A39C-3A89C26ABE86}" type="presParOf" srcId="{1F32C4F6-730B-42B7-AA3A-6EE436AC1ABF}" destId="{F5AC7F97-B116-4DEB-A617-880BE1728257}" srcOrd="0" destOrd="0" presId="urn:microsoft.com/office/officeart/2005/8/layout/hierarchy1"/>
    <dgm:cxn modelId="{5F76F9E6-B5FF-4146-9487-103C22ECB6E6}" type="presParOf" srcId="{F5AC7F97-B116-4DEB-A617-880BE1728257}" destId="{890F3E01-B45D-4480-A716-85FC98EDF029}" srcOrd="0" destOrd="0" presId="urn:microsoft.com/office/officeart/2005/8/layout/hierarchy1"/>
    <dgm:cxn modelId="{E4AB1054-2A54-4481-BC04-6AD71C9214DF}" type="presParOf" srcId="{F5AC7F97-B116-4DEB-A617-880BE1728257}" destId="{4B56CF91-5692-4587-ABA0-52DA1D0D1322}" srcOrd="1" destOrd="0" presId="urn:microsoft.com/office/officeart/2005/8/layout/hierarchy1"/>
    <dgm:cxn modelId="{CEDE0437-1315-4A83-A679-086A3995CF1D}" type="presParOf" srcId="{1F32C4F6-730B-42B7-AA3A-6EE436AC1ABF}" destId="{76518F1C-BA82-4A13-B395-A856061C2357}" srcOrd="1" destOrd="0" presId="urn:microsoft.com/office/officeart/2005/8/layout/hierarchy1"/>
    <dgm:cxn modelId="{D762D11A-7BD8-429A-BE56-C3CFA2C36B8F}" type="presParOf" srcId="{23EDD93E-264B-460A-947F-3764845BE605}" destId="{925111ED-A68E-489B-B900-1A1BDB760CE7}" srcOrd="1" destOrd="0" presId="urn:microsoft.com/office/officeart/2005/8/layout/hierarchy1"/>
    <dgm:cxn modelId="{5477D355-E45F-4791-8276-024952E782F1}" type="presParOf" srcId="{925111ED-A68E-489B-B900-1A1BDB760CE7}" destId="{A1480129-DE7D-4A40-AFC4-7E7D9CE84A67}" srcOrd="0" destOrd="0" presId="urn:microsoft.com/office/officeart/2005/8/layout/hierarchy1"/>
    <dgm:cxn modelId="{FEA778F5-AF09-4140-9750-7D2B892FC5F6}" type="presParOf" srcId="{A1480129-DE7D-4A40-AFC4-7E7D9CE84A67}" destId="{73A61CD3-A6F5-40D5-8254-7FBCF25EC5C8}" srcOrd="0" destOrd="0" presId="urn:microsoft.com/office/officeart/2005/8/layout/hierarchy1"/>
    <dgm:cxn modelId="{4B74D336-E7D7-4D1D-AFBA-E37C0ADD870A}" type="presParOf" srcId="{A1480129-DE7D-4A40-AFC4-7E7D9CE84A67}" destId="{011EAD45-B419-4917-8139-6EC7DA6A06E3}" srcOrd="1" destOrd="0" presId="urn:microsoft.com/office/officeart/2005/8/layout/hierarchy1"/>
    <dgm:cxn modelId="{23669BA3-09BD-4D27-BFBE-AE8312DAFEB6}" type="presParOf" srcId="{925111ED-A68E-489B-B900-1A1BDB760CE7}" destId="{E52CA9B5-76BB-42A7-9D87-9137A4F5063A}" srcOrd="1" destOrd="0" presId="urn:microsoft.com/office/officeart/2005/8/layout/hierarchy1"/>
    <dgm:cxn modelId="{77A820B0-A563-4A78-AEC8-7E5CDAD31279}" type="presParOf" srcId="{23EDD93E-264B-460A-947F-3764845BE605}" destId="{0AF2045E-F5AF-4FFF-8330-D8E1F5B828BC}" srcOrd="2" destOrd="0" presId="urn:microsoft.com/office/officeart/2005/8/layout/hierarchy1"/>
    <dgm:cxn modelId="{DF519DF2-06F3-4414-9B02-0DCEB085C12C}" type="presParOf" srcId="{0AF2045E-F5AF-4FFF-8330-D8E1F5B828BC}" destId="{3E403FA3-D649-4324-A3F5-05F463C04828}" srcOrd="0" destOrd="0" presId="urn:microsoft.com/office/officeart/2005/8/layout/hierarchy1"/>
    <dgm:cxn modelId="{F010DAFF-99CB-4CE4-B623-5656AB9610CE}" type="presParOf" srcId="{3E403FA3-D649-4324-A3F5-05F463C04828}" destId="{07AE1614-058D-49BF-BCA2-32785F933E5B}" srcOrd="0" destOrd="0" presId="urn:microsoft.com/office/officeart/2005/8/layout/hierarchy1"/>
    <dgm:cxn modelId="{D8819A6A-049E-4B11-BD8E-C5A6E9C2866B}" type="presParOf" srcId="{3E403FA3-D649-4324-A3F5-05F463C04828}" destId="{2FA79EA8-AB5D-4C68-A1EC-C07F37B4610E}" srcOrd="1" destOrd="0" presId="urn:microsoft.com/office/officeart/2005/8/layout/hierarchy1"/>
    <dgm:cxn modelId="{0CF5E8AE-415B-463E-B753-550B97A1789A}" type="presParOf" srcId="{0AF2045E-F5AF-4FFF-8330-D8E1F5B828BC}" destId="{636364AA-1CA3-4113-983C-BA6B14369B2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B132B65-FF94-4550-9F44-875B0D303C44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93D7D7D-877D-4DFC-8FA7-59AE58B1CE17}">
      <dgm:prSet/>
      <dgm:spPr/>
      <dgm:t>
        <a:bodyPr/>
        <a:lstStyle/>
        <a:p>
          <a:r>
            <a:rPr lang="en-US"/>
            <a:t>Extracting</a:t>
          </a:r>
        </a:p>
      </dgm:t>
    </dgm:pt>
    <dgm:pt modelId="{1CAF152F-F704-4AB4-97E3-59569F891EFE}" type="parTrans" cxnId="{EAACF351-20B0-4D17-A26B-4AAC118E8356}">
      <dgm:prSet/>
      <dgm:spPr/>
      <dgm:t>
        <a:bodyPr/>
        <a:lstStyle/>
        <a:p>
          <a:endParaRPr lang="en-US"/>
        </a:p>
      </dgm:t>
    </dgm:pt>
    <dgm:pt modelId="{3165068E-9C14-4731-89BA-2310DF216950}" type="sibTrans" cxnId="{EAACF351-20B0-4D17-A26B-4AAC118E8356}">
      <dgm:prSet/>
      <dgm:spPr/>
      <dgm:t>
        <a:bodyPr/>
        <a:lstStyle/>
        <a:p>
          <a:endParaRPr lang="en-US"/>
        </a:p>
      </dgm:t>
    </dgm:pt>
    <dgm:pt modelId="{0144923F-BD56-4EDA-AB47-A4C73138F3B7}">
      <dgm:prSet/>
      <dgm:spPr/>
      <dgm:t>
        <a:bodyPr/>
        <a:lstStyle/>
        <a:p>
          <a:r>
            <a:rPr lang="en-US" dirty="0"/>
            <a:t>firmware from the binary images using tools like </a:t>
          </a:r>
          <a:r>
            <a:rPr lang="en-US" dirty="0" err="1"/>
            <a:t>binwalk</a:t>
          </a:r>
          <a:r>
            <a:rPr lang="en-US" dirty="0"/>
            <a:t>, dd, </a:t>
          </a:r>
          <a:r>
            <a:rPr lang="en-US" dirty="0" err="1"/>
            <a:t>fmk</a:t>
          </a:r>
          <a:r>
            <a:rPr lang="en-US" dirty="0"/>
            <a:t>.</a:t>
          </a:r>
        </a:p>
      </dgm:t>
    </dgm:pt>
    <dgm:pt modelId="{F5D1AB1E-98E2-46C7-BC0B-87C2B10B9C87}" type="parTrans" cxnId="{BA3995FF-475F-4283-87E0-4345DA350E94}">
      <dgm:prSet/>
      <dgm:spPr/>
      <dgm:t>
        <a:bodyPr/>
        <a:lstStyle/>
        <a:p>
          <a:endParaRPr lang="en-US"/>
        </a:p>
      </dgm:t>
    </dgm:pt>
    <dgm:pt modelId="{5FAA93AB-24C2-4480-A9B9-9A639771C6EA}" type="sibTrans" cxnId="{BA3995FF-475F-4283-87E0-4345DA350E94}">
      <dgm:prSet/>
      <dgm:spPr/>
      <dgm:t>
        <a:bodyPr/>
        <a:lstStyle/>
        <a:p>
          <a:endParaRPr lang="en-US"/>
        </a:p>
      </dgm:t>
    </dgm:pt>
    <dgm:pt modelId="{233510B6-0A93-4BBB-B43A-CF28DFCF4C63}">
      <dgm:prSet/>
      <dgm:spPr/>
      <dgm:t>
        <a:bodyPr/>
        <a:lstStyle/>
        <a:p>
          <a:r>
            <a:rPr lang="en-US" dirty="0"/>
            <a:t>Emulating</a:t>
          </a:r>
        </a:p>
      </dgm:t>
    </dgm:pt>
    <dgm:pt modelId="{8EE34DE0-7BD1-4108-A392-55F6F0B6F0A3}" type="parTrans" cxnId="{13EFC4C8-6EE1-4CFF-82A9-6A11A360FA42}">
      <dgm:prSet/>
      <dgm:spPr/>
      <dgm:t>
        <a:bodyPr/>
        <a:lstStyle/>
        <a:p>
          <a:endParaRPr lang="en-US"/>
        </a:p>
      </dgm:t>
    </dgm:pt>
    <dgm:pt modelId="{894AAE38-8591-44D6-98C5-3A72CF21F69A}" type="sibTrans" cxnId="{13EFC4C8-6EE1-4CFF-82A9-6A11A360FA42}">
      <dgm:prSet/>
      <dgm:spPr/>
      <dgm:t>
        <a:bodyPr/>
        <a:lstStyle/>
        <a:p>
          <a:endParaRPr lang="en-US"/>
        </a:p>
      </dgm:t>
    </dgm:pt>
    <dgm:pt modelId="{92319791-8DA9-48AA-A2A7-7304CABD1712}">
      <dgm:prSet/>
      <dgm:spPr/>
      <dgm:t>
        <a:bodyPr/>
        <a:lstStyle/>
        <a:p>
          <a:r>
            <a:rPr lang="en-US" dirty="0"/>
            <a:t>the extracted firmware with </a:t>
          </a:r>
          <a:r>
            <a:rPr lang="en-US" dirty="0" err="1"/>
            <a:t>Qemu</a:t>
          </a:r>
          <a:r>
            <a:rPr lang="en-US" dirty="0"/>
            <a:t>.</a:t>
          </a:r>
        </a:p>
      </dgm:t>
    </dgm:pt>
    <dgm:pt modelId="{CA929A40-1145-482B-A72E-E25445ECCEEE}" type="parTrans" cxnId="{DCEF0FD8-F90F-4529-B6F1-84A7FAC85632}">
      <dgm:prSet/>
      <dgm:spPr/>
      <dgm:t>
        <a:bodyPr/>
        <a:lstStyle/>
        <a:p>
          <a:endParaRPr lang="en-US"/>
        </a:p>
      </dgm:t>
    </dgm:pt>
    <dgm:pt modelId="{CBFEB8C6-677C-4984-85C4-2CEDB5F8CFE9}" type="sibTrans" cxnId="{DCEF0FD8-F90F-4529-B6F1-84A7FAC85632}">
      <dgm:prSet/>
      <dgm:spPr/>
      <dgm:t>
        <a:bodyPr/>
        <a:lstStyle/>
        <a:p>
          <a:endParaRPr lang="en-US"/>
        </a:p>
      </dgm:t>
    </dgm:pt>
    <dgm:pt modelId="{CE01250C-EDFB-4D9A-B255-D02265FA7D34}">
      <dgm:prSet/>
      <dgm:spPr/>
      <dgm:t>
        <a:bodyPr/>
        <a:lstStyle/>
        <a:p>
          <a:r>
            <a:rPr lang="en-US"/>
            <a:t>Analyzing</a:t>
          </a:r>
        </a:p>
      </dgm:t>
    </dgm:pt>
    <dgm:pt modelId="{D0C5E624-0BDF-420B-9775-272600B78627}" type="parTrans" cxnId="{4FF38C8B-891D-4966-8213-EEC9D9F6A165}">
      <dgm:prSet/>
      <dgm:spPr/>
      <dgm:t>
        <a:bodyPr/>
        <a:lstStyle/>
        <a:p>
          <a:endParaRPr lang="en-US"/>
        </a:p>
      </dgm:t>
    </dgm:pt>
    <dgm:pt modelId="{DCA21A4B-90B3-494D-A6BD-89F28E1E75D6}" type="sibTrans" cxnId="{4FF38C8B-891D-4966-8213-EEC9D9F6A165}">
      <dgm:prSet/>
      <dgm:spPr/>
      <dgm:t>
        <a:bodyPr/>
        <a:lstStyle/>
        <a:p>
          <a:endParaRPr lang="en-US"/>
        </a:p>
      </dgm:t>
    </dgm:pt>
    <dgm:pt modelId="{F147C229-4706-4E7A-ADC3-DE8D1912F96A}">
      <dgm:prSet/>
      <dgm:spPr/>
      <dgm:t>
        <a:bodyPr/>
        <a:lstStyle/>
        <a:p>
          <a:r>
            <a:rPr lang="en-US" dirty="0"/>
            <a:t>the integrated server architecture, </a:t>
          </a:r>
          <a:r>
            <a:rPr lang="en-US" dirty="0" err="1"/>
            <a:t>busybox</a:t>
          </a:r>
          <a:r>
            <a:rPr lang="en-US" dirty="0"/>
            <a:t> and other components.</a:t>
          </a:r>
        </a:p>
      </dgm:t>
    </dgm:pt>
    <dgm:pt modelId="{C2F75CD1-C05F-4EC4-821E-3BCB5443B983}" type="parTrans" cxnId="{165298D4-B285-4B53-B13F-1342E80A4486}">
      <dgm:prSet/>
      <dgm:spPr/>
      <dgm:t>
        <a:bodyPr/>
        <a:lstStyle/>
        <a:p>
          <a:endParaRPr lang="en-US"/>
        </a:p>
      </dgm:t>
    </dgm:pt>
    <dgm:pt modelId="{E28A3D94-7829-4F41-9CAB-EF0D78DCC4AA}" type="sibTrans" cxnId="{165298D4-B285-4B53-B13F-1342E80A4486}">
      <dgm:prSet/>
      <dgm:spPr/>
      <dgm:t>
        <a:bodyPr/>
        <a:lstStyle/>
        <a:p>
          <a:endParaRPr lang="en-US"/>
        </a:p>
      </dgm:t>
    </dgm:pt>
    <dgm:pt modelId="{66507AF1-A583-4A10-B07F-D2D21F8FEEF8}">
      <dgm:prSet/>
      <dgm:spPr/>
      <dgm:t>
        <a:bodyPr/>
        <a:lstStyle/>
        <a:p>
          <a:r>
            <a:rPr lang="en-US"/>
            <a:t>Suggesting</a:t>
          </a:r>
        </a:p>
      </dgm:t>
    </dgm:pt>
    <dgm:pt modelId="{667AF005-76B4-44CB-AF5F-9F4A3DB34F45}" type="parTrans" cxnId="{40854CEB-A774-468A-856E-EFE302110B85}">
      <dgm:prSet/>
      <dgm:spPr/>
      <dgm:t>
        <a:bodyPr/>
        <a:lstStyle/>
        <a:p>
          <a:endParaRPr lang="en-US"/>
        </a:p>
      </dgm:t>
    </dgm:pt>
    <dgm:pt modelId="{ED807DEE-8D19-445A-9A46-A1D5AAE72057}" type="sibTrans" cxnId="{40854CEB-A774-468A-856E-EFE302110B85}">
      <dgm:prSet/>
      <dgm:spPr/>
      <dgm:t>
        <a:bodyPr/>
        <a:lstStyle/>
        <a:p>
          <a:endParaRPr lang="en-US"/>
        </a:p>
      </dgm:t>
    </dgm:pt>
    <dgm:pt modelId="{C63880BC-CC09-45E2-9287-F627F92553FB}">
      <dgm:prSet/>
      <dgm:spPr/>
      <dgm:t>
        <a:bodyPr/>
        <a:lstStyle/>
        <a:p>
          <a:r>
            <a:rPr lang="en-US" dirty="0"/>
            <a:t>changes required to restrict the exploits and devise scripts for that.</a:t>
          </a:r>
        </a:p>
      </dgm:t>
    </dgm:pt>
    <dgm:pt modelId="{6C701619-1505-4831-8671-B75B154FC65F}" type="parTrans" cxnId="{B1B5D93F-1642-4B5B-B0A7-40858FE4C940}">
      <dgm:prSet/>
      <dgm:spPr/>
      <dgm:t>
        <a:bodyPr/>
        <a:lstStyle/>
        <a:p>
          <a:endParaRPr lang="en-US"/>
        </a:p>
      </dgm:t>
    </dgm:pt>
    <dgm:pt modelId="{4B3DF04B-D516-484A-91AA-9D5C977B636A}" type="sibTrans" cxnId="{B1B5D93F-1642-4B5B-B0A7-40858FE4C940}">
      <dgm:prSet/>
      <dgm:spPr/>
      <dgm:t>
        <a:bodyPr/>
        <a:lstStyle/>
        <a:p>
          <a:endParaRPr lang="en-US"/>
        </a:p>
      </dgm:t>
    </dgm:pt>
    <dgm:pt modelId="{6952CFC7-6133-46B4-AB45-49B645C58EC5}">
      <dgm:prSet/>
      <dgm:spPr/>
      <dgm:t>
        <a:bodyPr/>
        <a:lstStyle/>
        <a:p>
          <a:r>
            <a:rPr lang="en-US"/>
            <a:t>Verifying</a:t>
          </a:r>
        </a:p>
      </dgm:t>
    </dgm:pt>
    <dgm:pt modelId="{5DA9465D-464A-4798-A1A6-E18669B9EDED}" type="parTrans" cxnId="{407B519F-2E26-45FF-A522-5CD9BF0091DA}">
      <dgm:prSet/>
      <dgm:spPr/>
      <dgm:t>
        <a:bodyPr/>
        <a:lstStyle/>
        <a:p>
          <a:endParaRPr lang="en-US"/>
        </a:p>
      </dgm:t>
    </dgm:pt>
    <dgm:pt modelId="{545A95FC-88FF-499A-AFD6-75A7021C626D}" type="sibTrans" cxnId="{407B519F-2E26-45FF-A522-5CD9BF0091DA}">
      <dgm:prSet/>
      <dgm:spPr/>
      <dgm:t>
        <a:bodyPr/>
        <a:lstStyle/>
        <a:p>
          <a:endParaRPr lang="en-US"/>
        </a:p>
      </dgm:t>
    </dgm:pt>
    <dgm:pt modelId="{D1B5B5E3-DCEA-45FD-B6B3-C1F842F3CC82}">
      <dgm:prSet/>
      <dgm:spPr/>
      <dgm:t>
        <a:bodyPr/>
        <a:lstStyle/>
        <a:p>
          <a:r>
            <a:rPr lang="en-US" dirty="0"/>
            <a:t>whether scripts resolve the issue or not.</a:t>
          </a:r>
        </a:p>
      </dgm:t>
    </dgm:pt>
    <dgm:pt modelId="{465B29B4-8585-4236-B8E8-E161E52C56CF}" type="parTrans" cxnId="{CA1BE1A2-3A6E-40DC-BD57-AEDBF721A40C}">
      <dgm:prSet/>
      <dgm:spPr/>
      <dgm:t>
        <a:bodyPr/>
        <a:lstStyle/>
        <a:p>
          <a:endParaRPr lang="en-US"/>
        </a:p>
      </dgm:t>
    </dgm:pt>
    <dgm:pt modelId="{954F70D9-BF3B-42EC-8532-9FC43F860D21}" type="sibTrans" cxnId="{CA1BE1A2-3A6E-40DC-BD57-AEDBF721A40C}">
      <dgm:prSet/>
      <dgm:spPr/>
      <dgm:t>
        <a:bodyPr/>
        <a:lstStyle/>
        <a:p>
          <a:endParaRPr lang="en-US"/>
        </a:p>
      </dgm:t>
    </dgm:pt>
    <dgm:pt modelId="{6C378E4B-B9D1-4EB8-A47A-22DC62A29D46}" type="pres">
      <dgm:prSet presAssocID="{1B132B65-FF94-4550-9F44-875B0D303C44}" presName="Name0" presStyleCnt="0">
        <dgm:presLayoutVars>
          <dgm:dir/>
          <dgm:animLvl val="lvl"/>
          <dgm:resizeHandles val="exact"/>
        </dgm:presLayoutVars>
      </dgm:prSet>
      <dgm:spPr/>
    </dgm:pt>
    <dgm:pt modelId="{48EFBA21-29E8-47F8-BE78-FC93845221E3}" type="pres">
      <dgm:prSet presAssocID="{993D7D7D-877D-4DFC-8FA7-59AE58B1CE17}" presName="linNode" presStyleCnt="0"/>
      <dgm:spPr/>
    </dgm:pt>
    <dgm:pt modelId="{B899B6D0-164B-42AB-84A5-B8A30AA1354E}" type="pres">
      <dgm:prSet presAssocID="{993D7D7D-877D-4DFC-8FA7-59AE58B1CE17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C4280689-BF31-4F0E-B9F0-B724B6B00681}" type="pres">
      <dgm:prSet presAssocID="{993D7D7D-877D-4DFC-8FA7-59AE58B1CE17}" presName="descendantText" presStyleLbl="alignAccFollowNode1" presStyleIdx="0" presStyleCnt="5">
        <dgm:presLayoutVars>
          <dgm:bulletEnabled/>
        </dgm:presLayoutVars>
      </dgm:prSet>
      <dgm:spPr/>
    </dgm:pt>
    <dgm:pt modelId="{718DBBF4-1768-4A92-9732-8535B996529A}" type="pres">
      <dgm:prSet presAssocID="{3165068E-9C14-4731-89BA-2310DF216950}" presName="sp" presStyleCnt="0"/>
      <dgm:spPr/>
    </dgm:pt>
    <dgm:pt modelId="{126BA4D6-BE5F-493B-9222-6E26EEC0D349}" type="pres">
      <dgm:prSet presAssocID="{233510B6-0A93-4BBB-B43A-CF28DFCF4C63}" presName="linNode" presStyleCnt="0"/>
      <dgm:spPr/>
    </dgm:pt>
    <dgm:pt modelId="{7DF67C7A-ED9B-41CE-9F19-AED05B8E003A}" type="pres">
      <dgm:prSet presAssocID="{233510B6-0A93-4BBB-B43A-CF28DFCF4C63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D0FAD433-15AD-4785-8A5C-29EFD3D88270}" type="pres">
      <dgm:prSet presAssocID="{233510B6-0A93-4BBB-B43A-CF28DFCF4C63}" presName="descendantText" presStyleLbl="alignAccFollowNode1" presStyleIdx="1" presStyleCnt="5">
        <dgm:presLayoutVars>
          <dgm:bulletEnabled/>
        </dgm:presLayoutVars>
      </dgm:prSet>
      <dgm:spPr/>
    </dgm:pt>
    <dgm:pt modelId="{D986B3CD-4551-4D75-B4A0-08110F04D819}" type="pres">
      <dgm:prSet presAssocID="{894AAE38-8591-44D6-98C5-3A72CF21F69A}" presName="sp" presStyleCnt="0"/>
      <dgm:spPr/>
    </dgm:pt>
    <dgm:pt modelId="{DF6E8847-0D4A-4317-A97A-1A2572281182}" type="pres">
      <dgm:prSet presAssocID="{CE01250C-EDFB-4D9A-B255-D02265FA7D34}" presName="linNode" presStyleCnt="0"/>
      <dgm:spPr/>
    </dgm:pt>
    <dgm:pt modelId="{4FA727AE-7B32-49E4-97DD-0021CB9E3090}" type="pres">
      <dgm:prSet presAssocID="{CE01250C-EDFB-4D9A-B255-D02265FA7D34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C76FADBC-E811-4364-822A-FC04053F77EE}" type="pres">
      <dgm:prSet presAssocID="{CE01250C-EDFB-4D9A-B255-D02265FA7D34}" presName="descendantText" presStyleLbl="alignAccFollowNode1" presStyleIdx="2" presStyleCnt="5">
        <dgm:presLayoutVars>
          <dgm:bulletEnabled/>
        </dgm:presLayoutVars>
      </dgm:prSet>
      <dgm:spPr/>
    </dgm:pt>
    <dgm:pt modelId="{8BDD7BCE-653F-4C2C-9B66-0598BA7F46A0}" type="pres">
      <dgm:prSet presAssocID="{DCA21A4B-90B3-494D-A6BD-89F28E1E75D6}" presName="sp" presStyleCnt="0"/>
      <dgm:spPr/>
    </dgm:pt>
    <dgm:pt modelId="{6242A87F-DC38-4149-9979-5E54019DB7F1}" type="pres">
      <dgm:prSet presAssocID="{66507AF1-A583-4A10-B07F-D2D21F8FEEF8}" presName="linNode" presStyleCnt="0"/>
      <dgm:spPr/>
    </dgm:pt>
    <dgm:pt modelId="{067732E7-6D00-48E9-A299-14161E162947}" type="pres">
      <dgm:prSet presAssocID="{66507AF1-A583-4A10-B07F-D2D21F8FEEF8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C65D8F8B-1E18-4D31-BA6B-3F283DFB56BD}" type="pres">
      <dgm:prSet presAssocID="{66507AF1-A583-4A10-B07F-D2D21F8FEEF8}" presName="descendantText" presStyleLbl="alignAccFollowNode1" presStyleIdx="3" presStyleCnt="5">
        <dgm:presLayoutVars>
          <dgm:bulletEnabled/>
        </dgm:presLayoutVars>
      </dgm:prSet>
      <dgm:spPr/>
    </dgm:pt>
    <dgm:pt modelId="{F1385A21-D128-49A7-B9AD-64E547728456}" type="pres">
      <dgm:prSet presAssocID="{ED807DEE-8D19-445A-9A46-A1D5AAE72057}" presName="sp" presStyleCnt="0"/>
      <dgm:spPr/>
    </dgm:pt>
    <dgm:pt modelId="{56267AB5-049F-47EE-AB57-3C2053329A0B}" type="pres">
      <dgm:prSet presAssocID="{6952CFC7-6133-46B4-AB45-49B645C58EC5}" presName="linNode" presStyleCnt="0"/>
      <dgm:spPr/>
    </dgm:pt>
    <dgm:pt modelId="{8834598D-0214-48D4-991C-B2F195AA8F2A}" type="pres">
      <dgm:prSet presAssocID="{6952CFC7-6133-46B4-AB45-49B645C58EC5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2116AF2F-B0B2-41BC-ABA1-85F7161429F6}" type="pres">
      <dgm:prSet presAssocID="{6952CFC7-6133-46B4-AB45-49B645C58EC5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4D25011A-D16E-400C-A0A2-E3DBB6EF3F81}" type="presOf" srcId="{92319791-8DA9-48AA-A2A7-7304CABD1712}" destId="{D0FAD433-15AD-4785-8A5C-29EFD3D88270}" srcOrd="0" destOrd="0" presId="urn:microsoft.com/office/officeart/2016/7/layout/VerticalSolidActionList"/>
    <dgm:cxn modelId="{6CB92D3B-ACA3-42A9-AD2F-0DEAEC26795A}" type="presOf" srcId="{F147C229-4706-4E7A-ADC3-DE8D1912F96A}" destId="{C76FADBC-E811-4364-822A-FC04053F77EE}" srcOrd="0" destOrd="0" presId="urn:microsoft.com/office/officeart/2016/7/layout/VerticalSolidActionList"/>
    <dgm:cxn modelId="{B1B5D93F-1642-4B5B-B0A7-40858FE4C940}" srcId="{66507AF1-A583-4A10-B07F-D2D21F8FEEF8}" destId="{C63880BC-CC09-45E2-9287-F627F92553FB}" srcOrd="0" destOrd="0" parTransId="{6C701619-1505-4831-8671-B75B154FC65F}" sibTransId="{4B3DF04B-D516-484A-91AA-9D5C977B636A}"/>
    <dgm:cxn modelId="{5F6B1B45-622D-4E7E-8D01-80535D1AA22A}" type="presOf" srcId="{6952CFC7-6133-46B4-AB45-49B645C58EC5}" destId="{8834598D-0214-48D4-991C-B2F195AA8F2A}" srcOrd="0" destOrd="0" presId="urn:microsoft.com/office/officeart/2016/7/layout/VerticalSolidActionList"/>
    <dgm:cxn modelId="{2E4E2545-FA9D-47A3-86B6-893619E52719}" type="presOf" srcId="{CE01250C-EDFB-4D9A-B255-D02265FA7D34}" destId="{4FA727AE-7B32-49E4-97DD-0021CB9E3090}" srcOrd="0" destOrd="0" presId="urn:microsoft.com/office/officeart/2016/7/layout/VerticalSolidActionList"/>
    <dgm:cxn modelId="{EFB2C449-0EA1-40FD-A1A2-2E2E92AACCBE}" type="presOf" srcId="{D1B5B5E3-DCEA-45FD-B6B3-C1F842F3CC82}" destId="{2116AF2F-B0B2-41BC-ABA1-85F7161429F6}" srcOrd="0" destOrd="0" presId="urn:microsoft.com/office/officeart/2016/7/layout/VerticalSolidActionList"/>
    <dgm:cxn modelId="{EAACF351-20B0-4D17-A26B-4AAC118E8356}" srcId="{1B132B65-FF94-4550-9F44-875B0D303C44}" destId="{993D7D7D-877D-4DFC-8FA7-59AE58B1CE17}" srcOrd="0" destOrd="0" parTransId="{1CAF152F-F704-4AB4-97E3-59569F891EFE}" sibTransId="{3165068E-9C14-4731-89BA-2310DF216950}"/>
    <dgm:cxn modelId="{18CB957B-F40F-4EF6-8F0E-112A657ECC86}" type="presOf" srcId="{993D7D7D-877D-4DFC-8FA7-59AE58B1CE17}" destId="{B899B6D0-164B-42AB-84A5-B8A30AA1354E}" srcOrd="0" destOrd="0" presId="urn:microsoft.com/office/officeart/2016/7/layout/VerticalSolidActionList"/>
    <dgm:cxn modelId="{7A203085-DDE2-4DAE-9849-022F673B04D2}" type="presOf" srcId="{0144923F-BD56-4EDA-AB47-A4C73138F3B7}" destId="{C4280689-BF31-4F0E-B9F0-B724B6B00681}" srcOrd="0" destOrd="0" presId="urn:microsoft.com/office/officeart/2016/7/layout/VerticalSolidActionList"/>
    <dgm:cxn modelId="{4FF38C8B-891D-4966-8213-EEC9D9F6A165}" srcId="{1B132B65-FF94-4550-9F44-875B0D303C44}" destId="{CE01250C-EDFB-4D9A-B255-D02265FA7D34}" srcOrd="2" destOrd="0" parTransId="{D0C5E624-0BDF-420B-9775-272600B78627}" sibTransId="{DCA21A4B-90B3-494D-A6BD-89F28E1E75D6}"/>
    <dgm:cxn modelId="{9B58E98E-45B9-4863-8E6B-95F42E14B46C}" type="presOf" srcId="{233510B6-0A93-4BBB-B43A-CF28DFCF4C63}" destId="{7DF67C7A-ED9B-41CE-9F19-AED05B8E003A}" srcOrd="0" destOrd="0" presId="urn:microsoft.com/office/officeart/2016/7/layout/VerticalSolidActionList"/>
    <dgm:cxn modelId="{9F06F891-2D0A-40DD-9995-6C95EE1D3926}" type="presOf" srcId="{1B132B65-FF94-4550-9F44-875B0D303C44}" destId="{6C378E4B-B9D1-4EB8-A47A-22DC62A29D46}" srcOrd="0" destOrd="0" presId="urn:microsoft.com/office/officeart/2016/7/layout/VerticalSolidActionList"/>
    <dgm:cxn modelId="{407B519F-2E26-45FF-A522-5CD9BF0091DA}" srcId="{1B132B65-FF94-4550-9F44-875B0D303C44}" destId="{6952CFC7-6133-46B4-AB45-49B645C58EC5}" srcOrd="4" destOrd="0" parTransId="{5DA9465D-464A-4798-A1A6-E18669B9EDED}" sibTransId="{545A95FC-88FF-499A-AFD6-75A7021C626D}"/>
    <dgm:cxn modelId="{CA1BE1A2-3A6E-40DC-BD57-AEDBF721A40C}" srcId="{6952CFC7-6133-46B4-AB45-49B645C58EC5}" destId="{D1B5B5E3-DCEA-45FD-B6B3-C1F842F3CC82}" srcOrd="0" destOrd="0" parTransId="{465B29B4-8585-4236-B8E8-E161E52C56CF}" sibTransId="{954F70D9-BF3B-42EC-8532-9FC43F860D21}"/>
    <dgm:cxn modelId="{E62EF6B4-8532-406C-9BC0-3003ACF0D984}" type="presOf" srcId="{C63880BC-CC09-45E2-9287-F627F92553FB}" destId="{C65D8F8B-1E18-4D31-BA6B-3F283DFB56BD}" srcOrd="0" destOrd="0" presId="urn:microsoft.com/office/officeart/2016/7/layout/VerticalSolidActionList"/>
    <dgm:cxn modelId="{13EFC4C8-6EE1-4CFF-82A9-6A11A360FA42}" srcId="{1B132B65-FF94-4550-9F44-875B0D303C44}" destId="{233510B6-0A93-4BBB-B43A-CF28DFCF4C63}" srcOrd="1" destOrd="0" parTransId="{8EE34DE0-7BD1-4108-A392-55F6F0B6F0A3}" sibTransId="{894AAE38-8591-44D6-98C5-3A72CF21F69A}"/>
    <dgm:cxn modelId="{165298D4-B285-4B53-B13F-1342E80A4486}" srcId="{CE01250C-EDFB-4D9A-B255-D02265FA7D34}" destId="{F147C229-4706-4E7A-ADC3-DE8D1912F96A}" srcOrd="0" destOrd="0" parTransId="{C2F75CD1-C05F-4EC4-821E-3BCB5443B983}" sibTransId="{E28A3D94-7829-4F41-9CAB-EF0D78DCC4AA}"/>
    <dgm:cxn modelId="{5E2215D5-52C5-460F-ACED-BAD893F5A836}" type="presOf" srcId="{66507AF1-A583-4A10-B07F-D2D21F8FEEF8}" destId="{067732E7-6D00-48E9-A299-14161E162947}" srcOrd="0" destOrd="0" presId="urn:microsoft.com/office/officeart/2016/7/layout/VerticalSolidActionList"/>
    <dgm:cxn modelId="{DCEF0FD8-F90F-4529-B6F1-84A7FAC85632}" srcId="{233510B6-0A93-4BBB-B43A-CF28DFCF4C63}" destId="{92319791-8DA9-48AA-A2A7-7304CABD1712}" srcOrd="0" destOrd="0" parTransId="{CA929A40-1145-482B-A72E-E25445ECCEEE}" sibTransId="{CBFEB8C6-677C-4984-85C4-2CEDB5F8CFE9}"/>
    <dgm:cxn modelId="{40854CEB-A774-468A-856E-EFE302110B85}" srcId="{1B132B65-FF94-4550-9F44-875B0D303C44}" destId="{66507AF1-A583-4A10-B07F-D2D21F8FEEF8}" srcOrd="3" destOrd="0" parTransId="{667AF005-76B4-44CB-AF5F-9F4A3DB34F45}" sibTransId="{ED807DEE-8D19-445A-9A46-A1D5AAE72057}"/>
    <dgm:cxn modelId="{BA3995FF-475F-4283-87E0-4345DA350E94}" srcId="{993D7D7D-877D-4DFC-8FA7-59AE58B1CE17}" destId="{0144923F-BD56-4EDA-AB47-A4C73138F3B7}" srcOrd="0" destOrd="0" parTransId="{F5D1AB1E-98E2-46C7-BC0B-87C2B10B9C87}" sibTransId="{5FAA93AB-24C2-4480-A9B9-9A639771C6EA}"/>
    <dgm:cxn modelId="{5C1E551B-AEA9-430E-811E-AD86F2CE38D0}" type="presParOf" srcId="{6C378E4B-B9D1-4EB8-A47A-22DC62A29D46}" destId="{48EFBA21-29E8-47F8-BE78-FC93845221E3}" srcOrd="0" destOrd="0" presId="urn:microsoft.com/office/officeart/2016/7/layout/VerticalSolidActionList"/>
    <dgm:cxn modelId="{DD56FA6D-0C32-464F-A768-A0E1EB992612}" type="presParOf" srcId="{48EFBA21-29E8-47F8-BE78-FC93845221E3}" destId="{B899B6D0-164B-42AB-84A5-B8A30AA1354E}" srcOrd="0" destOrd="0" presId="urn:microsoft.com/office/officeart/2016/7/layout/VerticalSolidActionList"/>
    <dgm:cxn modelId="{346BAF0A-B5C1-4273-92B3-8A9AE5D20DCF}" type="presParOf" srcId="{48EFBA21-29E8-47F8-BE78-FC93845221E3}" destId="{C4280689-BF31-4F0E-B9F0-B724B6B00681}" srcOrd="1" destOrd="0" presId="urn:microsoft.com/office/officeart/2016/7/layout/VerticalSolidActionList"/>
    <dgm:cxn modelId="{51C8C2DF-6E01-4BBF-A0CA-EBF38A391B58}" type="presParOf" srcId="{6C378E4B-B9D1-4EB8-A47A-22DC62A29D46}" destId="{718DBBF4-1768-4A92-9732-8535B996529A}" srcOrd="1" destOrd="0" presId="urn:microsoft.com/office/officeart/2016/7/layout/VerticalSolidActionList"/>
    <dgm:cxn modelId="{A284F418-B024-4BBA-8F6A-FB3FD530CEF5}" type="presParOf" srcId="{6C378E4B-B9D1-4EB8-A47A-22DC62A29D46}" destId="{126BA4D6-BE5F-493B-9222-6E26EEC0D349}" srcOrd="2" destOrd="0" presId="urn:microsoft.com/office/officeart/2016/7/layout/VerticalSolidActionList"/>
    <dgm:cxn modelId="{8F9F2A2A-A1F0-4F9F-B9B5-6F7A2D5F4383}" type="presParOf" srcId="{126BA4D6-BE5F-493B-9222-6E26EEC0D349}" destId="{7DF67C7A-ED9B-41CE-9F19-AED05B8E003A}" srcOrd="0" destOrd="0" presId="urn:microsoft.com/office/officeart/2016/7/layout/VerticalSolidActionList"/>
    <dgm:cxn modelId="{5A46EC41-5F3D-4622-A1C4-75F61FD5BAE7}" type="presParOf" srcId="{126BA4D6-BE5F-493B-9222-6E26EEC0D349}" destId="{D0FAD433-15AD-4785-8A5C-29EFD3D88270}" srcOrd="1" destOrd="0" presId="urn:microsoft.com/office/officeart/2016/7/layout/VerticalSolidActionList"/>
    <dgm:cxn modelId="{A912124A-35A7-41B2-A85A-E91DF1E80C2A}" type="presParOf" srcId="{6C378E4B-B9D1-4EB8-A47A-22DC62A29D46}" destId="{D986B3CD-4551-4D75-B4A0-08110F04D819}" srcOrd="3" destOrd="0" presId="urn:microsoft.com/office/officeart/2016/7/layout/VerticalSolidActionList"/>
    <dgm:cxn modelId="{5CE2C4BF-BCD8-4D4A-96D0-C85A1DD363F7}" type="presParOf" srcId="{6C378E4B-B9D1-4EB8-A47A-22DC62A29D46}" destId="{DF6E8847-0D4A-4317-A97A-1A2572281182}" srcOrd="4" destOrd="0" presId="urn:microsoft.com/office/officeart/2016/7/layout/VerticalSolidActionList"/>
    <dgm:cxn modelId="{7ECB16F2-831E-4E30-8A35-6A4B9CFF81F9}" type="presParOf" srcId="{DF6E8847-0D4A-4317-A97A-1A2572281182}" destId="{4FA727AE-7B32-49E4-97DD-0021CB9E3090}" srcOrd="0" destOrd="0" presId="urn:microsoft.com/office/officeart/2016/7/layout/VerticalSolidActionList"/>
    <dgm:cxn modelId="{2EB83A13-5E13-4671-95BC-2E94974B51DA}" type="presParOf" srcId="{DF6E8847-0D4A-4317-A97A-1A2572281182}" destId="{C76FADBC-E811-4364-822A-FC04053F77EE}" srcOrd="1" destOrd="0" presId="urn:microsoft.com/office/officeart/2016/7/layout/VerticalSolidActionList"/>
    <dgm:cxn modelId="{7FC521CA-FF0A-4BDB-9B86-B15AC4740799}" type="presParOf" srcId="{6C378E4B-B9D1-4EB8-A47A-22DC62A29D46}" destId="{8BDD7BCE-653F-4C2C-9B66-0598BA7F46A0}" srcOrd="5" destOrd="0" presId="urn:microsoft.com/office/officeart/2016/7/layout/VerticalSolidActionList"/>
    <dgm:cxn modelId="{6F52BEA7-9520-4C78-9377-9E1D40AB392A}" type="presParOf" srcId="{6C378E4B-B9D1-4EB8-A47A-22DC62A29D46}" destId="{6242A87F-DC38-4149-9979-5E54019DB7F1}" srcOrd="6" destOrd="0" presId="urn:microsoft.com/office/officeart/2016/7/layout/VerticalSolidActionList"/>
    <dgm:cxn modelId="{A59B3BB8-E243-41CB-B995-5FC3C9F1BE5A}" type="presParOf" srcId="{6242A87F-DC38-4149-9979-5E54019DB7F1}" destId="{067732E7-6D00-48E9-A299-14161E162947}" srcOrd="0" destOrd="0" presId="urn:microsoft.com/office/officeart/2016/7/layout/VerticalSolidActionList"/>
    <dgm:cxn modelId="{5356AD62-E863-48F9-857A-F75B78300DDE}" type="presParOf" srcId="{6242A87F-DC38-4149-9979-5E54019DB7F1}" destId="{C65D8F8B-1E18-4D31-BA6B-3F283DFB56BD}" srcOrd="1" destOrd="0" presId="urn:microsoft.com/office/officeart/2016/7/layout/VerticalSolidActionList"/>
    <dgm:cxn modelId="{722A6B47-6845-4BA9-AEF8-20E732810A24}" type="presParOf" srcId="{6C378E4B-B9D1-4EB8-A47A-22DC62A29D46}" destId="{F1385A21-D128-49A7-B9AD-64E547728456}" srcOrd="7" destOrd="0" presId="urn:microsoft.com/office/officeart/2016/7/layout/VerticalSolidActionList"/>
    <dgm:cxn modelId="{F8E00261-05BD-4656-B210-8A6EA2B750EC}" type="presParOf" srcId="{6C378E4B-B9D1-4EB8-A47A-22DC62A29D46}" destId="{56267AB5-049F-47EE-AB57-3C2053329A0B}" srcOrd="8" destOrd="0" presId="urn:microsoft.com/office/officeart/2016/7/layout/VerticalSolidActionList"/>
    <dgm:cxn modelId="{2F214BE2-8DA6-4AB8-BFDE-084B39600CC1}" type="presParOf" srcId="{56267AB5-049F-47EE-AB57-3C2053329A0B}" destId="{8834598D-0214-48D4-991C-B2F195AA8F2A}" srcOrd="0" destOrd="0" presId="urn:microsoft.com/office/officeart/2016/7/layout/VerticalSolidActionList"/>
    <dgm:cxn modelId="{61F70A73-1A2B-456D-B24A-4B4F0D8E3A4B}" type="presParOf" srcId="{56267AB5-049F-47EE-AB57-3C2053329A0B}" destId="{2116AF2F-B0B2-41BC-ABA1-85F7161429F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E3BC1BF-F515-4CF9-9950-1E3DEB4C4FC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CF1AEE52-8BF9-4CD4-9CA9-E0AB7CD56360}">
      <dgm:prSet/>
      <dgm:spPr/>
      <dgm:t>
        <a:bodyPr/>
        <a:lstStyle/>
        <a:p>
          <a:pPr algn="ctr"/>
          <a:r>
            <a:rPr lang="en-US" dirty="0"/>
            <a:t>UPnP </a:t>
          </a:r>
        </a:p>
      </dgm:t>
    </dgm:pt>
    <dgm:pt modelId="{FD7E494F-B0D4-42B1-8739-CC002300B52A}" type="parTrans" cxnId="{31788DB8-EDBF-4F79-A650-67AAF0DF9802}">
      <dgm:prSet/>
      <dgm:spPr/>
      <dgm:t>
        <a:bodyPr/>
        <a:lstStyle/>
        <a:p>
          <a:endParaRPr lang="en-US"/>
        </a:p>
      </dgm:t>
    </dgm:pt>
    <dgm:pt modelId="{6529AFE6-164E-45FF-8EE8-4E91CAE45A65}" type="sibTrans" cxnId="{31788DB8-EDBF-4F79-A650-67AAF0DF980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707365D-CCB3-4AAB-8D5A-6B90593229EC}">
      <dgm:prSet/>
      <dgm:spPr/>
      <dgm:t>
        <a:bodyPr/>
        <a:lstStyle/>
        <a:p>
          <a:pPr algn="l"/>
          <a:r>
            <a:rPr lang="en-US" dirty="0"/>
            <a:t>Script sets timer till which UPnP server will be active.</a:t>
          </a:r>
        </a:p>
      </dgm:t>
    </dgm:pt>
    <dgm:pt modelId="{987D4044-F1E7-4DA2-807D-0D846043D3D1}" type="parTrans" cxnId="{E1853712-3C97-4753-8D8C-0983D8B96AD1}">
      <dgm:prSet/>
      <dgm:spPr/>
      <dgm:t>
        <a:bodyPr/>
        <a:lstStyle/>
        <a:p>
          <a:endParaRPr lang="en-US"/>
        </a:p>
      </dgm:t>
    </dgm:pt>
    <dgm:pt modelId="{BA91FBD5-866B-492E-A4E9-34A9A64C18D0}" type="sibTrans" cxnId="{E1853712-3C97-4753-8D8C-0983D8B96AD1}">
      <dgm:prSet/>
      <dgm:spPr/>
      <dgm:t>
        <a:bodyPr/>
        <a:lstStyle/>
        <a:p>
          <a:endParaRPr lang="en-US"/>
        </a:p>
      </dgm:t>
    </dgm:pt>
    <dgm:pt modelId="{E919AC87-E61B-49B2-8BE3-7B99869994C8}">
      <dgm:prSet/>
      <dgm:spPr/>
      <dgm:t>
        <a:bodyPr/>
        <a:lstStyle/>
        <a:p>
          <a:pPr algn="ctr"/>
          <a:r>
            <a:rPr lang="en-US" dirty="0"/>
            <a:t>OpenSSL</a:t>
          </a:r>
        </a:p>
      </dgm:t>
    </dgm:pt>
    <dgm:pt modelId="{83FB2DBD-77D8-4B57-9D32-1A4FB1C746B9}" type="parTrans" cxnId="{2189991E-6B6C-451A-BD0E-F4060BB892F3}">
      <dgm:prSet/>
      <dgm:spPr/>
      <dgm:t>
        <a:bodyPr/>
        <a:lstStyle/>
        <a:p>
          <a:endParaRPr lang="en-US"/>
        </a:p>
      </dgm:t>
    </dgm:pt>
    <dgm:pt modelId="{16B1320E-C2E6-40F0-A19A-4B514129DE4E}" type="sibTrans" cxnId="{2189991E-6B6C-451A-BD0E-F4060BB892F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B620847-826A-410A-8B2C-8ECA6BA1C4CD}">
      <dgm:prSet/>
      <dgm:spPr/>
      <dgm:t>
        <a:bodyPr/>
        <a:lstStyle/>
        <a:p>
          <a:pPr algn="l"/>
          <a:r>
            <a:rPr lang="en-US" i="1"/>
            <a:t>Script when executed blocks/unblocks access for remote users.</a:t>
          </a:r>
          <a:endParaRPr lang="en-US"/>
        </a:p>
      </dgm:t>
    </dgm:pt>
    <dgm:pt modelId="{9C9B41CB-7B5E-4A12-AE3A-46BF9CAE2C43}" type="parTrans" cxnId="{6C3692CD-A596-49CB-B377-8F7C870E66A2}">
      <dgm:prSet/>
      <dgm:spPr/>
      <dgm:t>
        <a:bodyPr/>
        <a:lstStyle/>
        <a:p>
          <a:endParaRPr lang="en-US"/>
        </a:p>
      </dgm:t>
    </dgm:pt>
    <dgm:pt modelId="{12C00773-C7C3-4820-A8A7-9C2F7ABDACC7}" type="sibTrans" cxnId="{6C3692CD-A596-49CB-B377-8F7C870E66A2}">
      <dgm:prSet/>
      <dgm:spPr/>
      <dgm:t>
        <a:bodyPr/>
        <a:lstStyle/>
        <a:p>
          <a:endParaRPr lang="en-US"/>
        </a:p>
      </dgm:t>
    </dgm:pt>
    <dgm:pt modelId="{5CA70DD5-6615-49F6-AC07-5CB133A64210}">
      <dgm:prSet/>
      <dgm:spPr/>
      <dgm:t>
        <a:bodyPr/>
        <a:lstStyle/>
        <a:p>
          <a:pPr algn="l"/>
          <a:r>
            <a:rPr lang="en-US"/>
            <a:t>Devices connected remain unaffected.</a:t>
          </a:r>
        </a:p>
      </dgm:t>
    </dgm:pt>
    <dgm:pt modelId="{16833666-5FA4-4640-AE94-044A47F50748}" type="parTrans" cxnId="{AADB762D-B4D5-4482-A3FB-86B5F2720C12}">
      <dgm:prSet/>
      <dgm:spPr/>
      <dgm:t>
        <a:bodyPr/>
        <a:lstStyle/>
        <a:p>
          <a:endParaRPr lang="en-US"/>
        </a:p>
      </dgm:t>
    </dgm:pt>
    <dgm:pt modelId="{E899A85E-E958-405D-B0CC-2C0CF4C07A3B}" type="sibTrans" cxnId="{AADB762D-B4D5-4482-A3FB-86B5F2720C12}">
      <dgm:prSet/>
      <dgm:spPr/>
      <dgm:t>
        <a:bodyPr/>
        <a:lstStyle/>
        <a:p>
          <a:endParaRPr lang="en-US"/>
        </a:p>
      </dgm:t>
    </dgm:pt>
    <dgm:pt modelId="{1ED028FC-DAF1-4CEC-AB9E-A4B3D44E8BE0}">
      <dgm:prSet/>
      <dgm:spPr/>
      <dgm:t>
        <a:bodyPr/>
        <a:lstStyle/>
        <a:p>
          <a:pPr algn="ctr"/>
          <a:r>
            <a:rPr lang="en-US" dirty="0" err="1"/>
            <a:t>Busybox</a:t>
          </a:r>
          <a:endParaRPr lang="en-US" dirty="0"/>
        </a:p>
      </dgm:t>
    </dgm:pt>
    <dgm:pt modelId="{D00F8D01-CFB9-4A59-9036-301D314BD5D2}" type="parTrans" cxnId="{803E2EA7-CDB3-4A40-B42D-E335F3A80E32}">
      <dgm:prSet/>
      <dgm:spPr/>
      <dgm:t>
        <a:bodyPr/>
        <a:lstStyle/>
        <a:p>
          <a:endParaRPr lang="en-US"/>
        </a:p>
      </dgm:t>
    </dgm:pt>
    <dgm:pt modelId="{0CA9EB1F-364C-4B8C-90E2-BCD787934D27}" type="sibTrans" cxnId="{803E2EA7-CDB3-4A40-B42D-E335F3A80E3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78D8E6B-C977-488A-82E1-32E709860747}">
      <dgm:prSet/>
      <dgm:spPr/>
      <dgm:t>
        <a:bodyPr/>
        <a:lstStyle/>
        <a:p>
          <a:pPr algn="l"/>
          <a:r>
            <a:rPr lang="en-US" dirty="0"/>
            <a:t>Script that creates a </a:t>
          </a:r>
          <a:r>
            <a:rPr lang="en-US" dirty="0" err="1"/>
            <a:t>busybox</a:t>
          </a:r>
          <a:r>
            <a:rPr lang="en-US" dirty="0"/>
            <a:t> with minimum required number of utilities.  </a:t>
          </a:r>
        </a:p>
      </dgm:t>
    </dgm:pt>
    <dgm:pt modelId="{CB56BD6B-FD4C-4FE3-AF34-04CE075A3ACB}" type="parTrans" cxnId="{F7DCE70C-B50E-463E-9BFA-F64EBCB6F6BD}">
      <dgm:prSet/>
      <dgm:spPr/>
      <dgm:t>
        <a:bodyPr/>
        <a:lstStyle/>
        <a:p>
          <a:endParaRPr lang="en-US"/>
        </a:p>
      </dgm:t>
    </dgm:pt>
    <dgm:pt modelId="{1111C29D-0519-443D-805B-4BC18FC9D401}" type="sibTrans" cxnId="{F7DCE70C-B50E-463E-9BFA-F64EBCB6F6BD}">
      <dgm:prSet/>
      <dgm:spPr/>
      <dgm:t>
        <a:bodyPr/>
        <a:lstStyle/>
        <a:p>
          <a:endParaRPr lang="en-US"/>
        </a:p>
      </dgm:t>
    </dgm:pt>
    <dgm:pt modelId="{A7E86FE4-0B92-41B7-AECB-A18D8F1D26F5}">
      <dgm:prSet/>
      <dgm:spPr/>
      <dgm:t>
        <a:bodyPr/>
        <a:lstStyle/>
        <a:p>
          <a:pPr algn="l"/>
          <a:r>
            <a:rPr lang="en-US" dirty="0"/>
            <a:t>To keep UPnP running, the script has to be run continuously.</a:t>
          </a:r>
        </a:p>
      </dgm:t>
    </dgm:pt>
    <dgm:pt modelId="{5CD5725E-09F0-42E0-A2CD-BFC53F51B7E6}" type="parTrans" cxnId="{667DBAA3-A07C-44D3-AE68-F8A865242DCE}">
      <dgm:prSet/>
      <dgm:spPr/>
      <dgm:t>
        <a:bodyPr/>
        <a:lstStyle/>
        <a:p>
          <a:endParaRPr lang="en-US"/>
        </a:p>
      </dgm:t>
    </dgm:pt>
    <dgm:pt modelId="{D6B92E60-2BA9-495C-B008-17C5D6F9D6F9}" type="sibTrans" cxnId="{667DBAA3-A07C-44D3-AE68-F8A865242DCE}">
      <dgm:prSet/>
      <dgm:spPr/>
      <dgm:t>
        <a:bodyPr/>
        <a:lstStyle/>
        <a:p>
          <a:endParaRPr lang="en-US"/>
        </a:p>
      </dgm:t>
    </dgm:pt>
    <dgm:pt modelId="{950BB93D-9149-43F3-A8D2-9A9557883BD7}" type="pres">
      <dgm:prSet presAssocID="{AE3BC1BF-F515-4CF9-9950-1E3DEB4C4FC2}" presName="Name0" presStyleCnt="0">
        <dgm:presLayoutVars>
          <dgm:animLvl val="lvl"/>
          <dgm:resizeHandles val="exact"/>
        </dgm:presLayoutVars>
      </dgm:prSet>
      <dgm:spPr/>
    </dgm:pt>
    <dgm:pt modelId="{C1A8FE5A-4A8E-4A3C-9585-1EF3A7F32C64}" type="pres">
      <dgm:prSet presAssocID="{CF1AEE52-8BF9-4CD4-9CA9-E0AB7CD56360}" presName="compositeNode" presStyleCnt="0">
        <dgm:presLayoutVars>
          <dgm:bulletEnabled val="1"/>
        </dgm:presLayoutVars>
      </dgm:prSet>
      <dgm:spPr/>
    </dgm:pt>
    <dgm:pt modelId="{45A37307-1B3F-45A6-A6E9-BE38295793FD}" type="pres">
      <dgm:prSet presAssocID="{CF1AEE52-8BF9-4CD4-9CA9-E0AB7CD56360}" presName="bgRect" presStyleLbl="bgAccFollowNode1" presStyleIdx="0" presStyleCnt="3"/>
      <dgm:spPr/>
    </dgm:pt>
    <dgm:pt modelId="{2EBC15F1-0772-42F0-B319-88C7BE030E19}" type="pres">
      <dgm:prSet presAssocID="{6529AFE6-164E-45FF-8EE8-4E91CAE45A6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ADF3BE6-B6C5-4345-A256-E73513A3C793}" type="pres">
      <dgm:prSet presAssocID="{CF1AEE52-8BF9-4CD4-9CA9-E0AB7CD56360}" presName="bottomLine" presStyleLbl="alignNode1" presStyleIdx="1" presStyleCnt="6">
        <dgm:presLayoutVars/>
      </dgm:prSet>
      <dgm:spPr/>
    </dgm:pt>
    <dgm:pt modelId="{E4632C4C-18D9-4828-BFF9-ED6C8D896A6F}" type="pres">
      <dgm:prSet presAssocID="{CF1AEE52-8BF9-4CD4-9CA9-E0AB7CD56360}" presName="nodeText" presStyleLbl="bgAccFollowNode1" presStyleIdx="0" presStyleCnt="3">
        <dgm:presLayoutVars>
          <dgm:bulletEnabled val="1"/>
        </dgm:presLayoutVars>
      </dgm:prSet>
      <dgm:spPr/>
    </dgm:pt>
    <dgm:pt modelId="{6AE43FB6-F8B9-4AFA-84E8-4D84730D3330}" type="pres">
      <dgm:prSet presAssocID="{6529AFE6-164E-45FF-8EE8-4E91CAE45A65}" presName="sibTrans" presStyleCnt="0"/>
      <dgm:spPr/>
    </dgm:pt>
    <dgm:pt modelId="{6B18D8AB-CE97-4AB6-93AA-30FD2F3FD06A}" type="pres">
      <dgm:prSet presAssocID="{E919AC87-E61B-49B2-8BE3-7B99869994C8}" presName="compositeNode" presStyleCnt="0">
        <dgm:presLayoutVars>
          <dgm:bulletEnabled val="1"/>
        </dgm:presLayoutVars>
      </dgm:prSet>
      <dgm:spPr/>
    </dgm:pt>
    <dgm:pt modelId="{187549A1-9B6F-4F2D-9A1C-B780E3AE3595}" type="pres">
      <dgm:prSet presAssocID="{E919AC87-E61B-49B2-8BE3-7B99869994C8}" presName="bgRect" presStyleLbl="bgAccFollowNode1" presStyleIdx="1" presStyleCnt="3"/>
      <dgm:spPr/>
    </dgm:pt>
    <dgm:pt modelId="{0F99AB49-AB66-4A7F-83CA-821F3728770E}" type="pres">
      <dgm:prSet presAssocID="{16B1320E-C2E6-40F0-A19A-4B514129DE4E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29B4A9A-B58D-4582-A160-0F95DB324B63}" type="pres">
      <dgm:prSet presAssocID="{E919AC87-E61B-49B2-8BE3-7B99869994C8}" presName="bottomLine" presStyleLbl="alignNode1" presStyleIdx="3" presStyleCnt="6">
        <dgm:presLayoutVars/>
      </dgm:prSet>
      <dgm:spPr/>
    </dgm:pt>
    <dgm:pt modelId="{ABD5188B-044C-4682-B020-3845CB8CA8A5}" type="pres">
      <dgm:prSet presAssocID="{E919AC87-E61B-49B2-8BE3-7B99869994C8}" presName="nodeText" presStyleLbl="bgAccFollowNode1" presStyleIdx="1" presStyleCnt="3">
        <dgm:presLayoutVars>
          <dgm:bulletEnabled val="1"/>
        </dgm:presLayoutVars>
      </dgm:prSet>
      <dgm:spPr/>
    </dgm:pt>
    <dgm:pt modelId="{C9E2E87E-3A8E-4223-9A11-25CD71F1B7A0}" type="pres">
      <dgm:prSet presAssocID="{16B1320E-C2E6-40F0-A19A-4B514129DE4E}" presName="sibTrans" presStyleCnt="0"/>
      <dgm:spPr/>
    </dgm:pt>
    <dgm:pt modelId="{97E70966-00E5-4EED-B423-BA99564FD896}" type="pres">
      <dgm:prSet presAssocID="{1ED028FC-DAF1-4CEC-AB9E-A4B3D44E8BE0}" presName="compositeNode" presStyleCnt="0">
        <dgm:presLayoutVars>
          <dgm:bulletEnabled val="1"/>
        </dgm:presLayoutVars>
      </dgm:prSet>
      <dgm:spPr/>
    </dgm:pt>
    <dgm:pt modelId="{36E5F1C8-8346-4BE1-AE93-B2F32184B43C}" type="pres">
      <dgm:prSet presAssocID="{1ED028FC-DAF1-4CEC-AB9E-A4B3D44E8BE0}" presName="bgRect" presStyleLbl="bgAccFollowNode1" presStyleIdx="2" presStyleCnt="3"/>
      <dgm:spPr/>
    </dgm:pt>
    <dgm:pt modelId="{517D6D9A-DAA0-4330-AF9B-76D3226F42DE}" type="pres">
      <dgm:prSet presAssocID="{0CA9EB1F-364C-4B8C-90E2-BCD787934D2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585CCB1E-240A-44A5-A045-596EBAA5DBF9}" type="pres">
      <dgm:prSet presAssocID="{1ED028FC-DAF1-4CEC-AB9E-A4B3D44E8BE0}" presName="bottomLine" presStyleLbl="alignNode1" presStyleIdx="5" presStyleCnt="6">
        <dgm:presLayoutVars/>
      </dgm:prSet>
      <dgm:spPr/>
    </dgm:pt>
    <dgm:pt modelId="{F4ACD5E7-5128-4436-B14E-2A68DF7B148E}" type="pres">
      <dgm:prSet presAssocID="{1ED028FC-DAF1-4CEC-AB9E-A4B3D44E8BE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7DCE70C-B50E-463E-9BFA-F64EBCB6F6BD}" srcId="{1ED028FC-DAF1-4CEC-AB9E-A4B3D44E8BE0}" destId="{F78D8E6B-C977-488A-82E1-32E709860747}" srcOrd="0" destOrd="0" parTransId="{CB56BD6B-FD4C-4FE3-AF34-04CE075A3ACB}" sibTransId="{1111C29D-0519-443D-805B-4BC18FC9D401}"/>
    <dgm:cxn modelId="{E1853712-3C97-4753-8D8C-0983D8B96AD1}" srcId="{CF1AEE52-8BF9-4CD4-9CA9-E0AB7CD56360}" destId="{4707365D-CCB3-4AAB-8D5A-6B90593229EC}" srcOrd="0" destOrd="0" parTransId="{987D4044-F1E7-4DA2-807D-0D846043D3D1}" sibTransId="{BA91FBD5-866B-492E-A4E9-34A9A64C18D0}"/>
    <dgm:cxn modelId="{0E107A1B-4B38-47D0-B60D-56E97BF6E552}" type="presOf" srcId="{1ED028FC-DAF1-4CEC-AB9E-A4B3D44E8BE0}" destId="{F4ACD5E7-5128-4436-B14E-2A68DF7B148E}" srcOrd="1" destOrd="0" presId="urn:microsoft.com/office/officeart/2016/7/layout/BasicLinearProcessNumbered"/>
    <dgm:cxn modelId="{2189991E-6B6C-451A-BD0E-F4060BB892F3}" srcId="{AE3BC1BF-F515-4CF9-9950-1E3DEB4C4FC2}" destId="{E919AC87-E61B-49B2-8BE3-7B99869994C8}" srcOrd="1" destOrd="0" parTransId="{83FB2DBD-77D8-4B57-9D32-1A4FB1C746B9}" sibTransId="{16B1320E-C2E6-40F0-A19A-4B514129DE4E}"/>
    <dgm:cxn modelId="{2FFD0726-C2F3-4301-A274-269584D3F0E8}" type="presOf" srcId="{F78D8E6B-C977-488A-82E1-32E709860747}" destId="{F4ACD5E7-5128-4436-B14E-2A68DF7B148E}" srcOrd="0" destOrd="1" presId="urn:microsoft.com/office/officeart/2016/7/layout/BasicLinearProcessNumbered"/>
    <dgm:cxn modelId="{AADB762D-B4D5-4482-A3FB-86B5F2720C12}" srcId="{E919AC87-E61B-49B2-8BE3-7B99869994C8}" destId="{5CA70DD5-6615-49F6-AC07-5CB133A64210}" srcOrd="1" destOrd="0" parTransId="{16833666-5FA4-4640-AE94-044A47F50748}" sibTransId="{E899A85E-E958-405D-B0CC-2C0CF4C07A3B}"/>
    <dgm:cxn modelId="{FF838D33-6B55-45EB-8999-7E35585D7A2B}" type="presOf" srcId="{BB620847-826A-410A-8B2C-8ECA6BA1C4CD}" destId="{ABD5188B-044C-4682-B020-3845CB8CA8A5}" srcOrd="0" destOrd="1" presId="urn:microsoft.com/office/officeart/2016/7/layout/BasicLinearProcessNumbered"/>
    <dgm:cxn modelId="{A2223B65-7F1F-4942-A667-A6FD8AC60E91}" type="presOf" srcId="{0CA9EB1F-364C-4B8C-90E2-BCD787934D27}" destId="{517D6D9A-DAA0-4330-AF9B-76D3226F42DE}" srcOrd="0" destOrd="0" presId="urn:microsoft.com/office/officeart/2016/7/layout/BasicLinearProcessNumbered"/>
    <dgm:cxn modelId="{9D20F44E-151F-4BDA-9CCB-C72C5491982E}" type="presOf" srcId="{5CA70DD5-6615-49F6-AC07-5CB133A64210}" destId="{ABD5188B-044C-4682-B020-3845CB8CA8A5}" srcOrd="0" destOrd="2" presId="urn:microsoft.com/office/officeart/2016/7/layout/BasicLinearProcessNumbered"/>
    <dgm:cxn modelId="{80ED6B8C-1991-4F1E-AA85-594D84BF360D}" type="presOf" srcId="{1ED028FC-DAF1-4CEC-AB9E-A4B3D44E8BE0}" destId="{36E5F1C8-8346-4BE1-AE93-B2F32184B43C}" srcOrd="0" destOrd="0" presId="urn:microsoft.com/office/officeart/2016/7/layout/BasicLinearProcessNumbered"/>
    <dgm:cxn modelId="{E007178F-BD99-4459-AEDD-2B5FFCD06EB0}" type="presOf" srcId="{CF1AEE52-8BF9-4CD4-9CA9-E0AB7CD56360}" destId="{45A37307-1B3F-45A6-A6E9-BE38295793FD}" srcOrd="0" destOrd="0" presId="urn:microsoft.com/office/officeart/2016/7/layout/BasicLinearProcessNumbered"/>
    <dgm:cxn modelId="{9923FF92-774C-48D5-B1B4-7EC8BE3E7C2E}" type="presOf" srcId="{CF1AEE52-8BF9-4CD4-9CA9-E0AB7CD56360}" destId="{E4632C4C-18D9-4828-BFF9-ED6C8D896A6F}" srcOrd="1" destOrd="0" presId="urn:microsoft.com/office/officeart/2016/7/layout/BasicLinearProcessNumbered"/>
    <dgm:cxn modelId="{667DBAA3-A07C-44D3-AE68-F8A865242DCE}" srcId="{CF1AEE52-8BF9-4CD4-9CA9-E0AB7CD56360}" destId="{A7E86FE4-0B92-41B7-AECB-A18D8F1D26F5}" srcOrd="1" destOrd="0" parTransId="{5CD5725E-09F0-42E0-A2CD-BFC53F51B7E6}" sibTransId="{D6B92E60-2BA9-495C-B008-17C5D6F9D6F9}"/>
    <dgm:cxn modelId="{803E2EA7-CDB3-4A40-B42D-E335F3A80E32}" srcId="{AE3BC1BF-F515-4CF9-9950-1E3DEB4C4FC2}" destId="{1ED028FC-DAF1-4CEC-AB9E-A4B3D44E8BE0}" srcOrd="2" destOrd="0" parTransId="{D00F8D01-CFB9-4A59-9036-301D314BD5D2}" sibTransId="{0CA9EB1F-364C-4B8C-90E2-BCD787934D27}"/>
    <dgm:cxn modelId="{F646E0AC-54C9-4C5D-AF84-4AA5A34AAE34}" type="presOf" srcId="{A7E86FE4-0B92-41B7-AECB-A18D8F1D26F5}" destId="{E4632C4C-18D9-4828-BFF9-ED6C8D896A6F}" srcOrd="0" destOrd="2" presId="urn:microsoft.com/office/officeart/2016/7/layout/BasicLinearProcessNumbered"/>
    <dgm:cxn modelId="{1FA1A5B1-5879-4A74-907F-83FCC7136B2D}" type="presOf" srcId="{16B1320E-C2E6-40F0-A19A-4B514129DE4E}" destId="{0F99AB49-AB66-4A7F-83CA-821F3728770E}" srcOrd="0" destOrd="0" presId="urn:microsoft.com/office/officeart/2016/7/layout/BasicLinearProcessNumbered"/>
    <dgm:cxn modelId="{31788DB8-EDBF-4F79-A650-67AAF0DF9802}" srcId="{AE3BC1BF-F515-4CF9-9950-1E3DEB4C4FC2}" destId="{CF1AEE52-8BF9-4CD4-9CA9-E0AB7CD56360}" srcOrd="0" destOrd="0" parTransId="{FD7E494F-B0D4-42B1-8739-CC002300B52A}" sibTransId="{6529AFE6-164E-45FF-8EE8-4E91CAE45A65}"/>
    <dgm:cxn modelId="{0CB2F7BE-1663-4310-8D65-CAF649E57E4B}" type="presOf" srcId="{AE3BC1BF-F515-4CF9-9950-1E3DEB4C4FC2}" destId="{950BB93D-9149-43F3-A8D2-9A9557883BD7}" srcOrd="0" destOrd="0" presId="urn:microsoft.com/office/officeart/2016/7/layout/BasicLinearProcessNumbered"/>
    <dgm:cxn modelId="{953520BF-1A69-4DB1-8194-351984AC8AD4}" type="presOf" srcId="{E919AC87-E61B-49B2-8BE3-7B99869994C8}" destId="{ABD5188B-044C-4682-B020-3845CB8CA8A5}" srcOrd="1" destOrd="0" presId="urn:microsoft.com/office/officeart/2016/7/layout/BasicLinearProcessNumbered"/>
    <dgm:cxn modelId="{6C3692CD-A596-49CB-B377-8F7C870E66A2}" srcId="{E919AC87-E61B-49B2-8BE3-7B99869994C8}" destId="{BB620847-826A-410A-8B2C-8ECA6BA1C4CD}" srcOrd="0" destOrd="0" parTransId="{9C9B41CB-7B5E-4A12-AE3A-46BF9CAE2C43}" sibTransId="{12C00773-C7C3-4820-A8A7-9C2F7ABDACC7}"/>
    <dgm:cxn modelId="{EC768ADE-F8AC-48C8-9D99-4F63F25E385B}" type="presOf" srcId="{E919AC87-E61B-49B2-8BE3-7B99869994C8}" destId="{187549A1-9B6F-4F2D-9A1C-B780E3AE3595}" srcOrd="0" destOrd="0" presId="urn:microsoft.com/office/officeart/2016/7/layout/BasicLinearProcessNumbered"/>
    <dgm:cxn modelId="{3CB313EC-AC68-4DAA-B556-CB7910BF107A}" type="presOf" srcId="{6529AFE6-164E-45FF-8EE8-4E91CAE45A65}" destId="{2EBC15F1-0772-42F0-B319-88C7BE030E19}" srcOrd="0" destOrd="0" presId="urn:microsoft.com/office/officeart/2016/7/layout/BasicLinearProcessNumbered"/>
    <dgm:cxn modelId="{15A0E9F2-A03B-4170-B2E4-F0FAD0FD8EF8}" type="presOf" srcId="{4707365D-CCB3-4AAB-8D5A-6B90593229EC}" destId="{E4632C4C-18D9-4828-BFF9-ED6C8D896A6F}" srcOrd="0" destOrd="1" presId="urn:microsoft.com/office/officeart/2016/7/layout/BasicLinearProcessNumbered"/>
    <dgm:cxn modelId="{56378751-F39B-4451-A37B-09A0CACFB03C}" type="presParOf" srcId="{950BB93D-9149-43F3-A8D2-9A9557883BD7}" destId="{C1A8FE5A-4A8E-4A3C-9585-1EF3A7F32C64}" srcOrd="0" destOrd="0" presId="urn:microsoft.com/office/officeart/2016/7/layout/BasicLinearProcessNumbered"/>
    <dgm:cxn modelId="{F7E0894D-0BA7-47DD-AE8A-D6578FF1A9B7}" type="presParOf" srcId="{C1A8FE5A-4A8E-4A3C-9585-1EF3A7F32C64}" destId="{45A37307-1B3F-45A6-A6E9-BE38295793FD}" srcOrd="0" destOrd="0" presId="urn:microsoft.com/office/officeart/2016/7/layout/BasicLinearProcessNumbered"/>
    <dgm:cxn modelId="{003217F1-F91B-4432-9FB1-63C4BA85D1E2}" type="presParOf" srcId="{C1A8FE5A-4A8E-4A3C-9585-1EF3A7F32C64}" destId="{2EBC15F1-0772-42F0-B319-88C7BE030E19}" srcOrd="1" destOrd="0" presId="urn:microsoft.com/office/officeart/2016/7/layout/BasicLinearProcessNumbered"/>
    <dgm:cxn modelId="{9F306591-3AC5-4D57-9F46-21501292B8C0}" type="presParOf" srcId="{C1A8FE5A-4A8E-4A3C-9585-1EF3A7F32C64}" destId="{6ADF3BE6-B6C5-4345-A256-E73513A3C793}" srcOrd="2" destOrd="0" presId="urn:microsoft.com/office/officeart/2016/7/layout/BasicLinearProcessNumbered"/>
    <dgm:cxn modelId="{C600C6EF-186D-4011-B5AB-8E3C85A51183}" type="presParOf" srcId="{C1A8FE5A-4A8E-4A3C-9585-1EF3A7F32C64}" destId="{E4632C4C-18D9-4828-BFF9-ED6C8D896A6F}" srcOrd="3" destOrd="0" presId="urn:microsoft.com/office/officeart/2016/7/layout/BasicLinearProcessNumbered"/>
    <dgm:cxn modelId="{7125013A-51A8-4911-B2D4-BFC6EA3FD81F}" type="presParOf" srcId="{950BB93D-9149-43F3-A8D2-9A9557883BD7}" destId="{6AE43FB6-F8B9-4AFA-84E8-4D84730D3330}" srcOrd="1" destOrd="0" presId="urn:microsoft.com/office/officeart/2016/7/layout/BasicLinearProcessNumbered"/>
    <dgm:cxn modelId="{6CEEA98D-A745-4E8D-8A82-F9495AC5FBEF}" type="presParOf" srcId="{950BB93D-9149-43F3-A8D2-9A9557883BD7}" destId="{6B18D8AB-CE97-4AB6-93AA-30FD2F3FD06A}" srcOrd="2" destOrd="0" presId="urn:microsoft.com/office/officeart/2016/7/layout/BasicLinearProcessNumbered"/>
    <dgm:cxn modelId="{3423EA76-DC23-49A9-A9DC-EE6E6A42811C}" type="presParOf" srcId="{6B18D8AB-CE97-4AB6-93AA-30FD2F3FD06A}" destId="{187549A1-9B6F-4F2D-9A1C-B780E3AE3595}" srcOrd="0" destOrd="0" presId="urn:microsoft.com/office/officeart/2016/7/layout/BasicLinearProcessNumbered"/>
    <dgm:cxn modelId="{C9E04F26-D02E-4881-B95A-DF934C01EE0B}" type="presParOf" srcId="{6B18D8AB-CE97-4AB6-93AA-30FD2F3FD06A}" destId="{0F99AB49-AB66-4A7F-83CA-821F3728770E}" srcOrd="1" destOrd="0" presId="urn:microsoft.com/office/officeart/2016/7/layout/BasicLinearProcessNumbered"/>
    <dgm:cxn modelId="{CFF208A3-BCA2-4776-A75A-2B936C20E12A}" type="presParOf" srcId="{6B18D8AB-CE97-4AB6-93AA-30FD2F3FD06A}" destId="{B29B4A9A-B58D-4582-A160-0F95DB324B63}" srcOrd="2" destOrd="0" presId="urn:microsoft.com/office/officeart/2016/7/layout/BasicLinearProcessNumbered"/>
    <dgm:cxn modelId="{214DCCBE-D307-4CE1-B80E-70A8D82535C1}" type="presParOf" srcId="{6B18D8AB-CE97-4AB6-93AA-30FD2F3FD06A}" destId="{ABD5188B-044C-4682-B020-3845CB8CA8A5}" srcOrd="3" destOrd="0" presId="urn:microsoft.com/office/officeart/2016/7/layout/BasicLinearProcessNumbered"/>
    <dgm:cxn modelId="{350FB999-CEE7-4312-972E-730E3DB40F23}" type="presParOf" srcId="{950BB93D-9149-43F3-A8D2-9A9557883BD7}" destId="{C9E2E87E-3A8E-4223-9A11-25CD71F1B7A0}" srcOrd="3" destOrd="0" presId="urn:microsoft.com/office/officeart/2016/7/layout/BasicLinearProcessNumbered"/>
    <dgm:cxn modelId="{37BA408C-588C-4A82-88A0-79EECC1A8B69}" type="presParOf" srcId="{950BB93D-9149-43F3-A8D2-9A9557883BD7}" destId="{97E70966-00E5-4EED-B423-BA99564FD896}" srcOrd="4" destOrd="0" presId="urn:microsoft.com/office/officeart/2016/7/layout/BasicLinearProcessNumbered"/>
    <dgm:cxn modelId="{4BEE0807-FF51-4463-9586-7D2D44451AA9}" type="presParOf" srcId="{97E70966-00E5-4EED-B423-BA99564FD896}" destId="{36E5F1C8-8346-4BE1-AE93-B2F32184B43C}" srcOrd="0" destOrd="0" presId="urn:microsoft.com/office/officeart/2016/7/layout/BasicLinearProcessNumbered"/>
    <dgm:cxn modelId="{190BA969-1A09-4FAE-B281-66B57C14ADE7}" type="presParOf" srcId="{97E70966-00E5-4EED-B423-BA99564FD896}" destId="{517D6D9A-DAA0-4330-AF9B-76D3226F42DE}" srcOrd="1" destOrd="0" presId="urn:microsoft.com/office/officeart/2016/7/layout/BasicLinearProcessNumbered"/>
    <dgm:cxn modelId="{747CAF17-5F43-4773-B688-0D9622578467}" type="presParOf" srcId="{97E70966-00E5-4EED-B423-BA99564FD896}" destId="{585CCB1E-240A-44A5-A045-596EBAA5DBF9}" srcOrd="2" destOrd="0" presId="urn:microsoft.com/office/officeart/2016/7/layout/BasicLinearProcessNumbered"/>
    <dgm:cxn modelId="{8F3BCD16-E729-4FE1-A933-261205E5D611}" type="presParOf" srcId="{97E70966-00E5-4EED-B423-BA99564FD896}" destId="{F4ACD5E7-5128-4436-B14E-2A68DF7B148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06050-DB90-4406-8577-18EE217059ED}">
      <dsp:nvSpPr>
        <dsp:cNvPr id="0" name=""/>
        <dsp:cNvSpPr/>
      </dsp:nvSpPr>
      <dsp:spPr>
        <a:xfrm>
          <a:off x="2712643" y="1365055"/>
          <a:ext cx="1312429" cy="624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644"/>
              </a:lnTo>
              <a:lnTo>
                <a:pt x="1312429" y="425644"/>
              </a:lnTo>
              <a:lnTo>
                <a:pt x="1312429" y="624597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36CF9-3CD9-4858-A93E-E6E8308459A2}">
      <dsp:nvSpPr>
        <dsp:cNvPr id="0" name=""/>
        <dsp:cNvSpPr/>
      </dsp:nvSpPr>
      <dsp:spPr>
        <a:xfrm>
          <a:off x="1400214" y="1365055"/>
          <a:ext cx="1312429" cy="624597"/>
        </a:xfrm>
        <a:custGeom>
          <a:avLst/>
          <a:gdLst/>
          <a:ahLst/>
          <a:cxnLst/>
          <a:rect l="0" t="0" r="0" b="0"/>
          <a:pathLst>
            <a:path>
              <a:moveTo>
                <a:pt x="1312429" y="0"/>
              </a:moveTo>
              <a:lnTo>
                <a:pt x="1312429" y="425644"/>
              </a:lnTo>
              <a:lnTo>
                <a:pt x="0" y="425644"/>
              </a:lnTo>
              <a:lnTo>
                <a:pt x="0" y="624597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26931-A76D-4772-80BC-94560ACC0F4C}">
      <dsp:nvSpPr>
        <dsp:cNvPr id="0" name=""/>
        <dsp:cNvSpPr/>
      </dsp:nvSpPr>
      <dsp:spPr>
        <a:xfrm>
          <a:off x="1638837" y="1321"/>
          <a:ext cx="2147612" cy="13637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98FBA6-97CC-4D20-B9E8-A4F64FCAC12D}">
      <dsp:nvSpPr>
        <dsp:cNvPr id="0" name=""/>
        <dsp:cNvSpPr/>
      </dsp:nvSpPr>
      <dsp:spPr>
        <a:xfrm>
          <a:off x="1877461" y="228013"/>
          <a:ext cx="2147612" cy="1363733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UPnP</a:t>
          </a:r>
          <a:endParaRPr lang="en-US" sz="2100" kern="1200"/>
        </a:p>
      </dsp:txBody>
      <dsp:txXfrm>
        <a:off x="1917403" y="267955"/>
        <a:ext cx="2067728" cy="1283849"/>
      </dsp:txXfrm>
    </dsp:sp>
    <dsp:sp modelId="{374A27B5-933F-44BF-86B8-8710408B48D2}">
      <dsp:nvSpPr>
        <dsp:cNvPr id="0" name=""/>
        <dsp:cNvSpPr/>
      </dsp:nvSpPr>
      <dsp:spPr>
        <a:xfrm>
          <a:off x="326407" y="1989652"/>
          <a:ext cx="2147612" cy="13637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2540F42-BD9E-456C-87E5-779A8DB7B9B4}">
      <dsp:nvSpPr>
        <dsp:cNvPr id="0" name=""/>
        <dsp:cNvSpPr/>
      </dsp:nvSpPr>
      <dsp:spPr>
        <a:xfrm>
          <a:off x="565031" y="2216344"/>
          <a:ext cx="2147612" cy="1363733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lilupnp</a:t>
          </a:r>
          <a:endParaRPr lang="en-US" sz="2100" kern="1200"/>
        </a:p>
      </dsp:txBody>
      <dsp:txXfrm>
        <a:off x="604973" y="2256286"/>
        <a:ext cx="2067728" cy="1283849"/>
      </dsp:txXfrm>
    </dsp:sp>
    <dsp:sp modelId="{29261AED-92D1-4D5E-9E4F-62779A6E48EE}">
      <dsp:nvSpPr>
        <dsp:cNvPr id="0" name=""/>
        <dsp:cNvSpPr/>
      </dsp:nvSpPr>
      <dsp:spPr>
        <a:xfrm>
          <a:off x="2951267" y="1989652"/>
          <a:ext cx="2147612" cy="13637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F2381E9-9195-4248-B2FC-14F3E7E97B61}">
      <dsp:nvSpPr>
        <dsp:cNvPr id="0" name=""/>
        <dsp:cNvSpPr/>
      </dsp:nvSpPr>
      <dsp:spPr>
        <a:xfrm>
          <a:off x="3189890" y="2216344"/>
          <a:ext cx="2147612" cy="1363733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miniupnp</a:t>
          </a:r>
          <a:endParaRPr lang="en-US" sz="2100" kern="1200"/>
        </a:p>
      </dsp:txBody>
      <dsp:txXfrm>
        <a:off x="3229832" y="2256286"/>
        <a:ext cx="2067728" cy="1283849"/>
      </dsp:txXfrm>
    </dsp:sp>
    <dsp:sp modelId="{EA1BCBD8-F043-4531-AF0F-1B7CB513763F}">
      <dsp:nvSpPr>
        <dsp:cNvPr id="0" name=""/>
        <dsp:cNvSpPr/>
      </dsp:nvSpPr>
      <dsp:spPr>
        <a:xfrm>
          <a:off x="4263696" y="1321"/>
          <a:ext cx="2147612" cy="13637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F2110E6-4D63-4BA5-B08B-A31CB3B70D22}">
      <dsp:nvSpPr>
        <dsp:cNvPr id="0" name=""/>
        <dsp:cNvSpPr/>
      </dsp:nvSpPr>
      <dsp:spPr>
        <a:xfrm>
          <a:off x="4502320" y="228013"/>
          <a:ext cx="2147612" cy="1363733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Weak and/or unchanged default passwords</a:t>
          </a:r>
        </a:p>
      </dsp:txBody>
      <dsp:txXfrm>
        <a:off x="4542262" y="267955"/>
        <a:ext cx="2067728" cy="1283849"/>
      </dsp:txXfrm>
    </dsp:sp>
    <dsp:sp modelId="{0F7D3473-C7B2-4838-AC5C-B9A39360B669}">
      <dsp:nvSpPr>
        <dsp:cNvPr id="0" name=""/>
        <dsp:cNvSpPr/>
      </dsp:nvSpPr>
      <dsp:spPr>
        <a:xfrm>
          <a:off x="6888556" y="1321"/>
          <a:ext cx="2147612" cy="13637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08F19CD-AE6F-4280-AFC7-5639BCD02EAA}">
      <dsp:nvSpPr>
        <dsp:cNvPr id="0" name=""/>
        <dsp:cNvSpPr/>
      </dsp:nvSpPr>
      <dsp:spPr>
        <a:xfrm>
          <a:off x="7127179" y="228013"/>
          <a:ext cx="2147612" cy="1363733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Unaware of firmware update</a:t>
          </a:r>
        </a:p>
      </dsp:txBody>
      <dsp:txXfrm>
        <a:off x="7167121" y="267955"/>
        <a:ext cx="2067728" cy="1283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D2866-82E5-4AC1-B00E-BDC06F136852}">
      <dsp:nvSpPr>
        <dsp:cNvPr id="0" name=""/>
        <dsp:cNvSpPr/>
      </dsp:nvSpPr>
      <dsp:spPr>
        <a:xfrm>
          <a:off x="2712643" y="1365055"/>
          <a:ext cx="1312429" cy="624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644"/>
              </a:lnTo>
              <a:lnTo>
                <a:pt x="1312429" y="425644"/>
              </a:lnTo>
              <a:lnTo>
                <a:pt x="1312429" y="62459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AA761-29B5-4A79-90EB-225007BFF3D2}">
      <dsp:nvSpPr>
        <dsp:cNvPr id="0" name=""/>
        <dsp:cNvSpPr/>
      </dsp:nvSpPr>
      <dsp:spPr>
        <a:xfrm>
          <a:off x="1400214" y="1365055"/>
          <a:ext cx="1312429" cy="624597"/>
        </a:xfrm>
        <a:custGeom>
          <a:avLst/>
          <a:gdLst/>
          <a:ahLst/>
          <a:cxnLst/>
          <a:rect l="0" t="0" r="0" b="0"/>
          <a:pathLst>
            <a:path>
              <a:moveTo>
                <a:pt x="1312429" y="0"/>
              </a:moveTo>
              <a:lnTo>
                <a:pt x="1312429" y="425644"/>
              </a:lnTo>
              <a:lnTo>
                <a:pt x="0" y="425644"/>
              </a:lnTo>
              <a:lnTo>
                <a:pt x="0" y="62459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C8566-D5B4-4503-9043-3566B3D98826}">
      <dsp:nvSpPr>
        <dsp:cNvPr id="0" name=""/>
        <dsp:cNvSpPr/>
      </dsp:nvSpPr>
      <dsp:spPr>
        <a:xfrm>
          <a:off x="1638837" y="1321"/>
          <a:ext cx="2147612" cy="13637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24D19E3-7FAD-4064-A75F-8DCE46B3A217}">
      <dsp:nvSpPr>
        <dsp:cNvPr id="0" name=""/>
        <dsp:cNvSpPr/>
      </dsp:nvSpPr>
      <dsp:spPr>
        <a:xfrm>
          <a:off x="1877461" y="228013"/>
          <a:ext cx="2147612" cy="1363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UPnP</a:t>
          </a:r>
        </a:p>
      </dsp:txBody>
      <dsp:txXfrm>
        <a:off x="1917403" y="267955"/>
        <a:ext cx="2067728" cy="1283849"/>
      </dsp:txXfrm>
    </dsp:sp>
    <dsp:sp modelId="{D1ECA0C5-E79D-4347-A711-7E59F5F91144}">
      <dsp:nvSpPr>
        <dsp:cNvPr id="0" name=""/>
        <dsp:cNvSpPr/>
      </dsp:nvSpPr>
      <dsp:spPr>
        <a:xfrm>
          <a:off x="326407" y="1989652"/>
          <a:ext cx="2147612" cy="13637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6B7600F-86E0-4340-842F-26633237EAE5}">
      <dsp:nvSpPr>
        <dsp:cNvPr id="0" name=""/>
        <dsp:cNvSpPr/>
      </dsp:nvSpPr>
      <dsp:spPr>
        <a:xfrm>
          <a:off x="565031" y="2216344"/>
          <a:ext cx="2147612" cy="1363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lilupnp</a:t>
          </a:r>
        </a:p>
      </dsp:txBody>
      <dsp:txXfrm>
        <a:off x="604973" y="2256286"/>
        <a:ext cx="2067728" cy="1283849"/>
      </dsp:txXfrm>
    </dsp:sp>
    <dsp:sp modelId="{68FBC415-336B-43C3-AD77-0884BD9E0623}">
      <dsp:nvSpPr>
        <dsp:cNvPr id="0" name=""/>
        <dsp:cNvSpPr/>
      </dsp:nvSpPr>
      <dsp:spPr>
        <a:xfrm>
          <a:off x="2951267" y="1989652"/>
          <a:ext cx="2147612" cy="13637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A74BC0-81B2-4B8E-BC88-DCCEE000A064}">
      <dsp:nvSpPr>
        <dsp:cNvPr id="0" name=""/>
        <dsp:cNvSpPr/>
      </dsp:nvSpPr>
      <dsp:spPr>
        <a:xfrm>
          <a:off x="3189890" y="2216344"/>
          <a:ext cx="2147612" cy="1363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miniupnp</a:t>
          </a:r>
        </a:p>
      </dsp:txBody>
      <dsp:txXfrm>
        <a:off x="3229832" y="2256286"/>
        <a:ext cx="2067728" cy="1283849"/>
      </dsp:txXfrm>
    </dsp:sp>
    <dsp:sp modelId="{23B62092-D992-4193-B3FD-ADB2A994429C}">
      <dsp:nvSpPr>
        <dsp:cNvPr id="0" name=""/>
        <dsp:cNvSpPr/>
      </dsp:nvSpPr>
      <dsp:spPr>
        <a:xfrm>
          <a:off x="4263696" y="1321"/>
          <a:ext cx="2147612" cy="13637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3E46A53-A246-41F5-B370-B0A1256F5661}">
      <dsp:nvSpPr>
        <dsp:cNvPr id="0" name=""/>
        <dsp:cNvSpPr/>
      </dsp:nvSpPr>
      <dsp:spPr>
        <a:xfrm>
          <a:off x="4502320" y="228013"/>
          <a:ext cx="2147612" cy="1363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Weak and/or unchanged default passwords</a:t>
          </a:r>
          <a:endParaRPr lang="en-US" sz="2100" kern="1200"/>
        </a:p>
      </dsp:txBody>
      <dsp:txXfrm>
        <a:off x="4542262" y="267955"/>
        <a:ext cx="2067728" cy="1283849"/>
      </dsp:txXfrm>
    </dsp:sp>
    <dsp:sp modelId="{DBBDFA90-5FAA-49BD-AB24-F6CD55F8BDA3}">
      <dsp:nvSpPr>
        <dsp:cNvPr id="0" name=""/>
        <dsp:cNvSpPr/>
      </dsp:nvSpPr>
      <dsp:spPr>
        <a:xfrm>
          <a:off x="6888556" y="1321"/>
          <a:ext cx="2147612" cy="13637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9EEBA89-6948-4585-B999-0E3C3BC1AD25}">
      <dsp:nvSpPr>
        <dsp:cNvPr id="0" name=""/>
        <dsp:cNvSpPr/>
      </dsp:nvSpPr>
      <dsp:spPr>
        <a:xfrm>
          <a:off x="7127179" y="228013"/>
          <a:ext cx="2147612" cy="1363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Unaware of firmware update</a:t>
          </a:r>
        </a:p>
      </dsp:txBody>
      <dsp:txXfrm>
        <a:off x="7167121" y="267955"/>
        <a:ext cx="2067728" cy="12838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240B6-4C9F-4DEA-9187-03EE501187D3}">
      <dsp:nvSpPr>
        <dsp:cNvPr id="0" name=""/>
        <dsp:cNvSpPr/>
      </dsp:nvSpPr>
      <dsp:spPr>
        <a:xfrm>
          <a:off x="2712643" y="1365055"/>
          <a:ext cx="1312429" cy="624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644"/>
              </a:lnTo>
              <a:lnTo>
                <a:pt x="1312429" y="425644"/>
              </a:lnTo>
              <a:lnTo>
                <a:pt x="1312429" y="624597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2591B-B29B-44A6-B6B8-88946599119B}">
      <dsp:nvSpPr>
        <dsp:cNvPr id="0" name=""/>
        <dsp:cNvSpPr/>
      </dsp:nvSpPr>
      <dsp:spPr>
        <a:xfrm>
          <a:off x="1400214" y="1365055"/>
          <a:ext cx="1312429" cy="624597"/>
        </a:xfrm>
        <a:custGeom>
          <a:avLst/>
          <a:gdLst/>
          <a:ahLst/>
          <a:cxnLst/>
          <a:rect l="0" t="0" r="0" b="0"/>
          <a:pathLst>
            <a:path>
              <a:moveTo>
                <a:pt x="1312429" y="0"/>
              </a:moveTo>
              <a:lnTo>
                <a:pt x="1312429" y="425644"/>
              </a:lnTo>
              <a:lnTo>
                <a:pt x="0" y="425644"/>
              </a:lnTo>
              <a:lnTo>
                <a:pt x="0" y="624597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3DA38-1628-4741-9D82-CECA96EB50B0}">
      <dsp:nvSpPr>
        <dsp:cNvPr id="0" name=""/>
        <dsp:cNvSpPr/>
      </dsp:nvSpPr>
      <dsp:spPr>
        <a:xfrm>
          <a:off x="1638837" y="1321"/>
          <a:ext cx="2147612" cy="13637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090B803-6FFE-4B9B-8E62-5730424CC010}">
      <dsp:nvSpPr>
        <dsp:cNvPr id="0" name=""/>
        <dsp:cNvSpPr/>
      </dsp:nvSpPr>
      <dsp:spPr>
        <a:xfrm>
          <a:off x="1877461" y="228013"/>
          <a:ext cx="2147612" cy="1363733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UPnP</a:t>
          </a:r>
        </a:p>
      </dsp:txBody>
      <dsp:txXfrm>
        <a:off x="1917403" y="267955"/>
        <a:ext cx="2067728" cy="1283849"/>
      </dsp:txXfrm>
    </dsp:sp>
    <dsp:sp modelId="{8C423DD4-AB5E-467F-B4D5-B18C23FF40B2}">
      <dsp:nvSpPr>
        <dsp:cNvPr id="0" name=""/>
        <dsp:cNvSpPr/>
      </dsp:nvSpPr>
      <dsp:spPr>
        <a:xfrm>
          <a:off x="326407" y="1989652"/>
          <a:ext cx="2147612" cy="13637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B22E9EA-83E4-4D20-92AC-9F4BCFED36E3}">
      <dsp:nvSpPr>
        <dsp:cNvPr id="0" name=""/>
        <dsp:cNvSpPr/>
      </dsp:nvSpPr>
      <dsp:spPr>
        <a:xfrm>
          <a:off x="565031" y="2216344"/>
          <a:ext cx="2147612" cy="1363733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lilupnp</a:t>
          </a:r>
        </a:p>
      </dsp:txBody>
      <dsp:txXfrm>
        <a:off x="604973" y="2256286"/>
        <a:ext cx="2067728" cy="1283849"/>
      </dsp:txXfrm>
    </dsp:sp>
    <dsp:sp modelId="{91BDC757-D7D3-42BF-8217-C7B23E18BD0F}">
      <dsp:nvSpPr>
        <dsp:cNvPr id="0" name=""/>
        <dsp:cNvSpPr/>
      </dsp:nvSpPr>
      <dsp:spPr>
        <a:xfrm>
          <a:off x="2951267" y="1989652"/>
          <a:ext cx="2147612" cy="13637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000CD5-9E49-46E4-A1F5-D1B7987B3726}">
      <dsp:nvSpPr>
        <dsp:cNvPr id="0" name=""/>
        <dsp:cNvSpPr/>
      </dsp:nvSpPr>
      <dsp:spPr>
        <a:xfrm>
          <a:off x="3189890" y="2216344"/>
          <a:ext cx="2147612" cy="1363733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miniupnp</a:t>
          </a:r>
        </a:p>
      </dsp:txBody>
      <dsp:txXfrm>
        <a:off x="3229832" y="2256286"/>
        <a:ext cx="2067728" cy="1283849"/>
      </dsp:txXfrm>
    </dsp:sp>
    <dsp:sp modelId="{BBFED5CB-DE11-4240-91D8-03CD5CE76C0D}">
      <dsp:nvSpPr>
        <dsp:cNvPr id="0" name=""/>
        <dsp:cNvSpPr/>
      </dsp:nvSpPr>
      <dsp:spPr>
        <a:xfrm>
          <a:off x="4263696" y="1321"/>
          <a:ext cx="2147612" cy="13637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5FACD28-8E9D-47C7-BF4A-0045DB5E2303}">
      <dsp:nvSpPr>
        <dsp:cNvPr id="0" name=""/>
        <dsp:cNvSpPr/>
      </dsp:nvSpPr>
      <dsp:spPr>
        <a:xfrm>
          <a:off x="4502320" y="228013"/>
          <a:ext cx="2147612" cy="1363733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Weak and/or unchanged default passwords</a:t>
          </a:r>
        </a:p>
      </dsp:txBody>
      <dsp:txXfrm>
        <a:off x="4542262" y="267955"/>
        <a:ext cx="2067728" cy="1283849"/>
      </dsp:txXfrm>
    </dsp:sp>
    <dsp:sp modelId="{5AFAEDA9-3F0C-45D8-B430-CAA09BC2A600}">
      <dsp:nvSpPr>
        <dsp:cNvPr id="0" name=""/>
        <dsp:cNvSpPr/>
      </dsp:nvSpPr>
      <dsp:spPr>
        <a:xfrm>
          <a:off x="6888556" y="1321"/>
          <a:ext cx="2147612" cy="13637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67FF10A-5101-4EED-B539-B2F2921E3D22}">
      <dsp:nvSpPr>
        <dsp:cNvPr id="0" name=""/>
        <dsp:cNvSpPr/>
      </dsp:nvSpPr>
      <dsp:spPr>
        <a:xfrm>
          <a:off x="7127179" y="228013"/>
          <a:ext cx="2147612" cy="1363733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Unaware of firmware update</a:t>
          </a:r>
          <a:endParaRPr lang="en-US" sz="2100" kern="1200"/>
        </a:p>
      </dsp:txBody>
      <dsp:txXfrm>
        <a:off x="7167121" y="267955"/>
        <a:ext cx="2067728" cy="12838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736AB-289B-4F38-AEB0-1DCA1774CDA9}">
      <dsp:nvSpPr>
        <dsp:cNvPr id="0" name=""/>
        <dsp:cNvSpPr/>
      </dsp:nvSpPr>
      <dsp:spPr>
        <a:xfrm>
          <a:off x="0" y="754911"/>
          <a:ext cx="2797328" cy="1776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2452B8E-4C59-464E-8804-F13765A93CC6}">
      <dsp:nvSpPr>
        <dsp:cNvPr id="0" name=""/>
        <dsp:cNvSpPr/>
      </dsp:nvSpPr>
      <dsp:spPr>
        <a:xfrm>
          <a:off x="310814" y="1050185"/>
          <a:ext cx="2797328" cy="1776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OpenSSL</a:t>
          </a:r>
        </a:p>
      </dsp:txBody>
      <dsp:txXfrm>
        <a:off x="362840" y="1102211"/>
        <a:ext cx="2693276" cy="1672251"/>
      </dsp:txXfrm>
    </dsp:sp>
    <dsp:sp modelId="{2E9FD076-CDF0-41E3-BE0E-CD5E479AFC0F}">
      <dsp:nvSpPr>
        <dsp:cNvPr id="0" name=""/>
        <dsp:cNvSpPr/>
      </dsp:nvSpPr>
      <dsp:spPr>
        <a:xfrm>
          <a:off x="3418956" y="754911"/>
          <a:ext cx="2797328" cy="1776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529BEE3-F000-4A26-9194-B19152FB2CE5}">
      <dsp:nvSpPr>
        <dsp:cNvPr id="0" name=""/>
        <dsp:cNvSpPr/>
      </dsp:nvSpPr>
      <dsp:spPr>
        <a:xfrm>
          <a:off x="3729771" y="1050185"/>
          <a:ext cx="2797328" cy="1776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Busy-box</a:t>
          </a:r>
        </a:p>
      </dsp:txBody>
      <dsp:txXfrm>
        <a:off x="3781797" y="1102211"/>
        <a:ext cx="2693276" cy="1672251"/>
      </dsp:txXfrm>
    </dsp:sp>
    <dsp:sp modelId="{9CB8E211-44AF-4F2E-9B43-78635DAE2E40}">
      <dsp:nvSpPr>
        <dsp:cNvPr id="0" name=""/>
        <dsp:cNvSpPr/>
      </dsp:nvSpPr>
      <dsp:spPr>
        <a:xfrm>
          <a:off x="6837913" y="754911"/>
          <a:ext cx="2797328" cy="1776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BFF2537-823F-40DF-9D79-4054734058B8}">
      <dsp:nvSpPr>
        <dsp:cNvPr id="0" name=""/>
        <dsp:cNvSpPr/>
      </dsp:nvSpPr>
      <dsp:spPr>
        <a:xfrm>
          <a:off x="7148727" y="1050185"/>
          <a:ext cx="2797328" cy="1776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Incoherency in integrated server architecture</a:t>
          </a:r>
        </a:p>
      </dsp:txBody>
      <dsp:txXfrm>
        <a:off x="7200753" y="1102211"/>
        <a:ext cx="2693276" cy="16722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736AB-289B-4F38-AEB0-1DCA1774CDA9}">
      <dsp:nvSpPr>
        <dsp:cNvPr id="0" name=""/>
        <dsp:cNvSpPr/>
      </dsp:nvSpPr>
      <dsp:spPr>
        <a:xfrm>
          <a:off x="0" y="754911"/>
          <a:ext cx="2797328" cy="1776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2452B8E-4C59-464E-8804-F13765A93CC6}">
      <dsp:nvSpPr>
        <dsp:cNvPr id="0" name=""/>
        <dsp:cNvSpPr/>
      </dsp:nvSpPr>
      <dsp:spPr>
        <a:xfrm>
          <a:off x="310814" y="1050185"/>
          <a:ext cx="2797328" cy="1776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OpenSSL</a:t>
          </a:r>
        </a:p>
      </dsp:txBody>
      <dsp:txXfrm>
        <a:off x="362840" y="1102211"/>
        <a:ext cx="2693276" cy="1672251"/>
      </dsp:txXfrm>
    </dsp:sp>
    <dsp:sp modelId="{2E9FD076-CDF0-41E3-BE0E-CD5E479AFC0F}">
      <dsp:nvSpPr>
        <dsp:cNvPr id="0" name=""/>
        <dsp:cNvSpPr/>
      </dsp:nvSpPr>
      <dsp:spPr>
        <a:xfrm>
          <a:off x="3418956" y="754911"/>
          <a:ext cx="2797328" cy="1776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529BEE3-F000-4A26-9194-B19152FB2CE5}">
      <dsp:nvSpPr>
        <dsp:cNvPr id="0" name=""/>
        <dsp:cNvSpPr/>
      </dsp:nvSpPr>
      <dsp:spPr>
        <a:xfrm>
          <a:off x="3729771" y="1050185"/>
          <a:ext cx="2797328" cy="1776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Busy-box</a:t>
          </a:r>
          <a:endParaRPr lang="en-US" sz="2800" kern="1200"/>
        </a:p>
      </dsp:txBody>
      <dsp:txXfrm>
        <a:off x="3781797" y="1102211"/>
        <a:ext cx="2693276" cy="1672251"/>
      </dsp:txXfrm>
    </dsp:sp>
    <dsp:sp modelId="{9CB8E211-44AF-4F2E-9B43-78635DAE2E40}">
      <dsp:nvSpPr>
        <dsp:cNvPr id="0" name=""/>
        <dsp:cNvSpPr/>
      </dsp:nvSpPr>
      <dsp:spPr>
        <a:xfrm>
          <a:off x="6837913" y="754911"/>
          <a:ext cx="2797328" cy="1776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BFF2537-823F-40DF-9D79-4054734058B8}">
      <dsp:nvSpPr>
        <dsp:cNvPr id="0" name=""/>
        <dsp:cNvSpPr/>
      </dsp:nvSpPr>
      <dsp:spPr>
        <a:xfrm>
          <a:off x="7148727" y="1050185"/>
          <a:ext cx="2797328" cy="1776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Incoherency in integrated server architecture</a:t>
          </a:r>
        </a:p>
      </dsp:txBody>
      <dsp:txXfrm>
        <a:off x="7200753" y="1102211"/>
        <a:ext cx="2693276" cy="16722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F3E01-B45D-4480-A716-85FC98EDF029}">
      <dsp:nvSpPr>
        <dsp:cNvPr id="0" name=""/>
        <dsp:cNvSpPr/>
      </dsp:nvSpPr>
      <dsp:spPr>
        <a:xfrm>
          <a:off x="0" y="754911"/>
          <a:ext cx="2797328" cy="1776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B56CF91-5692-4587-ABA0-52DA1D0D1322}">
      <dsp:nvSpPr>
        <dsp:cNvPr id="0" name=""/>
        <dsp:cNvSpPr/>
      </dsp:nvSpPr>
      <dsp:spPr>
        <a:xfrm>
          <a:off x="310814" y="1050185"/>
          <a:ext cx="2797328" cy="1776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OpenSSL</a:t>
          </a:r>
        </a:p>
      </dsp:txBody>
      <dsp:txXfrm>
        <a:off x="362840" y="1102211"/>
        <a:ext cx="2693276" cy="1672251"/>
      </dsp:txXfrm>
    </dsp:sp>
    <dsp:sp modelId="{73A61CD3-A6F5-40D5-8254-7FBCF25EC5C8}">
      <dsp:nvSpPr>
        <dsp:cNvPr id="0" name=""/>
        <dsp:cNvSpPr/>
      </dsp:nvSpPr>
      <dsp:spPr>
        <a:xfrm>
          <a:off x="3418956" y="754911"/>
          <a:ext cx="2797328" cy="1776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11EAD45-B419-4917-8139-6EC7DA6A06E3}">
      <dsp:nvSpPr>
        <dsp:cNvPr id="0" name=""/>
        <dsp:cNvSpPr/>
      </dsp:nvSpPr>
      <dsp:spPr>
        <a:xfrm>
          <a:off x="3729771" y="1050185"/>
          <a:ext cx="2797328" cy="1776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Busy-box</a:t>
          </a:r>
        </a:p>
      </dsp:txBody>
      <dsp:txXfrm>
        <a:off x="3781797" y="1102211"/>
        <a:ext cx="2693276" cy="1672251"/>
      </dsp:txXfrm>
    </dsp:sp>
    <dsp:sp modelId="{07AE1614-058D-49BF-BCA2-32785F933E5B}">
      <dsp:nvSpPr>
        <dsp:cNvPr id="0" name=""/>
        <dsp:cNvSpPr/>
      </dsp:nvSpPr>
      <dsp:spPr>
        <a:xfrm>
          <a:off x="6837913" y="754911"/>
          <a:ext cx="2797328" cy="1776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FA79EA8-AB5D-4C68-A1EC-C07F37B4610E}">
      <dsp:nvSpPr>
        <dsp:cNvPr id="0" name=""/>
        <dsp:cNvSpPr/>
      </dsp:nvSpPr>
      <dsp:spPr>
        <a:xfrm>
          <a:off x="7148727" y="1050185"/>
          <a:ext cx="2797328" cy="1776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Incoherency in integrated server architecture</a:t>
          </a:r>
          <a:endParaRPr lang="en-US" sz="2800" kern="1200"/>
        </a:p>
      </dsp:txBody>
      <dsp:txXfrm>
        <a:off x="7200753" y="1102211"/>
        <a:ext cx="2693276" cy="16722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80689-BF31-4F0E-B9F0-B724B6B00681}">
      <dsp:nvSpPr>
        <dsp:cNvPr id="0" name=""/>
        <dsp:cNvSpPr/>
      </dsp:nvSpPr>
      <dsp:spPr>
        <a:xfrm>
          <a:off x="1989211" y="1556"/>
          <a:ext cx="7956844" cy="68287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85" tIns="173451" rIns="154385" bIns="17345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firmware from the binary images using tools like </a:t>
          </a:r>
          <a:r>
            <a:rPr lang="en-US" sz="2100" kern="1200" dirty="0" err="1"/>
            <a:t>binwalk</a:t>
          </a:r>
          <a:r>
            <a:rPr lang="en-US" sz="2100" kern="1200" dirty="0"/>
            <a:t>, dd, </a:t>
          </a:r>
          <a:r>
            <a:rPr lang="en-US" sz="2100" kern="1200" dirty="0" err="1"/>
            <a:t>fmk</a:t>
          </a:r>
          <a:r>
            <a:rPr lang="en-US" sz="2100" kern="1200" dirty="0"/>
            <a:t>.</a:t>
          </a:r>
        </a:p>
      </dsp:txBody>
      <dsp:txXfrm>
        <a:off x="1989211" y="1556"/>
        <a:ext cx="7956844" cy="682879"/>
      </dsp:txXfrm>
    </dsp:sp>
    <dsp:sp modelId="{B899B6D0-164B-42AB-84A5-B8A30AA1354E}">
      <dsp:nvSpPr>
        <dsp:cNvPr id="0" name=""/>
        <dsp:cNvSpPr/>
      </dsp:nvSpPr>
      <dsp:spPr>
        <a:xfrm>
          <a:off x="0" y="1556"/>
          <a:ext cx="1989211" cy="68287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5262" tIns="67453" rIns="105262" bIns="6745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Extracting</a:t>
          </a:r>
        </a:p>
      </dsp:txBody>
      <dsp:txXfrm>
        <a:off x="0" y="1556"/>
        <a:ext cx="1989211" cy="682879"/>
      </dsp:txXfrm>
    </dsp:sp>
    <dsp:sp modelId="{D0FAD433-15AD-4785-8A5C-29EFD3D88270}">
      <dsp:nvSpPr>
        <dsp:cNvPr id="0" name=""/>
        <dsp:cNvSpPr/>
      </dsp:nvSpPr>
      <dsp:spPr>
        <a:xfrm>
          <a:off x="1989211" y="725408"/>
          <a:ext cx="7956844" cy="68287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85" tIns="173451" rIns="154385" bIns="17345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extracted firmware with </a:t>
          </a:r>
          <a:r>
            <a:rPr lang="en-US" sz="2100" kern="1200" dirty="0" err="1"/>
            <a:t>Qemu</a:t>
          </a:r>
          <a:r>
            <a:rPr lang="en-US" sz="2100" kern="1200" dirty="0"/>
            <a:t>.</a:t>
          </a:r>
        </a:p>
      </dsp:txBody>
      <dsp:txXfrm>
        <a:off x="1989211" y="725408"/>
        <a:ext cx="7956844" cy="682879"/>
      </dsp:txXfrm>
    </dsp:sp>
    <dsp:sp modelId="{7DF67C7A-ED9B-41CE-9F19-AED05B8E003A}">
      <dsp:nvSpPr>
        <dsp:cNvPr id="0" name=""/>
        <dsp:cNvSpPr/>
      </dsp:nvSpPr>
      <dsp:spPr>
        <a:xfrm>
          <a:off x="0" y="725408"/>
          <a:ext cx="1989211" cy="68287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5262" tIns="67453" rIns="105262" bIns="6745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Emulating</a:t>
          </a:r>
        </a:p>
      </dsp:txBody>
      <dsp:txXfrm>
        <a:off x="0" y="725408"/>
        <a:ext cx="1989211" cy="682879"/>
      </dsp:txXfrm>
    </dsp:sp>
    <dsp:sp modelId="{C76FADBC-E811-4364-822A-FC04053F77EE}">
      <dsp:nvSpPr>
        <dsp:cNvPr id="0" name=""/>
        <dsp:cNvSpPr/>
      </dsp:nvSpPr>
      <dsp:spPr>
        <a:xfrm>
          <a:off x="1989211" y="1449260"/>
          <a:ext cx="7956844" cy="68287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85" tIns="173451" rIns="154385" bIns="17345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integrated server architecture, </a:t>
          </a:r>
          <a:r>
            <a:rPr lang="en-US" sz="2100" kern="1200" dirty="0" err="1"/>
            <a:t>busybox</a:t>
          </a:r>
          <a:r>
            <a:rPr lang="en-US" sz="2100" kern="1200" dirty="0"/>
            <a:t> and other components.</a:t>
          </a:r>
        </a:p>
      </dsp:txBody>
      <dsp:txXfrm>
        <a:off x="1989211" y="1449260"/>
        <a:ext cx="7956844" cy="682879"/>
      </dsp:txXfrm>
    </dsp:sp>
    <dsp:sp modelId="{4FA727AE-7B32-49E4-97DD-0021CB9E3090}">
      <dsp:nvSpPr>
        <dsp:cNvPr id="0" name=""/>
        <dsp:cNvSpPr/>
      </dsp:nvSpPr>
      <dsp:spPr>
        <a:xfrm>
          <a:off x="0" y="1449260"/>
          <a:ext cx="1989211" cy="68287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5262" tIns="67453" rIns="105262" bIns="6745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Analyzing</a:t>
          </a:r>
        </a:p>
      </dsp:txBody>
      <dsp:txXfrm>
        <a:off x="0" y="1449260"/>
        <a:ext cx="1989211" cy="682879"/>
      </dsp:txXfrm>
    </dsp:sp>
    <dsp:sp modelId="{C65D8F8B-1E18-4D31-BA6B-3F283DFB56BD}">
      <dsp:nvSpPr>
        <dsp:cNvPr id="0" name=""/>
        <dsp:cNvSpPr/>
      </dsp:nvSpPr>
      <dsp:spPr>
        <a:xfrm>
          <a:off x="1989211" y="2173112"/>
          <a:ext cx="7956844" cy="68287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85" tIns="173451" rIns="154385" bIns="17345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changes required to restrict the exploits and devise scripts for that.</a:t>
          </a:r>
        </a:p>
      </dsp:txBody>
      <dsp:txXfrm>
        <a:off x="1989211" y="2173112"/>
        <a:ext cx="7956844" cy="682879"/>
      </dsp:txXfrm>
    </dsp:sp>
    <dsp:sp modelId="{067732E7-6D00-48E9-A299-14161E162947}">
      <dsp:nvSpPr>
        <dsp:cNvPr id="0" name=""/>
        <dsp:cNvSpPr/>
      </dsp:nvSpPr>
      <dsp:spPr>
        <a:xfrm>
          <a:off x="0" y="2173112"/>
          <a:ext cx="1989211" cy="68287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5262" tIns="67453" rIns="105262" bIns="6745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Suggesting</a:t>
          </a:r>
        </a:p>
      </dsp:txBody>
      <dsp:txXfrm>
        <a:off x="0" y="2173112"/>
        <a:ext cx="1989211" cy="682879"/>
      </dsp:txXfrm>
    </dsp:sp>
    <dsp:sp modelId="{2116AF2F-B0B2-41BC-ABA1-85F7161429F6}">
      <dsp:nvSpPr>
        <dsp:cNvPr id="0" name=""/>
        <dsp:cNvSpPr/>
      </dsp:nvSpPr>
      <dsp:spPr>
        <a:xfrm>
          <a:off x="1989211" y="2896964"/>
          <a:ext cx="7956844" cy="68287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85" tIns="173451" rIns="154385" bIns="17345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whether scripts resolve the issue or not.</a:t>
          </a:r>
        </a:p>
      </dsp:txBody>
      <dsp:txXfrm>
        <a:off x="1989211" y="2896964"/>
        <a:ext cx="7956844" cy="682879"/>
      </dsp:txXfrm>
    </dsp:sp>
    <dsp:sp modelId="{8834598D-0214-48D4-991C-B2F195AA8F2A}">
      <dsp:nvSpPr>
        <dsp:cNvPr id="0" name=""/>
        <dsp:cNvSpPr/>
      </dsp:nvSpPr>
      <dsp:spPr>
        <a:xfrm>
          <a:off x="0" y="2896964"/>
          <a:ext cx="1989211" cy="68287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5262" tIns="67453" rIns="105262" bIns="6745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Verifying</a:t>
          </a:r>
        </a:p>
      </dsp:txBody>
      <dsp:txXfrm>
        <a:off x="0" y="2896964"/>
        <a:ext cx="1989211" cy="6828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37307-1B3F-45A6-A6E9-BE38295793FD}">
      <dsp:nvSpPr>
        <dsp:cNvPr id="0" name=""/>
        <dsp:cNvSpPr/>
      </dsp:nvSpPr>
      <dsp:spPr>
        <a:xfrm>
          <a:off x="0" y="0"/>
          <a:ext cx="3108142" cy="35814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323" tIns="330200" rIns="242323" bIns="33020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UPnP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Script sets timer till which UPnP server will be active.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 keep UPnP running, the script has to be run continuously.</a:t>
          </a:r>
        </a:p>
      </dsp:txBody>
      <dsp:txXfrm>
        <a:off x="0" y="1360932"/>
        <a:ext cx="3108142" cy="2148840"/>
      </dsp:txXfrm>
    </dsp:sp>
    <dsp:sp modelId="{2EBC15F1-0772-42F0-B319-88C7BE030E19}">
      <dsp:nvSpPr>
        <dsp:cNvPr id="0" name=""/>
        <dsp:cNvSpPr/>
      </dsp:nvSpPr>
      <dsp:spPr>
        <a:xfrm>
          <a:off x="1016861" y="358139"/>
          <a:ext cx="1074420" cy="10744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766" tIns="12700" rIns="837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74206" y="515484"/>
        <a:ext cx="759730" cy="759730"/>
      </dsp:txXfrm>
    </dsp:sp>
    <dsp:sp modelId="{6ADF3BE6-B6C5-4345-A256-E73513A3C793}">
      <dsp:nvSpPr>
        <dsp:cNvPr id="0" name=""/>
        <dsp:cNvSpPr/>
      </dsp:nvSpPr>
      <dsp:spPr>
        <a:xfrm>
          <a:off x="0" y="3581328"/>
          <a:ext cx="3108142" cy="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549A1-9B6F-4F2D-9A1C-B780E3AE3595}">
      <dsp:nvSpPr>
        <dsp:cNvPr id="0" name=""/>
        <dsp:cNvSpPr/>
      </dsp:nvSpPr>
      <dsp:spPr>
        <a:xfrm>
          <a:off x="3418956" y="0"/>
          <a:ext cx="3108142" cy="35814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323" tIns="330200" rIns="242323" bIns="33020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OpenSSL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1" kern="1200"/>
            <a:t>Script when executed blocks/unblocks access for remote users.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Devices connected remain unaffected.</a:t>
          </a:r>
        </a:p>
      </dsp:txBody>
      <dsp:txXfrm>
        <a:off x="3418956" y="1360932"/>
        <a:ext cx="3108142" cy="2148840"/>
      </dsp:txXfrm>
    </dsp:sp>
    <dsp:sp modelId="{0F99AB49-AB66-4A7F-83CA-821F3728770E}">
      <dsp:nvSpPr>
        <dsp:cNvPr id="0" name=""/>
        <dsp:cNvSpPr/>
      </dsp:nvSpPr>
      <dsp:spPr>
        <a:xfrm>
          <a:off x="4435818" y="358139"/>
          <a:ext cx="1074420" cy="10744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766" tIns="12700" rIns="837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593163" y="515484"/>
        <a:ext cx="759730" cy="759730"/>
      </dsp:txXfrm>
    </dsp:sp>
    <dsp:sp modelId="{B29B4A9A-B58D-4582-A160-0F95DB324B63}">
      <dsp:nvSpPr>
        <dsp:cNvPr id="0" name=""/>
        <dsp:cNvSpPr/>
      </dsp:nvSpPr>
      <dsp:spPr>
        <a:xfrm>
          <a:off x="3418956" y="3581328"/>
          <a:ext cx="3108142" cy="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5F1C8-8346-4BE1-AE93-B2F32184B43C}">
      <dsp:nvSpPr>
        <dsp:cNvPr id="0" name=""/>
        <dsp:cNvSpPr/>
      </dsp:nvSpPr>
      <dsp:spPr>
        <a:xfrm>
          <a:off x="6837913" y="0"/>
          <a:ext cx="3108142" cy="35814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323" tIns="330200" rIns="242323" bIns="33020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Busybox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Script that creates a </a:t>
          </a:r>
          <a:r>
            <a:rPr lang="en-US" sz="1600" kern="1200" dirty="0" err="1"/>
            <a:t>busybox</a:t>
          </a:r>
          <a:r>
            <a:rPr lang="en-US" sz="1600" kern="1200" dirty="0"/>
            <a:t> with minimum required number of utilities.  </a:t>
          </a:r>
        </a:p>
      </dsp:txBody>
      <dsp:txXfrm>
        <a:off x="6837913" y="1360932"/>
        <a:ext cx="3108142" cy="2148840"/>
      </dsp:txXfrm>
    </dsp:sp>
    <dsp:sp modelId="{517D6D9A-DAA0-4330-AF9B-76D3226F42DE}">
      <dsp:nvSpPr>
        <dsp:cNvPr id="0" name=""/>
        <dsp:cNvSpPr/>
      </dsp:nvSpPr>
      <dsp:spPr>
        <a:xfrm>
          <a:off x="7854774" y="358139"/>
          <a:ext cx="1074420" cy="10744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766" tIns="12700" rIns="837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012119" y="515484"/>
        <a:ext cx="759730" cy="759730"/>
      </dsp:txXfrm>
    </dsp:sp>
    <dsp:sp modelId="{585CCB1E-240A-44A5-A045-596EBAA5DBF9}">
      <dsp:nvSpPr>
        <dsp:cNvPr id="0" name=""/>
        <dsp:cNvSpPr/>
      </dsp:nvSpPr>
      <dsp:spPr>
        <a:xfrm>
          <a:off x="6837913" y="3581328"/>
          <a:ext cx="3108142" cy="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DD3505-39CD-4700-914F-8C27F6FE8B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B7245-0C5B-4114-9C71-52EDE8D47E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91266-68EC-41F8-8563-94C7DFC0BF1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AB0A6-B6FD-4C4B-B6FE-A50F412DC8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E3D79-EBCE-4D2E-88E6-3C0BD70196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81126-044A-4A5B-BA52-16A58ACD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798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267B4-C8FE-4C74-9C25-026C65554F8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1497E-FF09-48E1-8F9B-5985376AC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521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497E-FF09-48E1-8F9B-5985376AC5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458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previous version of OpenSSL, secret keys used for X.509 certificates, usernames and passwords, emails, instant messages ,etc. can be stolen.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497E-FF09-48E1-8F9B-5985376AC5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67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previous version of OpenSSL, secret keys used for X.509 certificates, usernames and passwords, emails, instant messages ,etc. can be stolen.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497E-FF09-48E1-8F9B-5985376AC5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28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previous version of OpenSSL, secret keys used for X.509 certificates, usernames and passwords, emails, instant messages ,etc. can be stolen.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497E-FF09-48E1-8F9B-5985376AC5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30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previous version of OpenSSL, secret keys used for X.509 certificates, usernames and passwords, emails, instant messages ,etc. can be stolen.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497E-FF09-48E1-8F9B-5985376AC5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39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497E-FF09-48E1-8F9B-5985376AC5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4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497E-FF09-48E1-8F9B-5985376AC5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93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497E-FF09-48E1-8F9B-5985376AC5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23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497E-FF09-48E1-8F9B-5985376AC5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21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81 million unique IP addresses respond to UPnP discovery requests.</a:t>
            </a:r>
          </a:p>
          <a:p>
            <a:r>
              <a:rPr lang="en-US" dirty="0"/>
              <a:t>332 models of routers use </a:t>
            </a:r>
            <a:r>
              <a:rPr lang="en-US" dirty="0" err="1"/>
              <a:t>MiniUPnPd</a:t>
            </a:r>
            <a:r>
              <a:rPr lang="en-US" dirty="0"/>
              <a:t> version 1.0 which is remotely exploitable.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Study conducted by Tripwire in 2014 showed 52% - 59% routers are using outdated </a:t>
            </a:r>
            <a:r>
              <a:rPr lang="en-US" dirty="0" err="1"/>
              <a:t>firmwares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497E-FF09-48E1-8F9B-5985376AC5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08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497E-FF09-48E1-8F9B-5985376AC5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497E-FF09-48E1-8F9B-5985376AC5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08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81 million unique IP addresses respond to UPnP discovery requests.</a:t>
            </a:r>
          </a:p>
          <a:p>
            <a:r>
              <a:rPr lang="en-US" dirty="0"/>
              <a:t>332 models of routers use </a:t>
            </a:r>
            <a:r>
              <a:rPr lang="en-US" dirty="0" err="1"/>
              <a:t>MiniUPnPd</a:t>
            </a:r>
            <a:r>
              <a:rPr lang="en-US" dirty="0"/>
              <a:t> version 1.0 which is remotely exploitable.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Study conducted by Tripwire in 2014 showed 52% - 59% routers are using outdated </a:t>
            </a:r>
            <a:r>
              <a:rPr lang="en-US" dirty="0" err="1"/>
              <a:t>firmwares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497E-FF09-48E1-8F9B-5985376AC5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10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497E-FF09-48E1-8F9B-5985376AC5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1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BC0148-9C69-4A2C-8DC2-2EC9FB43CC36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CSCI-B546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15D031B-F96B-4902-BDB4-B422B32BF69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28288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AE03-1B19-41B5-B622-F5269AD33A03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CSCI-B546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031B-F96B-4902-BDB4-B422B32B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24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DB19-0310-4CFB-8B9A-5C7E2B7EE52F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CSCI-B546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031B-F96B-4902-BDB4-B422B32B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52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DE4-A027-477C-82CE-BE5BA7AC27A5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CSCI-B546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031B-F96B-4902-BDB4-B422B32B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3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A22499-26F8-4699-B25B-1E9DDC896F1A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CSCI-B546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5D031B-F96B-4902-BDB4-B422B32BF6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87250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045C-857F-4B90-982B-74015B78D533}" type="datetime1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CSCI-B546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031B-F96B-4902-BDB4-B422B32B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9E8B-48F1-4196-AB65-940FAFC98FD4}" type="datetime1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CSCI-B546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031B-F96B-4902-BDB4-B422B32B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74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750A-3F3F-433D-88A5-71363EE3146C}" type="datetime1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CSCI-B546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031B-F96B-4902-BDB4-B422B32B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89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456D-5476-4F69-A638-F7EE5F80B32B}" type="datetime1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CSCI-B546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031B-F96B-4902-BDB4-B422B32B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97F077-B654-4C3F-9038-E0DCC6EC491C}" type="datetime1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CSCI-B546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5D031B-F96B-4902-BDB4-B422B32BF6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1829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A10EB5-D2F2-4049-9C13-F2D2E7E2F086}" type="datetime1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CSCI-B546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5D031B-F96B-4902-BDB4-B422B32BF6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4605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690A35D-4C67-4CBB-B31E-626E2984D5BC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CSCI-B546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15D031B-F96B-4902-BDB4-B422B32BF6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085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ykhandare/CSCI-B546-FinalProjec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ykhandare/CSCI-B546-FinalProjec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B7BFBD-C488-4B5B-ABE5-8256F3FFB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53A58C-A067-4B87-B48C-CB90C1FA0F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B1653-FADC-44A0-96A4-825682CE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0099" y="1653731"/>
            <a:ext cx="8110584" cy="3935906"/>
          </a:xfrm>
        </p:spPr>
        <p:txBody>
          <a:bodyPr anchor="t">
            <a:normAutofit/>
          </a:bodyPr>
          <a:lstStyle/>
          <a:p>
            <a:r>
              <a:rPr lang="en-US" sz="6000" dirty="0">
                <a:effectLst/>
                <a:latin typeface="Bodoni MT" panose="02070603080606020203" pitchFamily="18" charset="0"/>
              </a:rPr>
              <a:t>vulnerabilities In </a:t>
            </a:r>
            <a:br>
              <a:rPr lang="en-US" sz="6000" dirty="0">
                <a:effectLst/>
                <a:latin typeface="Bodoni MT" panose="02070603080606020203" pitchFamily="18" charset="0"/>
              </a:rPr>
            </a:br>
            <a:r>
              <a:rPr lang="en-US" sz="6000" dirty="0">
                <a:effectLst/>
                <a:latin typeface="Bodoni MT" panose="02070603080606020203" pitchFamily="18" charset="0"/>
              </a:rPr>
              <a:t>router firmware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ABBA0-1FC3-4832-8B79-1FE979053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099" y="5589638"/>
            <a:ext cx="9790030" cy="641479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2400" i="1" dirty="0"/>
              <a:t>Jayendra Khandare (</a:t>
            </a:r>
            <a:r>
              <a:rPr lang="en-US" sz="2400" i="1" dirty="0" err="1"/>
              <a:t>jkhandar</a:t>
            </a:r>
            <a:r>
              <a:rPr lang="en-US" sz="2400" i="1" dirty="0"/>
              <a:t>)		Govind Mishra (</a:t>
            </a:r>
            <a:r>
              <a:rPr lang="en-US" sz="2400" i="1" dirty="0" err="1"/>
              <a:t>shremish</a:t>
            </a:r>
            <a:r>
              <a:rPr lang="en-US" sz="2400" i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458832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FDE5-39CE-4370-B450-71D38520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Faults in Router Firmware 1</a:t>
            </a:r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CD57F42-5330-4864-B514-D763D4BED2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36736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A130E-84B0-4EDF-B5B1-82D107A8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5D031B-F96B-4902-BDB4-B422B32BF69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9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Default credentials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55" y="1717288"/>
            <a:ext cx="9827674" cy="445491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F732B-70A0-44CF-AAE3-9BBF56E8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031B-F96B-4902-BDB4-B422B32BF6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8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66EF-9156-45EC-A467-0B23B199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10" y="685800"/>
            <a:ext cx="9902890" cy="1485900"/>
          </a:xfrm>
        </p:spPr>
        <p:txBody>
          <a:bodyPr/>
          <a:lstStyle/>
          <a:p>
            <a:pPr algn="ctr"/>
            <a:r>
              <a:rPr lang="en-US" dirty="0"/>
              <a:t>Netgear default settings file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0B724-477D-42A9-A368-B181E3E9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031B-F96B-4902-BDB4-B422B32BF69F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5FC5A-8B5C-446E-B1D9-AB60DF195533}"/>
              </a:ext>
            </a:extLst>
          </p:cNvPr>
          <p:cNvSpPr txBox="1"/>
          <p:nvPr/>
        </p:nvSpPr>
        <p:spPr>
          <a:xfrm>
            <a:off x="1371600" y="1530220"/>
            <a:ext cx="975049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system:configVersion 2.6</a:t>
            </a:r>
          </a:p>
          <a:p>
            <a:endParaRPr lang="en-US" sz="1400" dirty="0"/>
          </a:p>
          <a:p>
            <a:r>
              <a:rPr lang="en-US" sz="1400" dirty="0" err="1"/>
              <a:t>system:basicSettings</a:t>
            </a:r>
            <a:r>
              <a:rPr lang="en-US" sz="1400" dirty="0"/>
              <a:t> t</a:t>
            </a:r>
          </a:p>
          <a:p>
            <a:r>
              <a:rPr lang="en-US" sz="1400" dirty="0" err="1"/>
              <a:t>system:basicSettings:apName</a:t>
            </a:r>
            <a:r>
              <a:rPr lang="en-US" sz="1400" dirty="0"/>
              <a:t> </a:t>
            </a:r>
            <a:r>
              <a:rPr lang="en-US" sz="1400" dirty="0" err="1"/>
              <a:t>netgearxxxxxx</a:t>
            </a:r>
            <a:endParaRPr lang="en-US" sz="1400" dirty="0"/>
          </a:p>
          <a:p>
            <a:r>
              <a:rPr lang="en-US" sz="1400" dirty="0" err="1"/>
              <a:t>system:basicSettings:sysMacAddress</a:t>
            </a:r>
            <a:r>
              <a:rPr lang="en-US" sz="1400" dirty="0"/>
              <a:t> 00-00-00-00-00-00</a:t>
            </a:r>
          </a:p>
          <a:p>
            <a:r>
              <a:rPr lang="en-US" sz="1400" dirty="0" err="1"/>
              <a:t>system:basicSettings:sysVersion</a:t>
            </a:r>
            <a:r>
              <a:rPr lang="en-US" sz="1400" dirty="0"/>
              <a:t> 1.0</a:t>
            </a:r>
          </a:p>
          <a:p>
            <a:r>
              <a:rPr lang="en-US" sz="1400" dirty="0" err="1"/>
              <a:t>system:basicSettings:sysCountryRegion</a:t>
            </a:r>
            <a:r>
              <a:rPr lang="en-US" sz="1400" dirty="0"/>
              <a:t> 840</a:t>
            </a:r>
          </a:p>
          <a:p>
            <a:r>
              <a:rPr lang="en-US" sz="1400" dirty="0" err="1">
                <a:highlight>
                  <a:srgbClr val="FFFF00"/>
                </a:highlight>
              </a:rPr>
              <a:t>system:basicSettings:adminName</a:t>
            </a:r>
            <a:r>
              <a:rPr lang="en-US" sz="1400" dirty="0">
                <a:highlight>
                  <a:srgbClr val="FFFF00"/>
                </a:highlight>
              </a:rPr>
              <a:t> admin</a:t>
            </a:r>
          </a:p>
          <a:p>
            <a:r>
              <a:rPr lang="en-US" sz="1400" dirty="0" err="1">
                <a:highlight>
                  <a:srgbClr val="FFFF00"/>
                </a:highlight>
              </a:rPr>
              <a:t>system:basicSettings:adminPasswd</a:t>
            </a:r>
            <a:r>
              <a:rPr lang="en-US" sz="1400" dirty="0">
                <a:highlight>
                  <a:srgbClr val="FFFF00"/>
                </a:highlight>
              </a:rPr>
              <a:t> password</a:t>
            </a:r>
          </a:p>
          <a:p>
            <a:r>
              <a:rPr lang="en-US" sz="1400" dirty="0" err="1"/>
              <a:t>system:basicSettings:dhcpClientStatus</a:t>
            </a:r>
            <a:r>
              <a:rPr lang="en-US" sz="1400" dirty="0"/>
              <a:t> 0</a:t>
            </a:r>
          </a:p>
          <a:p>
            <a:r>
              <a:rPr lang="en-US" sz="1400" dirty="0" err="1"/>
              <a:t>system:basicSettings:ipAddr</a:t>
            </a:r>
            <a:r>
              <a:rPr lang="en-US" sz="1400" dirty="0"/>
              <a:t> 192.168.0.100</a:t>
            </a:r>
          </a:p>
          <a:p>
            <a:r>
              <a:rPr lang="en-US" sz="1400" dirty="0" err="1"/>
              <a:t>system:basicSettings:netmaskAddr</a:t>
            </a:r>
            <a:r>
              <a:rPr lang="en-US" sz="1400" dirty="0"/>
              <a:t> 255.255.255.0</a:t>
            </a:r>
          </a:p>
          <a:p>
            <a:r>
              <a:rPr lang="en-US" sz="1400" dirty="0" err="1"/>
              <a:t>system:basicSettings:gatewayAddr</a:t>
            </a:r>
            <a:r>
              <a:rPr lang="en-US" sz="1400" dirty="0"/>
              <a:t> 0.0.0.0</a:t>
            </a:r>
          </a:p>
          <a:p>
            <a:r>
              <a:rPr lang="en-US" sz="1400" dirty="0" err="1"/>
              <a:t>system:basicSettings:priDnsAddr</a:t>
            </a:r>
            <a:r>
              <a:rPr lang="en-US" sz="1400" dirty="0"/>
              <a:t> 0.0.0.0</a:t>
            </a:r>
          </a:p>
          <a:p>
            <a:r>
              <a:rPr lang="en-US" sz="1400" dirty="0" err="1"/>
              <a:t>system:basicSettings:sndDnsAddr</a:t>
            </a:r>
            <a:r>
              <a:rPr lang="en-US" sz="1400" dirty="0"/>
              <a:t> 0.0.0.0</a:t>
            </a:r>
          </a:p>
          <a:p>
            <a:r>
              <a:rPr lang="en-US" sz="1400" dirty="0" err="1"/>
              <a:t>system:basicSettings:spanTreeStatus</a:t>
            </a:r>
            <a:r>
              <a:rPr lang="en-US" sz="1400" dirty="0"/>
              <a:t> 0</a:t>
            </a:r>
          </a:p>
          <a:p>
            <a:r>
              <a:rPr lang="en-US" sz="1400" dirty="0" err="1"/>
              <a:t>system:basicSettings:managementVlanID</a:t>
            </a:r>
            <a:r>
              <a:rPr lang="en-US" sz="1400" dirty="0"/>
              <a:t> 1</a:t>
            </a:r>
          </a:p>
          <a:p>
            <a:r>
              <a:rPr lang="en-US" sz="1400" dirty="0" err="1"/>
              <a:t>system:basicSettings:untaggedVlanStatus</a:t>
            </a:r>
            <a:r>
              <a:rPr lang="en-US" sz="1400" dirty="0"/>
              <a:t> 1</a:t>
            </a:r>
          </a:p>
          <a:p>
            <a:r>
              <a:rPr lang="en-US" sz="1400" dirty="0" err="1"/>
              <a:t>system:basicSettings:untaggedVlanID</a:t>
            </a:r>
            <a:r>
              <a:rPr lang="en-US" sz="1400" dirty="0"/>
              <a:t> 1</a:t>
            </a:r>
          </a:p>
          <a:p>
            <a:r>
              <a:rPr lang="en-US" sz="1400" dirty="0" err="1"/>
              <a:t>system:basicSettings:networkIntegralityCheck</a:t>
            </a:r>
            <a:r>
              <a:rPr lang="en-US" sz="1400" dirty="0"/>
              <a:t> 0</a:t>
            </a:r>
          </a:p>
          <a:p>
            <a:r>
              <a:rPr lang="en-US" sz="1400" dirty="0" err="1"/>
              <a:t>system:basicSettings:scheduledWirelessStatus</a:t>
            </a:r>
            <a:r>
              <a:rPr lang="en-US" sz="1400" dirty="0"/>
              <a:t> 0</a:t>
            </a:r>
          </a:p>
          <a:p>
            <a:r>
              <a:rPr lang="en-US" sz="1400" dirty="0" err="1"/>
              <a:t>system:basicSettings:scheduledWirelessWeeklyStatus</a:t>
            </a:r>
            <a:r>
              <a:rPr lang="en-US" sz="1400" dirty="0"/>
              <a:t> 0000011</a:t>
            </a:r>
          </a:p>
          <a:p>
            <a:r>
              <a:rPr lang="en-US" sz="1400" dirty="0" err="1"/>
              <a:t>system:basicSettings:radioOnTime</a:t>
            </a:r>
            <a:r>
              <a:rPr lang="en-US" sz="1400" dirty="0"/>
              <a:t> 0700</a:t>
            </a:r>
          </a:p>
          <a:p>
            <a:r>
              <a:rPr lang="en-US" sz="1400" dirty="0" err="1"/>
              <a:t>system:basicSettings:radioOffTime</a:t>
            </a:r>
            <a:r>
              <a:rPr lang="en-US" sz="1400" dirty="0"/>
              <a:t> 1830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4245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FDE5-39CE-4370-B450-71D38520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Faults in Router Firmware 1</a:t>
            </a:r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7C02852-8287-4F50-BE3D-6433BEC35A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69606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A130E-84B0-4EDF-B5B1-82D107A8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5D031B-F96B-4902-BDB4-B422B32BF69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C14C-0280-4DBD-B12F-6FC1B9BA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Broadband-Genie study results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EC0D80-20F2-4077-9392-2D6F3D4F6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61893"/>
            <a:ext cx="9601200" cy="441030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3A558-94AD-4F75-B8F9-72CFCDD8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031B-F96B-4902-BDB4-B422B32BF6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7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1665A6-74DB-4F44-A6EF-F01205E871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BFDE5-39CE-4370-B450-71D38520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/>
              <a:t>Faults in Router Firmware 2</a:t>
            </a:r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C850CED-1143-421C-BF73-F4C3AB2D77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013413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F272-A625-4641-A8E5-50207BD4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5D031B-F96B-4902-BDB4-B422B32BF69F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3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CCA9-0BEA-43DA-8927-B84BC2E7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OpenSSL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1D59E-7B77-42E0-B2E1-B5B8F1526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/>
              <a:t>With previous version of OpenSSL following can be stolen </a:t>
            </a:r>
          </a:p>
          <a:p>
            <a:pPr lvl="1"/>
            <a:r>
              <a:rPr lang="en-US" sz="2800"/>
              <a:t>secret keys used for X.509 certificates</a:t>
            </a:r>
          </a:p>
          <a:p>
            <a:pPr lvl="1"/>
            <a:r>
              <a:rPr lang="en-US" sz="2800"/>
              <a:t>usernames</a:t>
            </a:r>
          </a:p>
          <a:p>
            <a:pPr lvl="1"/>
            <a:r>
              <a:rPr lang="en-US" sz="2800"/>
              <a:t>passwords</a:t>
            </a:r>
          </a:p>
          <a:p>
            <a:pPr lvl="1"/>
            <a:r>
              <a:rPr lang="en-US" sz="2800"/>
              <a:t>emails</a:t>
            </a:r>
          </a:p>
          <a:p>
            <a:pPr lvl="1"/>
            <a:r>
              <a:rPr lang="en-US" sz="2800"/>
              <a:t>instant messages</a:t>
            </a:r>
          </a:p>
          <a:p>
            <a:pPr lvl="1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C7E20-B27C-498C-BA23-610EB109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015D031B-F96B-4902-BDB4-B422B32BF6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76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1665A6-74DB-4F44-A6EF-F01205E871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BFDE5-39CE-4370-B450-71D38520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/>
              <a:t>Faults in Router Firmware 2</a:t>
            </a:r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C850CED-1143-421C-BF73-F4C3AB2D770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F272-A625-4641-A8E5-50207BD4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5D031B-F96B-4902-BDB4-B422B32BF69F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6FCE-E447-4D14-A15D-D7D1BA48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523" y="87923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Busy-box variations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BD97FA-F368-45B0-904C-FCD57ACED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915770"/>
              </p:ext>
            </p:extLst>
          </p:nvPr>
        </p:nvGraphicFramePr>
        <p:xfrm>
          <a:off x="1380393" y="830873"/>
          <a:ext cx="96012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537951267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65557515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943850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Busybox</a:t>
                      </a:r>
                      <a:r>
                        <a:rPr lang="en-US" sz="1800" dirty="0"/>
                        <a:t> size (in 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84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DLink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DIR 615B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474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DLink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DSR 150B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unknown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957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DLink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DSR 500N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1126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018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DLink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DSR 1000N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1126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9283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DLink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DIR 866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431 + 93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254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DLink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DIR 866 DDWRT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207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NetGear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JNR 1010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590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NetGear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MR314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unknown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92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NetGear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R 6120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451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495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NetGear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R 6700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330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NetGear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WGT 624v4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7496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NetGear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XR 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525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172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NetGear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WNAP 320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1433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08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OpenWRT</a:t>
                      </a:r>
                      <a:r>
                        <a:rPr lang="en-US" sz="1800" dirty="0"/>
                        <a:t>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2650794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DBC4C-18F3-43B5-B69B-095FBDC8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031B-F96B-4902-BDB4-B422B32BF6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5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1665A6-74DB-4F44-A6EF-F01205E871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BFDE5-39CE-4370-B450-71D38520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/>
              <a:t>Faults in Router Firmware 2</a:t>
            </a:r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61A584F7-A167-4043-93CE-8046B63F02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86015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F272-A625-4641-A8E5-50207BD4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5D031B-F96B-4902-BDB4-B422B32BF69F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6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5C99A-612E-48B0-957D-4499C797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EA233-2E8F-4565-A6A7-D61E9A74D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0225"/>
            <a:ext cx="9601200" cy="40671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Previous Security Breaches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Previous researches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Faults in firmware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Limitations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Future Scope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AB10A-722A-4CDA-992D-BF327937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031B-F96B-4902-BDB4-B422B32BF6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1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9E16-9AF4-488A-850D-4B4385F1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7836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Router Server Architecture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8B2EBF9-983E-4D89-876E-4F74D4195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047631"/>
              </p:ext>
            </p:extLst>
          </p:nvPr>
        </p:nvGraphicFramePr>
        <p:xfrm>
          <a:off x="1295400" y="890786"/>
          <a:ext cx="96012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238">
                  <a:extLst>
                    <a:ext uri="{9D8B030D-6E8A-4147-A177-3AD203B41FA5}">
                      <a16:colId xmlns:a16="http://schemas.microsoft.com/office/drawing/2014/main" val="3534663907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val="3077328654"/>
                    </a:ext>
                  </a:extLst>
                </a:gridCol>
                <a:gridCol w="1010480">
                  <a:extLst>
                    <a:ext uri="{9D8B030D-6E8A-4147-A177-3AD203B41FA5}">
                      <a16:colId xmlns:a16="http://schemas.microsoft.com/office/drawing/2014/main" val="3055945574"/>
                    </a:ext>
                  </a:extLst>
                </a:gridCol>
                <a:gridCol w="2043935">
                  <a:extLst>
                    <a:ext uri="{9D8B030D-6E8A-4147-A177-3AD203B41FA5}">
                      <a16:colId xmlns:a16="http://schemas.microsoft.com/office/drawing/2014/main" val="3818253708"/>
                    </a:ext>
                  </a:extLst>
                </a:gridCol>
                <a:gridCol w="2043935">
                  <a:extLst>
                    <a:ext uri="{9D8B030D-6E8A-4147-A177-3AD203B41FA5}">
                      <a16:colId xmlns:a16="http://schemas.microsoft.com/office/drawing/2014/main" val="2680646881"/>
                    </a:ext>
                  </a:extLst>
                </a:gridCol>
                <a:gridCol w="2043935">
                  <a:extLst>
                    <a:ext uri="{9D8B030D-6E8A-4147-A177-3AD203B41FA5}">
                      <a16:colId xmlns:a16="http://schemas.microsoft.com/office/drawing/2014/main" val="3222915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Server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 Tech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FS path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UPnP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7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Dlink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DIR 615B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ASP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 /sbin/httpd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/www/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/sbin/miniupnpd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045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Dlink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DSR 150B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HTML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/sslvpn/bin/httpd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/sslvpn/www/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/bin/upnpd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590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Dlink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DSR 500N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HTML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/sslvpn/bin/httpd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/sslvpn/www/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/bin/upnpd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096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Dlink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DSR 1000N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HTML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/sslvpn/bin/httpd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/var/www/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/bin/upnpd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250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Dlink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DIR 866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HTML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 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usr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/bin/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httpd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etc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/www compressed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usr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sbin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upnp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2697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Dlink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DIR 866 DD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HTML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usr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/bin/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httpd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etc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/www compressed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usr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sbin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upnp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832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NetGear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JNR 1010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PHP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usr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sbin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/mini-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httpd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usr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/www/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sbin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miniupnpd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479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NetGear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MR314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unknown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unknown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unknown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unknown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842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NetGear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R 6120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HTML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usr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sbin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/mini-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httpd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/www.eng/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usr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sbin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miniupnpd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840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NetGear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R 6700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HTML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sbin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htmlget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 /www/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usr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sbin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upnpd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620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NetGear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WGT 624v4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HTML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usr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sbin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httpd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/www/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usr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sbin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upnpd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39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NetGear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XR 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HTML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usr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sbin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uhttpd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/www/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usr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sbin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miniupnpd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61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NetGear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WNAP 320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PHP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sbin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lighttpd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/home/www/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NOT FOUND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57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OpenWRT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  <a:r>
                        <a:rPr lang="en-US" dirty="0" err="1"/>
                        <a:t>usr</a:t>
                      </a:r>
                      <a:r>
                        <a:rPr lang="en-US" dirty="0"/>
                        <a:t>/bin/</a:t>
                      </a:r>
                      <a:r>
                        <a:rPr lang="en-US" dirty="0" err="1"/>
                        <a:t>lighttpd</a:t>
                      </a:r>
                      <a:endParaRPr 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/var/www/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  <a:r>
                        <a:rPr lang="en-US" dirty="0" err="1"/>
                        <a:t>sbin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miniupnpd</a:t>
                      </a:r>
                      <a:endParaRPr 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3655398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77C9A1-74AB-400E-9834-D36967A5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031B-F96B-4902-BDB4-B422B32BF6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E1665A6-74DB-4F44-A6EF-F01205E871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3ACA1-3585-4289-8AFD-A2900455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/>
              <a:t>Design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ED7EAB85-921E-48ED-9FB4-EA64122B1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201395"/>
              </p:ext>
            </p:extLst>
          </p:nvPr>
        </p:nvGraphicFramePr>
        <p:xfrm>
          <a:off x="1122972" y="2009775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B921E-51A6-426F-902C-69636C07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5D031B-F96B-4902-BDB4-B422B32BF69F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5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8C00-A4E4-4130-9869-6A7CE94B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6675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Firmware </a:t>
            </a:r>
            <a:r>
              <a:rPr lang="en-US" dirty="0" err="1"/>
              <a:t>Squashfs</a:t>
            </a:r>
            <a:r>
              <a:rPr lang="en-US" dirty="0"/>
              <a:t> Extraction Methodology</a:t>
            </a:r>
          </a:p>
        </p:txBody>
      </p:sp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72A9E303-3A5D-426D-BF4A-A16C7E9E6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20"/>
          <a:stretch/>
        </p:blipFill>
        <p:spPr>
          <a:xfrm>
            <a:off x="1476374" y="1436587"/>
            <a:ext cx="9820275" cy="2278163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D5748-489D-4BB9-9F0C-A0636F0E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031B-F96B-4902-BDB4-B422B32BF69F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6946F-A3C5-4FB4-80B9-802BCC81B0EA}"/>
              </a:ext>
            </a:extLst>
          </p:cNvPr>
          <p:cNvSpPr txBox="1"/>
          <p:nvPr/>
        </p:nvSpPr>
        <p:spPr>
          <a:xfrm>
            <a:off x="1476374" y="3933825"/>
            <a:ext cx="98202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	Extracting firmware from .</a:t>
            </a:r>
            <a:r>
              <a:rPr lang="en-US" b="1" dirty="0" err="1"/>
              <a:t>img</a:t>
            </a:r>
            <a:r>
              <a:rPr lang="en-US" b="1" dirty="0"/>
              <a:t> or .bin image file</a:t>
            </a:r>
          </a:p>
          <a:p>
            <a:r>
              <a:rPr lang="en-US" dirty="0"/>
              <a:t>	a]	</a:t>
            </a:r>
            <a:r>
              <a:rPr lang="en-US" dirty="0" err="1"/>
              <a:t>binwalk</a:t>
            </a:r>
            <a:r>
              <a:rPr lang="en-US" dirty="0"/>
              <a:t> </a:t>
            </a:r>
            <a:r>
              <a:rPr lang="en-US" dirty="0" err="1"/>
              <a:t>XXX.bin</a:t>
            </a:r>
            <a:r>
              <a:rPr lang="en-US" dirty="0"/>
              <a:t> - - extract [requires </a:t>
            </a:r>
            <a:r>
              <a:rPr lang="en-US" dirty="0" err="1"/>
              <a:t>binwalk</a:t>
            </a:r>
            <a:r>
              <a:rPr lang="en-US" dirty="0"/>
              <a:t> 2.0]</a:t>
            </a:r>
          </a:p>
          <a:p>
            <a:endParaRPr lang="en-US" dirty="0"/>
          </a:p>
          <a:p>
            <a:r>
              <a:rPr lang="en-US" dirty="0"/>
              <a:t>	b]	dd if=</a:t>
            </a:r>
            <a:r>
              <a:rPr lang="en-US" dirty="0" err="1"/>
              <a:t>XXX.bin</a:t>
            </a:r>
            <a:r>
              <a:rPr lang="en-US" dirty="0"/>
              <a:t> of=</a:t>
            </a:r>
            <a:r>
              <a:rPr lang="en-US" dirty="0" err="1"/>
              <a:t>rootfs.squash</a:t>
            </a:r>
            <a:r>
              <a:rPr lang="en-US" dirty="0"/>
              <a:t> bs=1 skip=843804</a:t>
            </a:r>
          </a:p>
          <a:p>
            <a:r>
              <a:rPr lang="en-US" dirty="0"/>
              <a:t>		./unsquashfs_all.sh </a:t>
            </a:r>
            <a:r>
              <a:rPr lang="en-US" dirty="0" err="1"/>
              <a:t>rootfs.squash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2.	Running </a:t>
            </a:r>
            <a:r>
              <a:rPr lang="en-US" b="1" dirty="0" err="1"/>
              <a:t>Qemu</a:t>
            </a:r>
            <a:r>
              <a:rPr lang="en-US" b="1" dirty="0"/>
              <a:t> with default settings and default filesystem</a:t>
            </a:r>
          </a:p>
          <a:p>
            <a:r>
              <a:rPr lang="en-US" dirty="0"/>
              <a:t>	</a:t>
            </a:r>
            <a:r>
              <a:rPr lang="en-US" dirty="0" err="1"/>
              <a:t>qemu</a:t>
            </a:r>
            <a:r>
              <a:rPr lang="en-US" dirty="0"/>
              <a:t>-system-</a:t>
            </a:r>
            <a:r>
              <a:rPr lang="en-US" dirty="0" err="1"/>
              <a:t>mips</a:t>
            </a:r>
            <a:r>
              <a:rPr lang="en-US" dirty="0"/>
              <a:t> -M </a:t>
            </a:r>
            <a:r>
              <a:rPr lang="en-US" dirty="0" err="1"/>
              <a:t>malta</a:t>
            </a:r>
            <a:r>
              <a:rPr lang="en-US" dirty="0"/>
              <a:t> -kernel vmlinux-3.2.0-4-4kc-malta </a:t>
            </a:r>
          </a:p>
          <a:p>
            <a:r>
              <a:rPr lang="en-US" dirty="0"/>
              <a:t>	-</a:t>
            </a:r>
            <a:r>
              <a:rPr lang="en-US" dirty="0" err="1"/>
              <a:t>hda</a:t>
            </a:r>
            <a:r>
              <a:rPr lang="en-US" dirty="0"/>
              <a:t>	debian_wheezy_mips_standard.qcow2 -append "root=/dev/sda1"</a:t>
            </a:r>
          </a:p>
          <a:p>
            <a:r>
              <a:rPr lang="en-US" dirty="0"/>
              <a:t>	 -</a:t>
            </a:r>
            <a:r>
              <a:rPr lang="en-US" dirty="0" err="1"/>
              <a:t>redir</a:t>
            </a:r>
            <a:r>
              <a:rPr lang="en-US" dirty="0"/>
              <a:t> tcp:22220::90 -</a:t>
            </a:r>
            <a:r>
              <a:rPr lang="en-US" dirty="0" err="1"/>
              <a:t>redir</a:t>
            </a:r>
            <a:r>
              <a:rPr lang="en-US" dirty="0"/>
              <a:t> tcp:22221::22 –</a:t>
            </a:r>
            <a:r>
              <a:rPr lang="en-US" dirty="0" err="1"/>
              <a:t>nographic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2">
            <a:extLst>
              <a:ext uri="{FF2B5EF4-FFF2-40B4-BE49-F238E27FC236}">
                <a16:creationId xmlns:a16="http://schemas.microsoft.com/office/drawing/2014/main" id="{1E1665A6-74DB-4F44-A6EF-F01205E871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45E8E-36D7-4B4E-AD84-8F7B1EB2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/>
              <a:t>Implementation</a:t>
            </a:r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88B5603-0AB3-4704-BC21-E82D8C3F41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483241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F232B-F27F-40C2-AB79-5AE8B019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5D031B-F96B-4902-BDB4-B422B32BF69F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2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29E9-F7B6-4173-B45E-DB25280B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Execution of script to block OpenSSL</a:t>
            </a:r>
          </a:p>
        </p:txBody>
      </p:sp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6B569DA-4601-4743-9770-2AE84F355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4381"/>
            <a:ext cx="10281424" cy="486332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17983-653D-4DC1-81F1-96F16278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031B-F96B-4902-BDB4-B422B32BF6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1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812C54-7AEF-4ABB-826E-221F51CB0F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891F40E4-8A76-44CF-91EC-9073673526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72171013-D973-4187-9CF2-EE098EEF81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EF592-0DBA-475D-89DD-C8FFC7BF0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/>
              <a:t>Limitations of this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E66DB-8836-4F6F-BF82-C7226CE77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Emulation on Qemu is not fully functional.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Due to variations in integrated server architecture, using webpages to execute scripts is impossible.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The scripts do not detect location of various required libraries and executables now, we will provide thorough script within a few days at </a:t>
            </a:r>
            <a:r>
              <a:rPr lang="en-US">
                <a:hlinkClick r:id="rId2"/>
              </a:rPr>
              <a:t>GitHub</a:t>
            </a:r>
            <a:r>
              <a:rPr lang="en-US"/>
              <a:t> repo.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All scripts are run manually on the server.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Lack of any automation what-so-ever.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Not tested with real hardware.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384BF-DBB3-4187-B0C5-02AEFFBA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1314" y="6453386"/>
            <a:ext cx="1097714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5D031B-F96B-4902-BDB4-B422B32BF69F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9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62CB-B962-47FF-9BB6-1A490F1F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Requirements to replicate this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61B2B-F226-4953-A5E4-A3A7819E8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HP Pavilion Intel i5 @2.30GHz[64bit] [optional]</a:t>
            </a:r>
          </a:p>
          <a:p>
            <a:r>
              <a:rPr lang="en-US" dirty="0" err="1"/>
              <a:t>Qemu</a:t>
            </a:r>
            <a:r>
              <a:rPr lang="en-US" dirty="0"/>
              <a:t> Machine Emulator 2.11.1 [some of the packages]</a:t>
            </a:r>
          </a:p>
          <a:p>
            <a:r>
              <a:rPr lang="en-US" dirty="0" err="1"/>
              <a:t>binwalk</a:t>
            </a:r>
            <a:r>
              <a:rPr lang="en-US" dirty="0"/>
              <a:t> 2.0</a:t>
            </a:r>
          </a:p>
          <a:p>
            <a:r>
              <a:rPr lang="en-US" dirty="0"/>
              <a:t>Firmware-Mod-Kit [if not </a:t>
            </a:r>
            <a:r>
              <a:rPr lang="en-US" dirty="0" err="1"/>
              <a:t>binwalk</a:t>
            </a:r>
            <a:r>
              <a:rPr lang="en-US" dirty="0"/>
              <a:t> 2.0] </a:t>
            </a:r>
          </a:p>
          <a:p>
            <a:r>
              <a:rPr lang="en-US" dirty="0"/>
              <a:t>Scripts from </a:t>
            </a:r>
            <a:r>
              <a:rPr lang="en-US" dirty="0">
                <a:hlinkClick r:id="rId2"/>
              </a:rPr>
              <a:t>https://github.com/jaykhandare/CSCI-B546-FinalProject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845A4-AACB-4B3E-B9C1-B5A9EEB7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031B-F96B-4902-BDB4-B422B32BF6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7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CDDC-F7FF-46D2-A1F9-96DE7261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5F8A-08E4-4058-AC25-818693524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Enforced password modifications.</a:t>
            </a:r>
          </a:p>
          <a:p>
            <a:pPr lvl="1"/>
            <a:r>
              <a:rPr lang="en-US" dirty="0"/>
              <a:t>Initially right after setup</a:t>
            </a:r>
          </a:p>
          <a:p>
            <a:pPr lvl="1"/>
            <a:r>
              <a:rPr lang="en-US" dirty="0"/>
              <a:t>Then before each access request</a:t>
            </a:r>
          </a:p>
          <a:p>
            <a:r>
              <a:rPr lang="en-US" dirty="0"/>
              <a:t>The architecture is overwhelming to understand as of now but given enough time, the process can be automated.</a:t>
            </a:r>
          </a:p>
          <a:p>
            <a:r>
              <a:rPr lang="en-US" dirty="0"/>
              <a:t>Scripts can be added to integrated server architecture and can be directly used through default web - interface.</a:t>
            </a:r>
          </a:p>
          <a:p>
            <a:r>
              <a:rPr lang="en-US" dirty="0"/>
              <a:t>Someone could formulate a methodology to bring order in this chaos of incoherency.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7A45D-EFD1-4861-A51B-7D1A1486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031B-F96B-4902-BDB4-B422B32BF69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5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6B7BFBD-C488-4B5B-ABE5-8256F3FFB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53A58C-A067-4B87-B48C-CB90C1FA0F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E948A-20CB-4AC1-895A-AEAC026C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099" y="1653731"/>
            <a:ext cx="8110584" cy="3935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 cap="all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603111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812C54-7AEF-4ABB-826E-221F51CB0F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1F40E4-8A76-44CF-91EC-9073673526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71013-D973-4187-9CF2-EE098EEF81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C1796-47E4-4F70-A9D4-9603C66A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5713-D0F9-4F50-B522-08A8501E5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More than a billion IOT devices are added every year.</a:t>
            </a:r>
          </a:p>
          <a:p>
            <a:r>
              <a:rPr lang="en-US" dirty="0"/>
              <a:t>We studied many vulnerabilities and threats faced by router and firmware.</a:t>
            </a:r>
          </a:p>
          <a:p>
            <a:r>
              <a:rPr lang="en-US" dirty="0"/>
              <a:t>We analyzed 7 large-scale incidents.</a:t>
            </a:r>
          </a:p>
          <a:p>
            <a:r>
              <a:rPr lang="en-US" dirty="0"/>
              <a:t>We also studied 2 research papers and many articles related to this problem.</a:t>
            </a:r>
          </a:p>
          <a:p>
            <a:r>
              <a:rPr lang="en-US" dirty="0"/>
              <a:t>Finally, we came up with security measures to constrain some of these issues.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5475E-713F-4DFF-AAAD-02F1CAA9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1314" y="6453386"/>
            <a:ext cx="1097714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5D031B-F96B-4902-BDB4-B422B32BF69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812C54-7AEF-4ABB-826E-221F51CB0F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1F40E4-8A76-44CF-91EC-9073673526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71013-D973-4187-9CF2-EE098EEF81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1E12F-6688-4947-97D4-61BEBA81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Previous Security Breaches 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04563-2BFB-4252-B076-249A76512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b="1" dirty="0" err="1"/>
              <a:t>Pinkslipbot</a:t>
            </a:r>
            <a:r>
              <a:rPr lang="en-US" dirty="0"/>
              <a:t>  - A banking malware which used infected machines to steal personal and financial data from computers.</a:t>
            </a:r>
          </a:p>
          <a:p>
            <a:r>
              <a:rPr lang="en-US" dirty="0"/>
              <a:t>Even after a security products removed the malware from systems, those machines were still used as the proxy devices to perform malicious activity.</a:t>
            </a:r>
          </a:p>
          <a:p>
            <a:r>
              <a:rPr lang="en-US" dirty="0"/>
              <a:t>This malware was using UPnP protocol to exploit routers to which systems were connected. </a:t>
            </a:r>
          </a:p>
          <a:p>
            <a:r>
              <a:rPr lang="en-US" b="1" dirty="0"/>
              <a:t>‘</a:t>
            </a:r>
            <a:r>
              <a:rPr lang="en-US" b="1" dirty="0" err="1"/>
              <a:t>Conifeker</a:t>
            </a:r>
            <a:r>
              <a:rPr lang="en-US" b="1" dirty="0"/>
              <a:t>’</a:t>
            </a:r>
            <a:r>
              <a:rPr lang="en-US" dirty="0"/>
              <a:t> malware attacked Microsoft Operating System on 9 million+ devices, using UPnP and port forwarding.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6C10F-1321-414D-9076-C895F0B0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1314" y="6453386"/>
            <a:ext cx="1097714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5D031B-F96B-4902-BDB4-B422B32BF69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2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812C54-7AEF-4ABB-826E-221F51CB0F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891F40E4-8A76-44CF-91EC-9073673526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72171013-D973-4187-9CF2-EE098EEF81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1E12F-6688-4947-97D4-61BEBA81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Previous Security Breaches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04563-2BFB-4252-B076-249A76512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sz="1600"/>
              <a:t>The OpenSSL library uses ‘heartbeats’ to transfer data to and from client to server.</a:t>
            </a:r>
          </a:p>
          <a:p>
            <a:r>
              <a:rPr lang="en-US" sz="1600" b="1"/>
              <a:t>‘Heartbleed bug’</a:t>
            </a:r>
            <a:r>
              <a:rPr lang="en-US" sz="1600"/>
              <a:t> caused memory leaks, and thus attackers can capture data in pieces.</a:t>
            </a:r>
          </a:p>
          <a:p>
            <a:r>
              <a:rPr lang="en-US" sz="1600"/>
              <a:t>CIA can implant </a:t>
            </a:r>
            <a:r>
              <a:rPr lang="en-US" sz="1600" err="1"/>
              <a:t>CherryBlosom</a:t>
            </a:r>
            <a:r>
              <a:rPr lang="en-US" sz="1600"/>
              <a:t> firmware on device making it </a:t>
            </a:r>
            <a:r>
              <a:rPr lang="en-US" sz="1600" b="1"/>
              <a:t>‘the flytrap’</a:t>
            </a:r>
            <a:r>
              <a:rPr lang="en-US" sz="1600"/>
              <a:t>, such flytraps connect with the </a:t>
            </a:r>
            <a:r>
              <a:rPr lang="en-US" sz="1600" err="1"/>
              <a:t>Cherrytree</a:t>
            </a:r>
            <a:r>
              <a:rPr lang="en-US" sz="1600"/>
              <a:t> which logs their detail to the database.</a:t>
            </a:r>
          </a:p>
          <a:p>
            <a:r>
              <a:rPr lang="en-US" sz="1600"/>
              <a:t>Cherry tree can send missions with operator defined tasks, and these missions could include changing username and password, scanning emails, etc.</a:t>
            </a:r>
          </a:p>
          <a:p>
            <a:r>
              <a:rPr lang="en-US" sz="1600"/>
              <a:t>Common vulnerability called </a:t>
            </a:r>
            <a:r>
              <a:rPr lang="en-US" sz="1600" b="1"/>
              <a:t>Shellshock</a:t>
            </a:r>
            <a:r>
              <a:rPr lang="en-US" sz="1600"/>
              <a:t> can be exploited through the CGI scripts running on the web server by a script called </a:t>
            </a:r>
            <a:r>
              <a:rPr lang="en-US" sz="1600" b="1" err="1"/>
              <a:t>BashLite</a:t>
            </a:r>
            <a:r>
              <a:rPr lang="en-US" sz="1600" b="1"/>
              <a:t> </a:t>
            </a:r>
            <a:r>
              <a:rPr lang="en-US" sz="1600"/>
              <a:t>which uses </a:t>
            </a:r>
            <a:r>
              <a:rPr lang="en-US" sz="1600" err="1"/>
              <a:t>Busybox</a:t>
            </a:r>
            <a:r>
              <a:rPr lang="en-US" sz="1600"/>
              <a:t>.</a:t>
            </a:r>
            <a:endParaRPr lang="en-US" sz="1600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A9A0E-A862-44C7-9B9B-743E118E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1314" y="6453386"/>
            <a:ext cx="1097714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5D031B-F96B-4902-BDB4-B422B32BF69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2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812C54-7AEF-4ABB-826E-221F51CB0F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1F40E4-8A76-44CF-91EC-9073673526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71013-D973-4187-9CF2-EE098EEF81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1E12F-6688-4947-97D4-61BEBA81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Previous researches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04563-2BFB-4252-B076-249A76512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sz="1600" dirty="0"/>
              <a:t>The authors of paper from Ruhr-University exploited the default username and password of the routers and also the HNAP functionalities.</a:t>
            </a:r>
          </a:p>
          <a:p>
            <a:endParaRPr lang="en-US" sz="1600" dirty="0"/>
          </a:p>
          <a:p>
            <a:r>
              <a:rPr lang="en-US" sz="1600" dirty="0"/>
              <a:t>They used the XSS(Cross Site Scripting) and UI Redressing.</a:t>
            </a:r>
          </a:p>
          <a:p>
            <a:endParaRPr lang="en-US" sz="1600" dirty="0"/>
          </a:p>
          <a:p>
            <a:r>
              <a:rPr lang="en-US" sz="1600" dirty="0"/>
              <a:t>They made the victim visit attacker’s page and sent an HTTP get/post which consisted of default username and password of router administrative interface.</a:t>
            </a:r>
          </a:p>
          <a:p>
            <a:endParaRPr lang="en-US" sz="1600" dirty="0"/>
          </a:p>
          <a:p>
            <a:r>
              <a:rPr lang="en-US" sz="1600" dirty="0"/>
              <a:t>Then the attackers executed JS code and modified the username and password of the device.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DCB7E-1384-4CB3-BD39-DDAEA84C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1314" y="6453386"/>
            <a:ext cx="1097714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5D031B-F96B-4902-BDB4-B422B32BF69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812C54-7AEF-4ABB-826E-221F51CB0F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1F40E4-8A76-44CF-91EC-9073673526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71013-D973-4187-9CF2-EE098EEF81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C1796-47E4-4F70-A9D4-9603C66A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Most exploited/exploitable vulnerabilities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5713-D0F9-4F50-B522-08A8501E5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pPr marL="987552" lvl="1" indent="-457200">
              <a:buFont typeface="+mj-lt"/>
              <a:buAutoNum type="arabicPeriod"/>
            </a:pPr>
            <a:r>
              <a:rPr lang="en-US"/>
              <a:t>UPnP</a:t>
            </a:r>
          </a:p>
          <a:p>
            <a:pPr marL="987552" lvl="1" indent="-457200">
              <a:buFont typeface="+mj-lt"/>
              <a:buAutoNum type="arabicPeriod"/>
            </a:pPr>
            <a:endParaRPr lang="en-US"/>
          </a:p>
          <a:p>
            <a:pPr marL="987552" lvl="1" indent="-457200">
              <a:buFont typeface="+mj-lt"/>
              <a:buAutoNum type="arabicPeriod"/>
            </a:pPr>
            <a:r>
              <a:rPr lang="en-US"/>
              <a:t>OpenSSL</a:t>
            </a:r>
          </a:p>
          <a:p>
            <a:pPr marL="987552" lvl="1" indent="-457200">
              <a:buFont typeface="+mj-lt"/>
              <a:buAutoNum type="arabicPeriod"/>
            </a:pPr>
            <a:endParaRPr lang="en-US"/>
          </a:p>
          <a:p>
            <a:pPr marL="987552" lvl="1" indent="-457200">
              <a:buFont typeface="+mj-lt"/>
              <a:buAutoNum type="arabicPeriod"/>
            </a:pPr>
            <a:r>
              <a:rPr lang="en-US" err="1"/>
              <a:t>BusyBox</a:t>
            </a:r>
            <a:endParaRPr lang="en-US"/>
          </a:p>
          <a:p>
            <a:pPr marL="987552" lvl="1" indent="-457200">
              <a:buFont typeface="+mj-lt"/>
              <a:buAutoNum type="arabicPeriod"/>
            </a:pPr>
            <a:endParaRPr lang="en-US"/>
          </a:p>
          <a:p>
            <a:pPr marL="987552" lvl="1" indent="-457200">
              <a:buFont typeface="+mj-lt"/>
              <a:buAutoNum type="arabicPeriod"/>
            </a:pPr>
            <a:r>
              <a:rPr lang="en-US"/>
              <a:t>Default Settings </a:t>
            </a:r>
          </a:p>
          <a:p>
            <a:pPr marL="987552" lvl="1" indent="-457200">
              <a:buFont typeface="+mj-lt"/>
              <a:buAutoNum type="arabicPeriod"/>
            </a:pPr>
            <a:endParaRPr lang="en-US"/>
          </a:p>
          <a:p>
            <a:pPr marL="987552" lvl="1" indent="-457200">
              <a:buFont typeface="+mj-lt"/>
              <a:buAutoNum type="arabicPeriod"/>
            </a:pPr>
            <a:r>
              <a:rPr lang="en-US"/>
              <a:t>Firmware Upgrades and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73720-D4A5-4DCD-B19A-6B17C646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1314" y="6453386"/>
            <a:ext cx="1097714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5D031B-F96B-4902-BDB4-B422B32BF69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7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FDE5-39CE-4370-B450-71D38520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Faults in Router Firmware 1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F64E3EC-3A27-4F5E-9EE3-60670BAA0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32381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A130E-84B0-4EDF-B5B1-82D107A8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5D031B-F96B-4902-BDB4-B422B32BF69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6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2B2B-D2F0-4689-A01C-62781504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/>
              <a:t>Universal Plug and Play</a:t>
            </a:r>
            <a:endParaRPr lang="en-US" dirty="0"/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82936A-8012-4445-A5DA-107A79D10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55" y="2286000"/>
            <a:ext cx="8979889" cy="358140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64133-60DE-4467-889A-6B62A892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015D031B-F96B-4902-BDB4-B422B32BF6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8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1338</TotalTime>
  <Words>1528</Words>
  <Application>Microsoft Office PowerPoint</Application>
  <PresentationFormat>Widescreen</PresentationFormat>
  <Paragraphs>361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Bodoni MT</vt:lpstr>
      <vt:lpstr>Calibri</vt:lpstr>
      <vt:lpstr>Franklin Gothic Book</vt:lpstr>
      <vt:lpstr>Liberation Sans</vt:lpstr>
      <vt:lpstr>Crop</vt:lpstr>
      <vt:lpstr>vulnerabilities In  router firmware</vt:lpstr>
      <vt:lpstr>Index</vt:lpstr>
      <vt:lpstr>Introduction </vt:lpstr>
      <vt:lpstr>Previous Security Breaches 1</vt:lpstr>
      <vt:lpstr>Previous Security Breaches 2</vt:lpstr>
      <vt:lpstr>Previous researches</vt:lpstr>
      <vt:lpstr>Most exploited/exploitable vulnerabilities </vt:lpstr>
      <vt:lpstr>Faults in Router Firmware 1</vt:lpstr>
      <vt:lpstr>Universal Plug and Play</vt:lpstr>
      <vt:lpstr>Faults in Router Firmware 1</vt:lpstr>
      <vt:lpstr>Default credentials </vt:lpstr>
      <vt:lpstr>Netgear default settings file</vt:lpstr>
      <vt:lpstr>Faults in Router Firmware 1</vt:lpstr>
      <vt:lpstr>Broadband-Genie study results</vt:lpstr>
      <vt:lpstr>Faults in Router Firmware 2</vt:lpstr>
      <vt:lpstr>OpenSSL</vt:lpstr>
      <vt:lpstr>Faults in Router Firmware 2</vt:lpstr>
      <vt:lpstr>Busy-box variations</vt:lpstr>
      <vt:lpstr>Faults in Router Firmware 2</vt:lpstr>
      <vt:lpstr>Router Server Architecture</vt:lpstr>
      <vt:lpstr>Design</vt:lpstr>
      <vt:lpstr>Firmware Squashfs Extraction Methodology</vt:lpstr>
      <vt:lpstr>Implementation</vt:lpstr>
      <vt:lpstr>Execution of script to block OpenSSL</vt:lpstr>
      <vt:lpstr>Limitations of this implementation</vt:lpstr>
      <vt:lpstr>Requirements to replicate this study</vt:lpstr>
      <vt:lpstr>Future Scope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Jayendra Khandare</dc:creator>
  <cp:lastModifiedBy>Jayendra Khandare</cp:lastModifiedBy>
  <cp:revision>157</cp:revision>
  <dcterms:created xsi:type="dcterms:W3CDTF">2018-02-24T06:57:05Z</dcterms:created>
  <dcterms:modified xsi:type="dcterms:W3CDTF">2018-05-02T18:51:51Z</dcterms:modified>
</cp:coreProperties>
</file>