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A79-6A40-4256-A27C-D74C088472EA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308-DEA7-4807-B414-37557641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A79-6A40-4256-A27C-D74C088472EA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308-DEA7-4807-B414-37557641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A79-6A40-4256-A27C-D74C088472EA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308-DEA7-4807-B414-37557641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7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A79-6A40-4256-A27C-D74C088472EA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308-DEA7-4807-B414-37557641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A79-6A40-4256-A27C-D74C088472EA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308-DEA7-4807-B414-37557641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A79-6A40-4256-A27C-D74C088472EA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308-DEA7-4807-B414-37557641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5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A79-6A40-4256-A27C-D74C088472EA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308-DEA7-4807-B414-37557641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A79-6A40-4256-A27C-D74C088472EA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308-DEA7-4807-B414-37557641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A79-6A40-4256-A27C-D74C088472EA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308-DEA7-4807-B414-37557641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2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A79-6A40-4256-A27C-D74C088472EA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308-DEA7-4807-B414-37557641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6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EA79-6A40-4256-A27C-D74C088472EA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308-DEA7-4807-B414-37557641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3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EA79-6A40-4256-A27C-D74C088472EA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33308-DEA7-4807-B414-37557641F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1358350" y="119661"/>
            <a:ext cx="1004244" cy="6472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DATA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53009" y="3037905"/>
            <a:ext cx="728870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2640341" y="119661"/>
            <a:ext cx="980661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data_0</a:t>
            </a:r>
          </a:p>
        </p:txBody>
      </p:sp>
      <p:sp>
        <p:nvSpPr>
          <p:cNvPr id="60" name="Rectangle: Rounded Corners 59"/>
          <p:cNvSpPr/>
          <p:nvPr/>
        </p:nvSpPr>
        <p:spPr>
          <a:xfrm>
            <a:off x="3886049" y="119661"/>
            <a:ext cx="1088809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sorted_0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2644824" y="581342"/>
            <a:ext cx="980661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data_1</a:t>
            </a:r>
          </a:p>
        </p:txBody>
      </p:sp>
      <p:sp>
        <p:nvSpPr>
          <p:cNvPr id="62" name="Rectangle: Rounded Corners 61"/>
          <p:cNvSpPr/>
          <p:nvPr/>
        </p:nvSpPr>
        <p:spPr>
          <a:xfrm>
            <a:off x="3890532" y="581342"/>
            <a:ext cx="1088809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sorted_1</a:t>
            </a:r>
          </a:p>
        </p:txBody>
      </p:sp>
      <p:sp>
        <p:nvSpPr>
          <p:cNvPr id="63" name="Rectangle: Rounded Corners 62"/>
          <p:cNvSpPr/>
          <p:nvPr/>
        </p:nvSpPr>
        <p:spPr>
          <a:xfrm>
            <a:off x="2635858" y="1078885"/>
            <a:ext cx="980661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data_2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3881566" y="1078885"/>
            <a:ext cx="1088809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sorted_2</a:t>
            </a:r>
          </a:p>
        </p:txBody>
      </p:sp>
      <p:sp>
        <p:nvSpPr>
          <p:cNvPr id="65" name="Rectangle: Rounded Corners 64"/>
          <p:cNvSpPr/>
          <p:nvPr/>
        </p:nvSpPr>
        <p:spPr>
          <a:xfrm>
            <a:off x="2640341" y="1540566"/>
            <a:ext cx="980661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data_3</a:t>
            </a:r>
          </a:p>
        </p:txBody>
      </p:sp>
      <p:sp>
        <p:nvSpPr>
          <p:cNvPr id="66" name="Rectangle: Rounded Corners 65"/>
          <p:cNvSpPr/>
          <p:nvPr/>
        </p:nvSpPr>
        <p:spPr>
          <a:xfrm>
            <a:off x="3886049" y="1540566"/>
            <a:ext cx="1088809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sorted_3</a:t>
            </a:r>
          </a:p>
        </p:txBody>
      </p:sp>
      <p:sp>
        <p:nvSpPr>
          <p:cNvPr id="67" name="Rectangle: Rounded Corners 66"/>
          <p:cNvSpPr/>
          <p:nvPr/>
        </p:nvSpPr>
        <p:spPr>
          <a:xfrm>
            <a:off x="2646969" y="2008096"/>
            <a:ext cx="980661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data_4</a:t>
            </a:r>
          </a:p>
        </p:txBody>
      </p:sp>
      <p:sp>
        <p:nvSpPr>
          <p:cNvPr id="68" name="Rectangle: Rounded Corners 67"/>
          <p:cNvSpPr/>
          <p:nvPr/>
        </p:nvSpPr>
        <p:spPr>
          <a:xfrm>
            <a:off x="3892677" y="2008096"/>
            <a:ext cx="1088809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sorted_4</a:t>
            </a:r>
          </a:p>
        </p:txBody>
      </p:sp>
      <p:sp>
        <p:nvSpPr>
          <p:cNvPr id="69" name="Rectangle: Rounded Corners 68"/>
          <p:cNvSpPr/>
          <p:nvPr/>
        </p:nvSpPr>
        <p:spPr>
          <a:xfrm>
            <a:off x="2651452" y="4351585"/>
            <a:ext cx="980661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data_15</a:t>
            </a:r>
          </a:p>
        </p:txBody>
      </p:sp>
      <p:sp>
        <p:nvSpPr>
          <p:cNvPr id="70" name="Rectangle: Rounded Corners 69"/>
          <p:cNvSpPr/>
          <p:nvPr/>
        </p:nvSpPr>
        <p:spPr>
          <a:xfrm>
            <a:off x="3897160" y="4351585"/>
            <a:ext cx="1088809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sorted_15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2642486" y="4849128"/>
            <a:ext cx="980661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data_16</a:t>
            </a:r>
          </a:p>
        </p:txBody>
      </p:sp>
      <p:sp>
        <p:nvSpPr>
          <p:cNvPr id="72" name="Rectangle: Rounded Corners 71"/>
          <p:cNvSpPr/>
          <p:nvPr/>
        </p:nvSpPr>
        <p:spPr>
          <a:xfrm>
            <a:off x="3888194" y="4849128"/>
            <a:ext cx="1088809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sorted_16</a:t>
            </a:r>
          </a:p>
        </p:txBody>
      </p:sp>
      <p:sp>
        <p:nvSpPr>
          <p:cNvPr id="73" name="Rectangle: Rounded Corners 72"/>
          <p:cNvSpPr/>
          <p:nvPr/>
        </p:nvSpPr>
        <p:spPr>
          <a:xfrm>
            <a:off x="2646969" y="5310809"/>
            <a:ext cx="980661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data_17</a:t>
            </a:r>
          </a:p>
        </p:txBody>
      </p:sp>
      <p:sp>
        <p:nvSpPr>
          <p:cNvPr id="74" name="Rectangle: Rounded Corners 73"/>
          <p:cNvSpPr/>
          <p:nvPr/>
        </p:nvSpPr>
        <p:spPr>
          <a:xfrm>
            <a:off x="3892677" y="5310809"/>
            <a:ext cx="1088809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sorted_17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2649114" y="5792880"/>
            <a:ext cx="980661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data_18</a:t>
            </a:r>
          </a:p>
        </p:txBody>
      </p:sp>
      <p:sp>
        <p:nvSpPr>
          <p:cNvPr id="76" name="Rectangle: Rounded Corners 75"/>
          <p:cNvSpPr/>
          <p:nvPr/>
        </p:nvSpPr>
        <p:spPr>
          <a:xfrm>
            <a:off x="3894822" y="5792880"/>
            <a:ext cx="1088809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sorted_18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2653597" y="6254561"/>
            <a:ext cx="980661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data_19</a:t>
            </a:r>
          </a:p>
        </p:txBody>
      </p:sp>
      <p:sp>
        <p:nvSpPr>
          <p:cNvPr id="78" name="Rectangle: Rounded Corners 77"/>
          <p:cNvSpPr/>
          <p:nvPr/>
        </p:nvSpPr>
        <p:spPr>
          <a:xfrm>
            <a:off x="3899305" y="6254561"/>
            <a:ext cx="1088809" cy="33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sorted_19</a:t>
            </a:r>
          </a:p>
        </p:txBody>
      </p:sp>
      <p:cxnSp>
        <p:nvCxnSpPr>
          <p:cNvPr id="85" name="Straight Arrow Connector 84"/>
          <p:cNvCxnSpPr>
            <a:stCxn id="11" idx="3"/>
          </p:cNvCxnSpPr>
          <p:nvPr/>
        </p:nvCxnSpPr>
        <p:spPr>
          <a:xfrm>
            <a:off x="781879" y="3362584"/>
            <a:ext cx="576471" cy="6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1"/>
          </p:cNvCxnSpPr>
          <p:nvPr/>
        </p:nvCxnSpPr>
        <p:spPr>
          <a:xfrm>
            <a:off x="2381922" y="2176865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381095" y="261921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388272" y="1738715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381922" y="754465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394622" y="1237065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388272" y="4520015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381922" y="5015315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381922" y="5497915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388272" y="5949673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375572" y="6394173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639222" y="4532715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632872" y="5028015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632872" y="5510615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639222" y="5962373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626522" y="6406873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632872" y="265515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626522" y="760815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626522" y="1243415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632872" y="1738715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3620172" y="2183215"/>
            <a:ext cx="26504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/>
          <p:cNvSpPr/>
          <p:nvPr/>
        </p:nvSpPr>
        <p:spPr>
          <a:xfrm>
            <a:off x="6125025" y="940594"/>
            <a:ext cx="1103086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INTRIM1_0</a:t>
            </a:r>
          </a:p>
        </p:txBody>
      </p:sp>
      <p:sp>
        <p:nvSpPr>
          <p:cNvPr id="109" name="Rectangle: Rounded Corners 108"/>
          <p:cNvSpPr/>
          <p:nvPr/>
        </p:nvSpPr>
        <p:spPr>
          <a:xfrm>
            <a:off x="6132284" y="2326703"/>
            <a:ext cx="1103086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INTRIM1_1</a:t>
            </a:r>
          </a:p>
        </p:txBody>
      </p:sp>
      <p:sp>
        <p:nvSpPr>
          <p:cNvPr id="110" name="Rectangle: Rounded Corners 109"/>
          <p:cNvSpPr/>
          <p:nvPr/>
        </p:nvSpPr>
        <p:spPr>
          <a:xfrm>
            <a:off x="6161309" y="3763616"/>
            <a:ext cx="1103086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INTRIM1_2</a:t>
            </a:r>
          </a:p>
        </p:txBody>
      </p:sp>
      <p:sp>
        <p:nvSpPr>
          <p:cNvPr id="111" name="Rectangle: Rounded Corners 110"/>
          <p:cNvSpPr/>
          <p:nvPr/>
        </p:nvSpPr>
        <p:spPr>
          <a:xfrm>
            <a:off x="6132284" y="5171502"/>
            <a:ext cx="1103086" cy="649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INTRIM1_3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8331198" y="470339"/>
            <a:ext cx="1103086" cy="30414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INTRIM2_0</a:t>
            </a:r>
          </a:p>
        </p:txBody>
      </p:sp>
      <p:sp>
        <p:nvSpPr>
          <p:cNvPr id="113" name="Rectangle: Rounded Corners 112"/>
          <p:cNvSpPr/>
          <p:nvPr/>
        </p:nvSpPr>
        <p:spPr>
          <a:xfrm>
            <a:off x="8331198" y="3636900"/>
            <a:ext cx="1103086" cy="2742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INTRIM2_1</a:t>
            </a:r>
          </a:p>
        </p:txBody>
      </p:sp>
      <p:sp>
        <p:nvSpPr>
          <p:cNvPr id="114" name="Rectangle: Rounded Corners 113"/>
          <p:cNvSpPr/>
          <p:nvPr/>
        </p:nvSpPr>
        <p:spPr>
          <a:xfrm>
            <a:off x="10625725" y="119661"/>
            <a:ext cx="985704" cy="6472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SORTED DATA</a:t>
            </a:r>
          </a:p>
        </p:txBody>
      </p:sp>
      <p:cxnSp>
        <p:nvCxnSpPr>
          <p:cNvPr id="116" name="Straight Arrow Connector 115"/>
          <p:cNvCxnSpPr>
            <a:stCxn id="60" idx="3"/>
            <a:endCxn id="108" idx="1"/>
          </p:cNvCxnSpPr>
          <p:nvPr/>
        </p:nvCxnSpPr>
        <p:spPr>
          <a:xfrm>
            <a:off x="4974858" y="288431"/>
            <a:ext cx="1150167" cy="97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68" idx="3"/>
            <a:endCxn id="108" idx="1"/>
          </p:cNvCxnSpPr>
          <p:nvPr/>
        </p:nvCxnSpPr>
        <p:spPr>
          <a:xfrm flipV="1">
            <a:off x="4981486" y="1265273"/>
            <a:ext cx="1143539" cy="911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2" idx="3"/>
            <a:endCxn id="108" idx="1"/>
          </p:cNvCxnSpPr>
          <p:nvPr/>
        </p:nvCxnSpPr>
        <p:spPr>
          <a:xfrm>
            <a:off x="4979341" y="750112"/>
            <a:ext cx="1145684" cy="515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64" idx="3"/>
            <a:endCxn id="108" idx="1"/>
          </p:cNvCxnSpPr>
          <p:nvPr/>
        </p:nvCxnSpPr>
        <p:spPr>
          <a:xfrm>
            <a:off x="4970375" y="1247655"/>
            <a:ext cx="1154650" cy="17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6" idx="3"/>
            <a:endCxn id="108" idx="1"/>
          </p:cNvCxnSpPr>
          <p:nvPr/>
        </p:nvCxnSpPr>
        <p:spPr>
          <a:xfrm flipV="1">
            <a:off x="4974858" y="1265273"/>
            <a:ext cx="1150167" cy="444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0" idx="3"/>
            <a:endCxn id="111" idx="1"/>
          </p:cNvCxnSpPr>
          <p:nvPr/>
        </p:nvCxnSpPr>
        <p:spPr>
          <a:xfrm>
            <a:off x="4985969" y="4520355"/>
            <a:ext cx="1146315" cy="975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72" idx="3"/>
            <a:endCxn id="111" idx="1"/>
          </p:cNvCxnSpPr>
          <p:nvPr/>
        </p:nvCxnSpPr>
        <p:spPr>
          <a:xfrm>
            <a:off x="4977003" y="5017898"/>
            <a:ext cx="1155281" cy="478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74" idx="3"/>
            <a:endCxn id="111" idx="1"/>
          </p:cNvCxnSpPr>
          <p:nvPr/>
        </p:nvCxnSpPr>
        <p:spPr>
          <a:xfrm>
            <a:off x="4981486" y="5479579"/>
            <a:ext cx="1150798" cy="16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76" idx="3"/>
            <a:endCxn id="111" idx="1"/>
          </p:cNvCxnSpPr>
          <p:nvPr/>
        </p:nvCxnSpPr>
        <p:spPr>
          <a:xfrm flipV="1">
            <a:off x="4983631" y="5496181"/>
            <a:ext cx="1148653" cy="46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8" idx="3"/>
            <a:endCxn id="111" idx="1"/>
          </p:cNvCxnSpPr>
          <p:nvPr/>
        </p:nvCxnSpPr>
        <p:spPr>
          <a:xfrm flipV="1">
            <a:off x="4988114" y="5496181"/>
            <a:ext cx="1144170" cy="927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08" idx="3"/>
            <a:endCxn id="112" idx="1"/>
          </p:cNvCxnSpPr>
          <p:nvPr/>
        </p:nvCxnSpPr>
        <p:spPr>
          <a:xfrm>
            <a:off x="7228111" y="1265273"/>
            <a:ext cx="1103087" cy="725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09" idx="3"/>
            <a:endCxn id="112" idx="1"/>
          </p:cNvCxnSpPr>
          <p:nvPr/>
        </p:nvCxnSpPr>
        <p:spPr>
          <a:xfrm flipV="1">
            <a:off x="7235370" y="1991082"/>
            <a:ext cx="1095828" cy="66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10" idx="3"/>
            <a:endCxn id="113" idx="1"/>
          </p:cNvCxnSpPr>
          <p:nvPr/>
        </p:nvCxnSpPr>
        <p:spPr>
          <a:xfrm>
            <a:off x="7264395" y="4088295"/>
            <a:ext cx="1066803" cy="919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11" idx="3"/>
            <a:endCxn id="113" idx="1"/>
          </p:cNvCxnSpPr>
          <p:nvPr/>
        </p:nvCxnSpPr>
        <p:spPr>
          <a:xfrm flipV="1">
            <a:off x="7235370" y="5008268"/>
            <a:ext cx="1095828" cy="487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12" idx="3"/>
            <a:endCxn id="114" idx="1"/>
          </p:cNvCxnSpPr>
          <p:nvPr/>
        </p:nvCxnSpPr>
        <p:spPr>
          <a:xfrm>
            <a:off x="9434284" y="1991082"/>
            <a:ext cx="1191441" cy="1364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13" idx="3"/>
            <a:endCxn id="114" idx="1"/>
          </p:cNvCxnSpPr>
          <p:nvPr/>
        </p:nvCxnSpPr>
        <p:spPr>
          <a:xfrm flipV="1">
            <a:off x="9434284" y="3355881"/>
            <a:ext cx="1191441" cy="165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5114389" y="-3120"/>
            <a:ext cx="1074061" cy="388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1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7175103" y="109524"/>
            <a:ext cx="1074061" cy="388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2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9454476" y="56516"/>
            <a:ext cx="1074061" cy="388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3</a:t>
            </a:r>
          </a:p>
        </p:txBody>
      </p:sp>
      <p:sp>
        <p:nvSpPr>
          <p:cNvPr id="183" name="Arrow: Down 182"/>
          <p:cNvSpPr/>
          <p:nvPr/>
        </p:nvSpPr>
        <p:spPr>
          <a:xfrm>
            <a:off x="3061252" y="2557669"/>
            <a:ext cx="249823" cy="164938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Arrow: Down 183"/>
          <p:cNvSpPr/>
          <p:nvPr/>
        </p:nvSpPr>
        <p:spPr>
          <a:xfrm>
            <a:off x="4287077" y="2551045"/>
            <a:ext cx="249823" cy="164938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4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Khandare, Jayendra N</dc:creator>
  <cp:lastModifiedBy>Khandare, Jayendra N</cp:lastModifiedBy>
  <cp:revision>5</cp:revision>
  <dcterms:created xsi:type="dcterms:W3CDTF">2016-12-05T01:34:52Z</dcterms:created>
  <dcterms:modified xsi:type="dcterms:W3CDTF">2016-12-05T02:09:19Z</dcterms:modified>
</cp:coreProperties>
</file>