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0" autoAdjust="0"/>
    <p:restoredTop sz="94660"/>
  </p:normalViewPr>
  <p:slideViewPr>
    <p:cSldViewPr snapToGrid="0">
      <p:cViewPr>
        <p:scale>
          <a:sx n="70" d="100"/>
          <a:sy n="70" d="100"/>
        </p:scale>
        <p:origin x="7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122363"/>
            <a:ext cx="161996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3602038"/>
            <a:ext cx="16199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170-C851-4DB9-93F5-8A440BE6AD5E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D54-7319-4FC1-BFB3-B4C7E59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4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170-C851-4DB9-93F5-8A440BE6AD5E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D54-7319-4FC1-BFB3-B4C7E59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6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365125"/>
            <a:ext cx="4657398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365125"/>
            <a:ext cx="1370219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170-C851-4DB9-93F5-8A440BE6AD5E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D54-7319-4FC1-BFB3-B4C7E59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9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170-C851-4DB9-93F5-8A440BE6AD5E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D54-7319-4FC1-BFB3-B4C7E59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709739"/>
            <a:ext cx="18629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4589464"/>
            <a:ext cx="18629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170-C851-4DB9-93F5-8A440BE6AD5E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D54-7319-4FC1-BFB3-B4C7E59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29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825625"/>
            <a:ext cx="917979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825625"/>
            <a:ext cx="917979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170-C851-4DB9-93F5-8A440BE6AD5E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D54-7319-4FC1-BFB3-B4C7E59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3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365126"/>
            <a:ext cx="1862959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1681163"/>
            <a:ext cx="9137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2505075"/>
            <a:ext cx="913761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1681163"/>
            <a:ext cx="9182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2505075"/>
            <a:ext cx="918261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170-C851-4DB9-93F5-8A440BE6AD5E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D54-7319-4FC1-BFB3-B4C7E59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2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170-C851-4DB9-93F5-8A440BE6AD5E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D54-7319-4FC1-BFB3-B4C7E59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2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170-C851-4DB9-93F5-8A440BE6AD5E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D54-7319-4FC1-BFB3-B4C7E59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8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987426"/>
            <a:ext cx="109347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170-C851-4DB9-93F5-8A440BE6AD5E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D54-7319-4FC1-BFB3-B4C7E59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1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987426"/>
            <a:ext cx="109347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5170-C851-4DB9-93F5-8A440BE6AD5E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D54-7319-4FC1-BFB3-B4C7E59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1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365126"/>
            <a:ext cx="18629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825625"/>
            <a:ext cx="18629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95170-C851-4DB9-93F5-8A440BE6AD5E}" type="datetimeFigureOut">
              <a:rPr lang="ko-KR" altLang="en-US" smtClean="0"/>
              <a:t>2017-04-10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68D54-7319-4FC1-BFB3-B4C7E59B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2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/>
          <p:cNvSpPr/>
          <p:nvPr/>
        </p:nvSpPr>
        <p:spPr>
          <a:xfrm>
            <a:off x="131886" y="1"/>
            <a:ext cx="18388126" cy="1567506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7" name="직선 화살표 연결선 76"/>
          <p:cNvCxnSpPr>
            <a:cxnSpLocks/>
          </p:cNvCxnSpPr>
          <p:nvPr/>
        </p:nvCxnSpPr>
        <p:spPr>
          <a:xfrm flipV="1">
            <a:off x="4147854" y="1284768"/>
            <a:ext cx="0" cy="158188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8071" y="687481"/>
            <a:ext cx="126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Student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8070" y="3029355"/>
            <a:ext cx="126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OIS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8070" y="4909564"/>
            <a:ext cx="162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Student Organization</a:t>
            </a:r>
            <a:endParaRPr lang="ko-KR" altLang="en-US" sz="2000" b="1" dirty="0"/>
          </a:p>
        </p:txBody>
      </p:sp>
      <p:sp>
        <p:nvSpPr>
          <p:cNvPr id="9" name="타원 8"/>
          <p:cNvSpPr/>
          <p:nvPr/>
        </p:nvSpPr>
        <p:spPr>
          <a:xfrm>
            <a:off x="1397978" y="757847"/>
            <a:ext cx="246184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644163" y="872147"/>
            <a:ext cx="4220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6311" y="179650"/>
            <a:ext cx="13863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Access to inform. For international student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362805" y="3099721"/>
            <a:ext cx="246184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608990" y="3214021"/>
            <a:ext cx="4220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36532" y="2866656"/>
            <a:ext cx="14568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Notify Immigration Information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2466905" y="1447383"/>
            <a:ext cx="0" cy="1419273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41713" y="1925260"/>
            <a:ext cx="380184" cy="301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10800000">
            <a:off x="2270574" y="1918229"/>
            <a:ext cx="351321" cy="16933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6467121"/>
            <a:ext cx="559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*Getting settled as an international student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3367455" y="888921"/>
            <a:ext cx="4194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39604" y="565757"/>
            <a:ext cx="12309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Getting residence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09181" y="2866656"/>
            <a:ext cx="130126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Notify Residence</a:t>
            </a:r>
          </a:p>
          <a:p>
            <a:r>
              <a:rPr lang="en-US" altLang="ko-KR" dirty="0"/>
              <a:t>Information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cxnSpLocks/>
          </p:cNvCxnSpPr>
          <p:nvPr/>
        </p:nvCxnSpPr>
        <p:spPr>
          <a:xfrm flipV="1">
            <a:off x="3604115" y="3234503"/>
            <a:ext cx="349145" cy="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  <a:stCxn id="29" idx="3"/>
          </p:cNvCxnSpPr>
          <p:nvPr/>
        </p:nvCxnSpPr>
        <p:spPr>
          <a:xfrm>
            <a:off x="4970527" y="888922"/>
            <a:ext cx="296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 rot="18890515">
            <a:off x="5385742" y="659975"/>
            <a:ext cx="432788" cy="426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>
            <a:off x="5887472" y="847220"/>
            <a:ext cx="56270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/>
          <p:cNvCxnSpPr/>
          <p:nvPr/>
        </p:nvCxnSpPr>
        <p:spPr>
          <a:xfrm flipV="1">
            <a:off x="5602136" y="179650"/>
            <a:ext cx="473348" cy="386106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75485" y="0"/>
            <a:ext cx="2338754" cy="370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Off-campus housing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494968" y="524053"/>
            <a:ext cx="10752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Housing On campus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cxnSpLocks/>
            <a:stCxn id="30" idx="3"/>
            <a:endCxn id="66" idx="1"/>
          </p:cNvCxnSpPr>
          <p:nvPr/>
        </p:nvCxnSpPr>
        <p:spPr>
          <a:xfrm>
            <a:off x="5310444" y="3328321"/>
            <a:ext cx="29962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cxnSpLocks/>
          </p:cNvCxnSpPr>
          <p:nvPr/>
        </p:nvCxnSpPr>
        <p:spPr>
          <a:xfrm flipV="1">
            <a:off x="7570179" y="872147"/>
            <a:ext cx="73651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/>
          <p:cNvCxnSpPr>
            <a:cxnSpLocks/>
            <a:stCxn id="45" idx="3"/>
            <a:endCxn id="62" idx="0"/>
          </p:cNvCxnSpPr>
          <p:nvPr/>
        </p:nvCxnSpPr>
        <p:spPr>
          <a:xfrm>
            <a:off x="8414239" y="185479"/>
            <a:ext cx="527953" cy="452958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06693" y="638437"/>
            <a:ext cx="12709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prepare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come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endParaRPr lang="ko-KR" altLang="en-US" dirty="0"/>
          </a:p>
        </p:txBody>
      </p:sp>
      <p:cxnSp>
        <p:nvCxnSpPr>
          <p:cNvPr id="64" name="직선 화살표 연결선 63"/>
          <p:cNvCxnSpPr>
            <a:cxnSpLocks/>
          </p:cNvCxnSpPr>
          <p:nvPr/>
        </p:nvCxnSpPr>
        <p:spPr>
          <a:xfrm flipV="1">
            <a:off x="9613268" y="872147"/>
            <a:ext cx="477596" cy="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090864" y="430804"/>
            <a:ext cx="11091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Deciding travel way 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306693" y="2866656"/>
            <a:ext cx="14947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Notify Immigration Information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3540755" y="5256929"/>
            <a:ext cx="246184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329514" y="5024594"/>
            <a:ext cx="1416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Organizing Information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cxnSpLocks/>
            <a:stCxn id="69" idx="6"/>
          </p:cNvCxnSpPr>
          <p:nvPr/>
        </p:nvCxnSpPr>
        <p:spPr>
          <a:xfrm>
            <a:off x="3786939" y="5371229"/>
            <a:ext cx="524162" cy="48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892419" y="757847"/>
            <a:ext cx="10183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3630466" y="619347"/>
            <a:ext cx="1259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Find Food &amp; Friends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749393" y="616640"/>
            <a:ext cx="1106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Have Homesick</a:t>
            </a:r>
            <a:endParaRPr lang="ko-KR" altLang="en-US" dirty="0"/>
          </a:p>
        </p:txBody>
      </p:sp>
      <p:cxnSp>
        <p:nvCxnSpPr>
          <p:cNvPr id="49" name="직선 화살표 연결선 48"/>
          <p:cNvCxnSpPr>
            <a:cxnSpLocks/>
            <a:endCxn id="43" idx="1"/>
          </p:cNvCxnSpPr>
          <p:nvPr/>
        </p:nvCxnSpPr>
        <p:spPr>
          <a:xfrm>
            <a:off x="11244720" y="942513"/>
            <a:ext cx="6476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43" idx="3"/>
          </p:cNvCxnSpPr>
          <p:nvPr/>
        </p:nvCxnSpPr>
        <p:spPr>
          <a:xfrm>
            <a:off x="12910782" y="942513"/>
            <a:ext cx="7196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cxnSpLocks/>
            <a:endCxn id="48" idx="1"/>
          </p:cNvCxnSpPr>
          <p:nvPr/>
        </p:nvCxnSpPr>
        <p:spPr>
          <a:xfrm flipV="1">
            <a:off x="14889707" y="939806"/>
            <a:ext cx="859686" cy="27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80830" y="5024593"/>
            <a:ext cx="1416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Sending Information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cxnSpLocks/>
            <a:stCxn id="70" idx="3"/>
            <a:endCxn id="58" idx="1"/>
          </p:cNvCxnSpPr>
          <p:nvPr/>
        </p:nvCxnSpPr>
        <p:spPr>
          <a:xfrm flipV="1">
            <a:off x="5745707" y="5347759"/>
            <a:ext cx="83512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37965" y="186292"/>
            <a:ext cx="65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923326" y="463233"/>
            <a:ext cx="65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61" name="연결선: 꺾임 60"/>
          <p:cNvCxnSpPr>
            <a:cxnSpLocks/>
          </p:cNvCxnSpPr>
          <p:nvPr/>
        </p:nvCxnSpPr>
        <p:spPr>
          <a:xfrm rot="16200000" flipV="1">
            <a:off x="4284120" y="2580989"/>
            <a:ext cx="3761621" cy="1125588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cxnSpLocks/>
          </p:cNvCxnSpPr>
          <p:nvPr/>
        </p:nvCxnSpPr>
        <p:spPr>
          <a:xfrm>
            <a:off x="3096977" y="1447383"/>
            <a:ext cx="0" cy="1419273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642201" y="1959011"/>
            <a:ext cx="909552" cy="233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</a:t>
            </a:r>
            <a:r>
              <a:rPr lang="en-US" altLang="ko-KR" b="1" dirty="0">
                <a:solidFill>
                  <a:schemeClr val="tx1"/>
                </a:solidFill>
              </a:rPr>
              <a:t>-Start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879810" y="1925707"/>
            <a:ext cx="380184" cy="301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0800000">
            <a:off x="3908671" y="1918676"/>
            <a:ext cx="351321" cy="16933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cxnSpLocks/>
            <a:endCxn id="30" idx="0"/>
          </p:cNvCxnSpPr>
          <p:nvPr/>
        </p:nvCxnSpPr>
        <p:spPr>
          <a:xfrm>
            <a:off x="4659813" y="1284768"/>
            <a:ext cx="0" cy="1581888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324429" y="1959458"/>
            <a:ext cx="909552" cy="233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</a:t>
            </a:r>
            <a:r>
              <a:rPr lang="en-US" altLang="ko-KR" b="1" dirty="0">
                <a:solidFill>
                  <a:schemeClr val="tx1"/>
                </a:solidFill>
              </a:rPr>
              <a:t>-Start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cxnSpLocks/>
          </p:cNvCxnSpPr>
          <p:nvPr/>
        </p:nvCxnSpPr>
        <p:spPr>
          <a:xfrm flipV="1">
            <a:off x="8635874" y="1301598"/>
            <a:ext cx="0" cy="158188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8367830" y="1942537"/>
            <a:ext cx="380184" cy="301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 rot="10800000">
            <a:off x="8396691" y="1935506"/>
            <a:ext cx="351321" cy="16933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>
            <a:off x="9147833" y="1301598"/>
            <a:ext cx="0" cy="1581888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812449" y="1976288"/>
            <a:ext cx="909552" cy="233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</a:t>
            </a:r>
            <a:r>
              <a:rPr lang="en-US" altLang="ko-KR" b="1" dirty="0">
                <a:solidFill>
                  <a:schemeClr val="tx1"/>
                </a:solidFill>
              </a:rPr>
              <a:t>-Start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034469" y="1988349"/>
            <a:ext cx="1253076" cy="198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Homepage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7" name="연결선: 꺾임 96"/>
          <p:cNvCxnSpPr>
            <a:cxnSpLocks/>
            <a:endCxn id="89" idx="2"/>
          </p:cNvCxnSpPr>
          <p:nvPr/>
        </p:nvCxnSpPr>
        <p:spPr>
          <a:xfrm flipV="1">
            <a:off x="7817594" y="2186789"/>
            <a:ext cx="2843413" cy="2837804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89" idx="0"/>
            <a:endCxn id="65" idx="2"/>
          </p:cNvCxnSpPr>
          <p:nvPr/>
        </p:nvCxnSpPr>
        <p:spPr>
          <a:xfrm flipH="1" flipV="1">
            <a:off x="10645447" y="1354134"/>
            <a:ext cx="15560" cy="63421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cxnSpLocks/>
            <a:stCxn id="66" idx="3"/>
            <a:endCxn id="107" idx="1"/>
          </p:cNvCxnSpPr>
          <p:nvPr/>
        </p:nvCxnSpPr>
        <p:spPr>
          <a:xfrm>
            <a:off x="9801477" y="3328321"/>
            <a:ext cx="17670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568569" y="3005155"/>
            <a:ext cx="14947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Notify Orientation</a:t>
            </a:r>
            <a:endParaRPr lang="ko-KR" altLang="en-US" dirty="0"/>
          </a:p>
        </p:txBody>
      </p:sp>
      <p:cxnSp>
        <p:nvCxnSpPr>
          <p:cNvPr id="114" name="직선 화살표 연결선 113"/>
          <p:cNvCxnSpPr>
            <a:cxnSpLocks/>
          </p:cNvCxnSpPr>
          <p:nvPr/>
        </p:nvCxnSpPr>
        <p:spPr>
          <a:xfrm flipV="1">
            <a:off x="12087001" y="1151594"/>
            <a:ext cx="0" cy="185356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11818957" y="1792532"/>
            <a:ext cx="380184" cy="301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이등변 삼각형 115"/>
          <p:cNvSpPr/>
          <p:nvPr/>
        </p:nvSpPr>
        <p:spPr>
          <a:xfrm rot="10800000">
            <a:off x="11847818" y="1785501"/>
            <a:ext cx="351321" cy="16933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/>
          <p:cNvCxnSpPr>
            <a:cxnSpLocks/>
          </p:cNvCxnSpPr>
          <p:nvPr/>
        </p:nvCxnSpPr>
        <p:spPr>
          <a:xfrm>
            <a:off x="12598960" y="1151593"/>
            <a:ext cx="0" cy="1853562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2263576" y="1826283"/>
            <a:ext cx="909552" cy="233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Canvas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cxnSpLocks/>
          </p:cNvCxnSpPr>
          <p:nvPr/>
        </p:nvCxnSpPr>
        <p:spPr>
          <a:xfrm>
            <a:off x="7997023" y="5334653"/>
            <a:ext cx="56334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630466" y="4771064"/>
            <a:ext cx="14947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Provide help session, welcome week</a:t>
            </a:r>
            <a:endParaRPr lang="ko-KR" altLang="en-US" dirty="0"/>
          </a:p>
        </p:txBody>
      </p:sp>
      <p:cxnSp>
        <p:nvCxnSpPr>
          <p:cNvPr id="127" name="직선 화살표 연결선 126"/>
          <p:cNvCxnSpPr>
            <a:cxnSpLocks/>
          </p:cNvCxnSpPr>
          <p:nvPr/>
        </p:nvCxnSpPr>
        <p:spPr>
          <a:xfrm flipV="1">
            <a:off x="14260086" y="1379980"/>
            <a:ext cx="0" cy="339108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4055564" y="2306532"/>
            <a:ext cx="380184" cy="301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/>
          <p:cNvSpPr/>
          <p:nvPr/>
        </p:nvSpPr>
        <p:spPr>
          <a:xfrm rot="10800000">
            <a:off x="14084425" y="2299501"/>
            <a:ext cx="351321" cy="16933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>
            <a:stCxn id="107" idx="3"/>
          </p:cNvCxnSpPr>
          <p:nvPr/>
        </p:nvCxnSpPr>
        <p:spPr>
          <a:xfrm>
            <a:off x="13063353" y="3328321"/>
            <a:ext cx="2978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13359031" y="3186421"/>
            <a:ext cx="246184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17320143" y="616641"/>
            <a:ext cx="9924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Search solution</a:t>
            </a:r>
            <a:endParaRPr lang="ko-KR" altLang="en-US" dirty="0"/>
          </a:p>
        </p:txBody>
      </p:sp>
      <p:cxnSp>
        <p:nvCxnSpPr>
          <p:cNvPr id="137" name="직선 화살표 연결선 136"/>
          <p:cNvCxnSpPr>
            <a:cxnSpLocks/>
          </p:cNvCxnSpPr>
          <p:nvPr/>
        </p:nvCxnSpPr>
        <p:spPr>
          <a:xfrm>
            <a:off x="16856119" y="939806"/>
            <a:ext cx="464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cxnSpLocks/>
            <a:endCxn id="142" idx="1"/>
          </p:cNvCxnSpPr>
          <p:nvPr/>
        </p:nvCxnSpPr>
        <p:spPr>
          <a:xfrm flipV="1">
            <a:off x="15121719" y="5334653"/>
            <a:ext cx="619368" cy="161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5741087" y="5011487"/>
            <a:ext cx="1106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Cultural Event</a:t>
            </a:r>
            <a:endParaRPr lang="ko-KR" altLang="en-US" dirty="0"/>
          </a:p>
        </p:txBody>
      </p:sp>
      <p:cxnSp>
        <p:nvCxnSpPr>
          <p:cNvPr id="144" name="직선 화살표 연결선 143"/>
          <p:cNvCxnSpPr>
            <a:cxnSpLocks/>
            <a:stCxn id="142" idx="0"/>
          </p:cNvCxnSpPr>
          <p:nvPr/>
        </p:nvCxnSpPr>
        <p:spPr>
          <a:xfrm flipV="1">
            <a:off x="16294450" y="1333813"/>
            <a:ext cx="18571" cy="367767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16108499" y="2301308"/>
            <a:ext cx="380184" cy="301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이등변 삼각형 145"/>
          <p:cNvSpPr/>
          <p:nvPr/>
        </p:nvSpPr>
        <p:spPr>
          <a:xfrm rot="10800000">
            <a:off x="16137360" y="2294277"/>
            <a:ext cx="351321" cy="16933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연결선 147"/>
          <p:cNvCxnSpPr/>
          <p:nvPr/>
        </p:nvCxnSpPr>
        <p:spPr>
          <a:xfrm>
            <a:off x="16813570" y="5362253"/>
            <a:ext cx="2978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17109248" y="5220353"/>
            <a:ext cx="246184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73162" y="2664037"/>
            <a:ext cx="18446850" cy="1210435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/>
          <p:cNvSpPr/>
          <p:nvPr/>
        </p:nvSpPr>
        <p:spPr>
          <a:xfrm>
            <a:off x="102524" y="4670668"/>
            <a:ext cx="18446850" cy="1573467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37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72</Words>
  <Application>Microsoft Office PowerPoint</Application>
  <PresentationFormat>사용자 지정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12</cp:revision>
  <dcterms:created xsi:type="dcterms:W3CDTF">2017-04-09T21:16:01Z</dcterms:created>
  <dcterms:modified xsi:type="dcterms:W3CDTF">2017-04-11T04:12:34Z</dcterms:modified>
</cp:coreProperties>
</file>