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565E2-4214-4181-A2F4-8D77AB3F676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1756A11-D8BB-49AB-8A11-02893C9FDFE0}">
      <dgm:prSet/>
      <dgm:spPr/>
      <dgm:t>
        <a:bodyPr/>
        <a:lstStyle/>
        <a:p>
          <a:r>
            <a:rPr lang="en-US" b="0" i="0"/>
            <a:t>It is a Java program for a military inventory management system.</a:t>
          </a:r>
          <a:endParaRPr lang="en-US"/>
        </a:p>
      </dgm:t>
    </dgm:pt>
    <dgm:pt modelId="{CEE036F5-1461-43F6-889D-965D62A35F43}" type="parTrans" cxnId="{9E3E8010-3814-4D1B-92AD-516D74A3E501}">
      <dgm:prSet/>
      <dgm:spPr/>
      <dgm:t>
        <a:bodyPr/>
        <a:lstStyle/>
        <a:p>
          <a:endParaRPr lang="en-US"/>
        </a:p>
      </dgm:t>
    </dgm:pt>
    <dgm:pt modelId="{45AAEB61-3E3D-4538-9E48-1147557674D6}" type="sibTrans" cxnId="{9E3E8010-3814-4D1B-92AD-516D74A3E501}">
      <dgm:prSet/>
      <dgm:spPr/>
      <dgm:t>
        <a:bodyPr/>
        <a:lstStyle/>
        <a:p>
          <a:endParaRPr lang="en-US"/>
        </a:p>
      </dgm:t>
    </dgm:pt>
    <dgm:pt modelId="{E62FF9B1-82DB-48BB-A925-9314444032AA}">
      <dgm:prSet/>
      <dgm:spPr/>
      <dgm:t>
        <a:bodyPr/>
        <a:lstStyle/>
        <a:p>
          <a:r>
            <a:rPr lang="en-US"/>
            <a:t>T</a:t>
          </a:r>
          <a:r>
            <a:rPr lang="en-US" b="0" i="0"/>
            <a:t>he code consists of multiple classes representing different branches of the military (Army, Navy, Airforce) and an inventory management class.</a:t>
          </a:r>
          <a:endParaRPr lang="en-US"/>
        </a:p>
      </dgm:t>
    </dgm:pt>
    <dgm:pt modelId="{DCDD33FC-392C-4BED-91B6-46E64580651F}" type="parTrans" cxnId="{DAF69BEF-9786-4B22-81D9-B758429B8886}">
      <dgm:prSet/>
      <dgm:spPr/>
      <dgm:t>
        <a:bodyPr/>
        <a:lstStyle/>
        <a:p>
          <a:endParaRPr lang="en-US"/>
        </a:p>
      </dgm:t>
    </dgm:pt>
    <dgm:pt modelId="{D9CA3161-86AE-41CA-A431-235C99A5CFD0}" type="sibTrans" cxnId="{DAF69BEF-9786-4B22-81D9-B758429B8886}">
      <dgm:prSet/>
      <dgm:spPr/>
      <dgm:t>
        <a:bodyPr/>
        <a:lstStyle/>
        <a:p>
          <a:endParaRPr lang="en-US"/>
        </a:p>
      </dgm:t>
    </dgm:pt>
    <dgm:pt modelId="{609A000A-E5FA-46F9-AB2A-E566F079C97C}">
      <dgm:prSet/>
      <dgm:spPr/>
      <dgm:t>
        <a:bodyPr/>
        <a:lstStyle/>
        <a:p>
          <a:r>
            <a:rPr lang="en-US" b="0" i="0"/>
            <a:t>The program allows users to perform various operations such as displaying inventory, updating inventory quantities, and managing inventory files.</a:t>
          </a:r>
          <a:endParaRPr lang="en-US"/>
        </a:p>
      </dgm:t>
    </dgm:pt>
    <dgm:pt modelId="{09F5D14C-A0FD-4946-A9A1-DF11DFEF90B0}" type="parTrans" cxnId="{A46EDAD5-616E-4176-AF6E-1E7FFD9A94A8}">
      <dgm:prSet/>
      <dgm:spPr/>
      <dgm:t>
        <a:bodyPr/>
        <a:lstStyle/>
        <a:p>
          <a:endParaRPr lang="en-US"/>
        </a:p>
      </dgm:t>
    </dgm:pt>
    <dgm:pt modelId="{888438CF-8F1C-4153-929D-B23C1DB0AABE}" type="sibTrans" cxnId="{A46EDAD5-616E-4176-AF6E-1E7FFD9A94A8}">
      <dgm:prSet/>
      <dgm:spPr/>
      <dgm:t>
        <a:bodyPr/>
        <a:lstStyle/>
        <a:p>
          <a:endParaRPr lang="en-US"/>
        </a:p>
      </dgm:t>
    </dgm:pt>
    <dgm:pt modelId="{B0746BA3-8B4F-45B2-A864-1FDF7D9FF998}">
      <dgm:prSet/>
      <dgm:spPr/>
      <dgm:t>
        <a:bodyPr/>
        <a:lstStyle/>
        <a:p>
          <a:r>
            <a:rPr lang="en-US"/>
            <a:t>We have used try catch function for IO exception, We have used inheritance here also we have used file handling here.</a:t>
          </a:r>
        </a:p>
      </dgm:t>
    </dgm:pt>
    <dgm:pt modelId="{1A9902C1-D5DD-4D3B-8A06-922289D8245D}" type="parTrans" cxnId="{85A6A023-773F-4892-A2FC-4B007F108684}">
      <dgm:prSet/>
      <dgm:spPr/>
      <dgm:t>
        <a:bodyPr/>
        <a:lstStyle/>
        <a:p>
          <a:endParaRPr lang="en-US"/>
        </a:p>
      </dgm:t>
    </dgm:pt>
    <dgm:pt modelId="{D9D0E9E8-82B4-4DFB-9224-04B50CEBA049}" type="sibTrans" cxnId="{85A6A023-773F-4892-A2FC-4B007F108684}">
      <dgm:prSet/>
      <dgm:spPr/>
      <dgm:t>
        <a:bodyPr/>
        <a:lstStyle/>
        <a:p>
          <a:endParaRPr lang="en-US"/>
        </a:p>
      </dgm:t>
    </dgm:pt>
    <dgm:pt modelId="{ECE4F41B-C54F-47FC-A38F-C92680F9144B}" type="pres">
      <dgm:prSet presAssocID="{E42565E2-4214-4181-A2F4-8D77AB3F6767}" presName="linear" presStyleCnt="0">
        <dgm:presLayoutVars>
          <dgm:animLvl val="lvl"/>
          <dgm:resizeHandles val="exact"/>
        </dgm:presLayoutVars>
      </dgm:prSet>
      <dgm:spPr/>
    </dgm:pt>
    <dgm:pt modelId="{EFE23F78-86F3-4B8F-A560-1374B0629207}" type="pres">
      <dgm:prSet presAssocID="{31756A11-D8BB-49AB-8A11-02893C9FDFE0}" presName="parentText" presStyleLbl="node1" presStyleIdx="0" presStyleCnt="4">
        <dgm:presLayoutVars>
          <dgm:chMax val="0"/>
          <dgm:bulletEnabled val="1"/>
        </dgm:presLayoutVars>
      </dgm:prSet>
      <dgm:spPr/>
    </dgm:pt>
    <dgm:pt modelId="{04442DAC-5169-4E61-95DB-71033E48931A}" type="pres">
      <dgm:prSet presAssocID="{45AAEB61-3E3D-4538-9E48-1147557674D6}" presName="spacer" presStyleCnt="0"/>
      <dgm:spPr/>
    </dgm:pt>
    <dgm:pt modelId="{E372A5DB-078D-40D5-9A08-BA107B6965E9}" type="pres">
      <dgm:prSet presAssocID="{E62FF9B1-82DB-48BB-A925-9314444032AA}" presName="parentText" presStyleLbl="node1" presStyleIdx="1" presStyleCnt="4">
        <dgm:presLayoutVars>
          <dgm:chMax val="0"/>
          <dgm:bulletEnabled val="1"/>
        </dgm:presLayoutVars>
      </dgm:prSet>
      <dgm:spPr/>
    </dgm:pt>
    <dgm:pt modelId="{571C2802-3F6D-4E28-80DE-68F78F6A87AD}" type="pres">
      <dgm:prSet presAssocID="{D9CA3161-86AE-41CA-A431-235C99A5CFD0}" presName="spacer" presStyleCnt="0"/>
      <dgm:spPr/>
    </dgm:pt>
    <dgm:pt modelId="{D18F41E0-FD1E-4D83-8F12-81DDF85818AB}" type="pres">
      <dgm:prSet presAssocID="{609A000A-E5FA-46F9-AB2A-E566F079C97C}" presName="parentText" presStyleLbl="node1" presStyleIdx="2" presStyleCnt="4">
        <dgm:presLayoutVars>
          <dgm:chMax val="0"/>
          <dgm:bulletEnabled val="1"/>
        </dgm:presLayoutVars>
      </dgm:prSet>
      <dgm:spPr/>
    </dgm:pt>
    <dgm:pt modelId="{E8693E44-C90C-44BB-BD68-E4AF301CDDEE}" type="pres">
      <dgm:prSet presAssocID="{888438CF-8F1C-4153-929D-B23C1DB0AABE}" presName="spacer" presStyleCnt="0"/>
      <dgm:spPr/>
    </dgm:pt>
    <dgm:pt modelId="{3A710A7D-C751-49A2-87E2-F8756E9CDB79}" type="pres">
      <dgm:prSet presAssocID="{B0746BA3-8B4F-45B2-A864-1FDF7D9FF998}" presName="parentText" presStyleLbl="node1" presStyleIdx="3" presStyleCnt="4">
        <dgm:presLayoutVars>
          <dgm:chMax val="0"/>
          <dgm:bulletEnabled val="1"/>
        </dgm:presLayoutVars>
      </dgm:prSet>
      <dgm:spPr/>
    </dgm:pt>
  </dgm:ptLst>
  <dgm:cxnLst>
    <dgm:cxn modelId="{2B743508-6EF7-476A-AF2B-15980F286B87}" type="presOf" srcId="{E42565E2-4214-4181-A2F4-8D77AB3F6767}" destId="{ECE4F41B-C54F-47FC-A38F-C92680F9144B}" srcOrd="0" destOrd="0" presId="urn:microsoft.com/office/officeart/2005/8/layout/vList2"/>
    <dgm:cxn modelId="{9E3E8010-3814-4D1B-92AD-516D74A3E501}" srcId="{E42565E2-4214-4181-A2F4-8D77AB3F6767}" destId="{31756A11-D8BB-49AB-8A11-02893C9FDFE0}" srcOrd="0" destOrd="0" parTransId="{CEE036F5-1461-43F6-889D-965D62A35F43}" sibTransId="{45AAEB61-3E3D-4538-9E48-1147557674D6}"/>
    <dgm:cxn modelId="{1818771D-607E-4CC6-8E88-F59786942C2E}" type="presOf" srcId="{31756A11-D8BB-49AB-8A11-02893C9FDFE0}" destId="{EFE23F78-86F3-4B8F-A560-1374B0629207}" srcOrd="0" destOrd="0" presId="urn:microsoft.com/office/officeart/2005/8/layout/vList2"/>
    <dgm:cxn modelId="{85A6A023-773F-4892-A2FC-4B007F108684}" srcId="{E42565E2-4214-4181-A2F4-8D77AB3F6767}" destId="{B0746BA3-8B4F-45B2-A864-1FDF7D9FF998}" srcOrd="3" destOrd="0" parTransId="{1A9902C1-D5DD-4D3B-8A06-922289D8245D}" sibTransId="{D9D0E9E8-82B4-4DFB-9224-04B50CEBA049}"/>
    <dgm:cxn modelId="{6FA67F2B-C07C-44AC-8CBB-A6D457FD2EA4}" type="presOf" srcId="{B0746BA3-8B4F-45B2-A864-1FDF7D9FF998}" destId="{3A710A7D-C751-49A2-87E2-F8756E9CDB79}" srcOrd="0" destOrd="0" presId="urn:microsoft.com/office/officeart/2005/8/layout/vList2"/>
    <dgm:cxn modelId="{4562E35E-7287-4E78-A719-41B1F8132E53}" type="presOf" srcId="{609A000A-E5FA-46F9-AB2A-E566F079C97C}" destId="{D18F41E0-FD1E-4D83-8F12-81DDF85818AB}" srcOrd="0" destOrd="0" presId="urn:microsoft.com/office/officeart/2005/8/layout/vList2"/>
    <dgm:cxn modelId="{7E51E27F-0F7B-4675-BFCA-4B67BDF9A2EE}" type="presOf" srcId="{E62FF9B1-82DB-48BB-A925-9314444032AA}" destId="{E372A5DB-078D-40D5-9A08-BA107B6965E9}" srcOrd="0" destOrd="0" presId="urn:microsoft.com/office/officeart/2005/8/layout/vList2"/>
    <dgm:cxn modelId="{A46EDAD5-616E-4176-AF6E-1E7FFD9A94A8}" srcId="{E42565E2-4214-4181-A2F4-8D77AB3F6767}" destId="{609A000A-E5FA-46F9-AB2A-E566F079C97C}" srcOrd="2" destOrd="0" parTransId="{09F5D14C-A0FD-4946-A9A1-DF11DFEF90B0}" sibTransId="{888438CF-8F1C-4153-929D-B23C1DB0AABE}"/>
    <dgm:cxn modelId="{DAF69BEF-9786-4B22-81D9-B758429B8886}" srcId="{E42565E2-4214-4181-A2F4-8D77AB3F6767}" destId="{E62FF9B1-82DB-48BB-A925-9314444032AA}" srcOrd="1" destOrd="0" parTransId="{DCDD33FC-392C-4BED-91B6-46E64580651F}" sibTransId="{D9CA3161-86AE-41CA-A431-235C99A5CFD0}"/>
    <dgm:cxn modelId="{FBEB9B1F-B9F2-4018-9531-A468420EC155}" type="presParOf" srcId="{ECE4F41B-C54F-47FC-A38F-C92680F9144B}" destId="{EFE23F78-86F3-4B8F-A560-1374B0629207}" srcOrd="0" destOrd="0" presId="urn:microsoft.com/office/officeart/2005/8/layout/vList2"/>
    <dgm:cxn modelId="{7C8C330A-D17D-4177-B575-8853D5B177CD}" type="presParOf" srcId="{ECE4F41B-C54F-47FC-A38F-C92680F9144B}" destId="{04442DAC-5169-4E61-95DB-71033E48931A}" srcOrd="1" destOrd="0" presId="urn:microsoft.com/office/officeart/2005/8/layout/vList2"/>
    <dgm:cxn modelId="{5276829E-A520-4846-B59D-8380390B6F97}" type="presParOf" srcId="{ECE4F41B-C54F-47FC-A38F-C92680F9144B}" destId="{E372A5DB-078D-40D5-9A08-BA107B6965E9}" srcOrd="2" destOrd="0" presId="urn:microsoft.com/office/officeart/2005/8/layout/vList2"/>
    <dgm:cxn modelId="{2B2398D2-4842-4680-B97C-053786DF475A}" type="presParOf" srcId="{ECE4F41B-C54F-47FC-A38F-C92680F9144B}" destId="{571C2802-3F6D-4E28-80DE-68F78F6A87AD}" srcOrd="3" destOrd="0" presId="urn:microsoft.com/office/officeart/2005/8/layout/vList2"/>
    <dgm:cxn modelId="{C5F399D9-8D1C-4E5A-B98A-38C1AF74F889}" type="presParOf" srcId="{ECE4F41B-C54F-47FC-A38F-C92680F9144B}" destId="{D18F41E0-FD1E-4D83-8F12-81DDF85818AB}" srcOrd="4" destOrd="0" presId="urn:microsoft.com/office/officeart/2005/8/layout/vList2"/>
    <dgm:cxn modelId="{D0C9101A-2E2E-49C5-8B64-BBA96668F2C8}" type="presParOf" srcId="{ECE4F41B-C54F-47FC-A38F-C92680F9144B}" destId="{E8693E44-C90C-44BB-BD68-E4AF301CDDEE}" srcOrd="5" destOrd="0" presId="urn:microsoft.com/office/officeart/2005/8/layout/vList2"/>
    <dgm:cxn modelId="{6A66C9B5-7105-4B3B-8624-001E5C15C3C3}" type="presParOf" srcId="{ECE4F41B-C54F-47FC-A38F-C92680F9144B}" destId="{3A710A7D-C751-49A2-87E2-F8756E9CDB7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8A01C-0BBE-4FB0-B5AE-7A9A8168AE9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762DE344-A942-4D91-BCD3-F400D7CFC540}">
      <dgm:prSet/>
      <dgm:spPr/>
      <dgm:t>
        <a:bodyPr/>
        <a:lstStyle/>
        <a:p>
          <a:r>
            <a:rPr lang="en-US" b="0" i="0"/>
            <a:t>It serves as the entry point of the program.</a:t>
          </a:r>
          <a:endParaRPr lang="en-US"/>
        </a:p>
      </dgm:t>
    </dgm:pt>
    <dgm:pt modelId="{48502AE5-6DA4-49F3-B569-9FD78399850C}" type="parTrans" cxnId="{62DFBEA0-E771-4AB7-856E-494B71F1697C}">
      <dgm:prSet/>
      <dgm:spPr/>
      <dgm:t>
        <a:bodyPr/>
        <a:lstStyle/>
        <a:p>
          <a:endParaRPr lang="en-US"/>
        </a:p>
      </dgm:t>
    </dgm:pt>
    <dgm:pt modelId="{C964D7BF-F56C-4472-8C63-F4E8F225447C}" type="sibTrans" cxnId="{62DFBEA0-E771-4AB7-856E-494B71F1697C}">
      <dgm:prSet/>
      <dgm:spPr/>
      <dgm:t>
        <a:bodyPr/>
        <a:lstStyle/>
        <a:p>
          <a:endParaRPr lang="en-US"/>
        </a:p>
      </dgm:t>
    </dgm:pt>
    <dgm:pt modelId="{790DC83E-2208-4766-9755-EA7743605A4F}">
      <dgm:prSet/>
      <dgm:spPr/>
      <dgm:t>
        <a:bodyPr/>
        <a:lstStyle/>
        <a:p>
          <a:r>
            <a:rPr lang="en-US" b="0" i="0"/>
            <a:t>Creates instances of the Army, Navy, and Airforce classes for inventory management.</a:t>
          </a:r>
          <a:endParaRPr lang="en-US"/>
        </a:p>
      </dgm:t>
    </dgm:pt>
    <dgm:pt modelId="{BA2936FA-9352-4C5B-A3C4-D98203713111}" type="parTrans" cxnId="{BEFD2178-4ED0-4531-A3B5-65E66C0063C9}">
      <dgm:prSet/>
      <dgm:spPr/>
      <dgm:t>
        <a:bodyPr/>
        <a:lstStyle/>
        <a:p>
          <a:endParaRPr lang="en-US"/>
        </a:p>
      </dgm:t>
    </dgm:pt>
    <dgm:pt modelId="{92A2C134-D564-4F38-BFCD-F438DD2ECADF}" type="sibTrans" cxnId="{BEFD2178-4ED0-4531-A3B5-65E66C0063C9}">
      <dgm:prSet/>
      <dgm:spPr/>
      <dgm:t>
        <a:bodyPr/>
        <a:lstStyle/>
        <a:p>
          <a:endParaRPr lang="en-US"/>
        </a:p>
      </dgm:t>
    </dgm:pt>
    <dgm:pt modelId="{71CED3D7-30EC-4CD3-9380-EED88556257E}">
      <dgm:prSet/>
      <dgm:spPr/>
      <dgm:t>
        <a:bodyPr/>
        <a:lstStyle/>
        <a:p>
          <a:r>
            <a:rPr lang="en-US" b="0" i="0"/>
            <a:t>Prompts the user for the number of inputs they want to perform.</a:t>
          </a:r>
          <a:endParaRPr lang="en-US"/>
        </a:p>
      </dgm:t>
    </dgm:pt>
    <dgm:pt modelId="{3436B250-0BA7-4CC6-8958-6D07C21D4D45}" type="parTrans" cxnId="{A37C67B3-687D-4915-82CA-CA0DBF09B23D}">
      <dgm:prSet/>
      <dgm:spPr/>
      <dgm:t>
        <a:bodyPr/>
        <a:lstStyle/>
        <a:p>
          <a:endParaRPr lang="en-US"/>
        </a:p>
      </dgm:t>
    </dgm:pt>
    <dgm:pt modelId="{BF6C5079-EEC6-46F1-9211-71C8B870AC8B}" type="sibTrans" cxnId="{A37C67B3-687D-4915-82CA-CA0DBF09B23D}">
      <dgm:prSet/>
      <dgm:spPr/>
      <dgm:t>
        <a:bodyPr/>
        <a:lstStyle/>
        <a:p>
          <a:endParaRPr lang="en-US"/>
        </a:p>
      </dgm:t>
    </dgm:pt>
    <dgm:pt modelId="{62EFD021-09D0-41AF-B1FC-4EE06ACFB2BD}">
      <dgm:prSet/>
      <dgm:spPr/>
      <dgm:t>
        <a:bodyPr/>
        <a:lstStyle/>
        <a:p>
          <a:r>
            <a:rPr lang="en-US" b="0" i="0"/>
            <a:t>Uses a loop to iterate over the inputs and presents a menu of options to the user.</a:t>
          </a:r>
          <a:endParaRPr lang="en-US"/>
        </a:p>
      </dgm:t>
    </dgm:pt>
    <dgm:pt modelId="{FA8B7499-B0B6-4BBA-BB6F-87D0EE776E7D}" type="parTrans" cxnId="{C9C7F0F2-9DE1-44BB-80BD-535CB2BF9551}">
      <dgm:prSet/>
      <dgm:spPr/>
      <dgm:t>
        <a:bodyPr/>
        <a:lstStyle/>
        <a:p>
          <a:endParaRPr lang="en-US"/>
        </a:p>
      </dgm:t>
    </dgm:pt>
    <dgm:pt modelId="{0915A1C1-AC88-4E61-9E89-E8BB419F763A}" type="sibTrans" cxnId="{C9C7F0F2-9DE1-44BB-80BD-535CB2BF9551}">
      <dgm:prSet/>
      <dgm:spPr/>
      <dgm:t>
        <a:bodyPr/>
        <a:lstStyle/>
        <a:p>
          <a:endParaRPr lang="en-US"/>
        </a:p>
      </dgm:t>
    </dgm:pt>
    <dgm:pt modelId="{39418866-B62D-4589-A4D1-4B9079BC0F0A}">
      <dgm:prSet/>
      <dgm:spPr/>
      <dgm:t>
        <a:bodyPr/>
        <a:lstStyle/>
        <a:p>
          <a:r>
            <a:rPr lang="en-US" b="0" i="0"/>
            <a:t>Based on the user's selection, it calls the respective methods to display or update the inventory.</a:t>
          </a:r>
          <a:endParaRPr lang="en-US"/>
        </a:p>
      </dgm:t>
    </dgm:pt>
    <dgm:pt modelId="{AFC26B05-7BF4-412F-8C5C-2C934658A658}" type="parTrans" cxnId="{B9E8AD22-8F08-4B7C-9E85-DB3666741702}">
      <dgm:prSet/>
      <dgm:spPr/>
      <dgm:t>
        <a:bodyPr/>
        <a:lstStyle/>
        <a:p>
          <a:endParaRPr lang="en-US"/>
        </a:p>
      </dgm:t>
    </dgm:pt>
    <dgm:pt modelId="{59779315-CC34-4CEB-BBE8-5BF162A11C01}" type="sibTrans" cxnId="{B9E8AD22-8F08-4B7C-9E85-DB3666741702}">
      <dgm:prSet/>
      <dgm:spPr/>
      <dgm:t>
        <a:bodyPr/>
        <a:lstStyle/>
        <a:p>
          <a:endParaRPr lang="en-US"/>
        </a:p>
      </dgm:t>
    </dgm:pt>
    <dgm:pt modelId="{4E02DA54-51E5-4AA3-9CCD-82BBA09D04E4}" type="pres">
      <dgm:prSet presAssocID="{E4F8A01C-0BBE-4FB0-B5AE-7A9A8168AE90}" presName="vert0" presStyleCnt="0">
        <dgm:presLayoutVars>
          <dgm:dir/>
          <dgm:animOne val="branch"/>
          <dgm:animLvl val="lvl"/>
        </dgm:presLayoutVars>
      </dgm:prSet>
      <dgm:spPr/>
    </dgm:pt>
    <dgm:pt modelId="{4759A204-345A-4AA3-9C06-034425E708D5}" type="pres">
      <dgm:prSet presAssocID="{762DE344-A942-4D91-BCD3-F400D7CFC540}" presName="thickLine" presStyleLbl="alignNode1" presStyleIdx="0" presStyleCnt="5"/>
      <dgm:spPr/>
    </dgm:pt>
    <dgm:pt modelId="{216AF357-EB4D-407B-914D-D84734943AF4}" type="pres">
      <dgm:prSet presAssocID="{762DE344-A942-4D91-BCD3-F400D7CFC540}" presName="horz1" presStyleCnt="0"/>
      <dgm:spPr/>
    </dgm:pt>
    <dgm:pt modelId="{3608C559-01FB-4CE9-BAA5-78302A32D5AA}" type="pres">
      <dgm:prSet presAssocID="{762DE344-A942-4D91-BCD3-F400D7CFC540}" presName="tx1" presStyleLbl="revTx" presStyleIdx="0" presStyleCnt="5"/>
      <dgm:spPr/>
    </dgm:pt>
    <dgm:pt modelId="{597EA888-8FB6-4850-92A8-03CF23C20F0A}" type="pres">
      <dgm:prSet presAssocID="{762DE344-A942-4D91-BCD3-F400D7CFC540}" presName="vert1" presStyleCnt="0"/>
      <dgm:spPr/>
    </dgm:pt>
    <dgm:pt modelId="{E38067BA-ABAA-4D2B-9815-833F3798DEBA}" type="pres">
      <dgm:prSet presAssocID="{790DC83E-2208-4766-9755-EA7743605A4F}" presName="thickLine" presStyleLbl="alignNode1" presStyleIdx="1" presStyleCnt="5"/>
      <dgm:spPr/>
    </dgm:pt>
    <dgm:pt modelId="{0332DC85-5F63-45F6-AD1C-D28278713522}" type="pres">
      <dgm:prSet presAssocID="{790DC83E-2208-4766-9755-EA7743605A4F}" presName="horz1" presStyleCnt="0"/>
      <dgm:spPr/>
    </dgm:pt>
    <dgm:pt modelId="{12E31AE6-142C-428E-A825-A5BCDE62AEE7}" type="pres">
      <dgm:prSet presAssocID="{790DC83E-2208-4766-9755-EA7743605A4F}" presName="tx1" presStyleLbl="revTx" presStyleIdx="1" presStyleCnt="5"/>
      <dgm:spPr/>
    </dgm:pt>
    <dgm:pt modelId="{8097B49E-7315-4B63-9A94-8ED8CC71572D}" type="pres">
      <dgm:prSet presAssocID="{790DC83E-2208-4766-9755-EA7743605A4F}" presName="vert1" presStyleCnt="0"/>
      <dgm:spPr/>
    </dgm:pt>
    <dgm:pt modelId="{23A24B4E-5D68-4782-A58A-C021DF7AD741}" type="pres">
      <dgm:prSet presAssocID="{71CED3D7-30EC-4CD3-9380-EED88556257E}" presName="thickLine" presStyleLbl="alignNode1" presStyleIdx="2" presStyleCnt="5"/>
      <dgm:spPr/>
    </dgm:pt>
    <dgm:pt modelId="{3709F55F-A8A1-46DD-B3AD-37CF942382E8}" type="pres">
      <dgm:prSet presAssocID="{71CED3D7-30EC-4CD3-9380-EED88556257E}" presName="horz1" presStyleCnt="0"/>
      <dgm:spPr/>
    </dgm:pt>
    <dgm:pt modelId="{B7453DE2-6886-47F1-B2B7-E68A4C64F580}" type="pres">
      <dgm:prSet presAssocID="{71CED3D7-30EC-4CD3-9380-EED88556257E}" presName="tx1" presStyleLbl="revTx" presStyleIdx="2" presStyleCnt="5"/>
      <dgm:spPr/>
    </dgm:pt>
    <dgm:pt modelId="{618CB7F8-A212-44CF-8701-9E56C88F2D56}" type="pres">
      <dgm:prSet presAssocID="{71CED3D7-30EC-4CD3-9380-EED88556257E}" presName="vert1" presStyleCnt="0"/>
      <dgm:spPr/>
    </dgm:pt>
    <dgm:pt modelId="{83F499C0-C43E-4A73-BC6F-8E697C417600}" type="pres">
      <dgm:prSet presAssocID="{62EFD021-09D0-41AF-B1FC-4EE06ACFB2BD}" presName="thickLine" presStyleLbl="alignNode1" presStyleIdx="3" presStyleCnt="5"/>
      <dgm:spPr/>
    </dgm:pt>
    <dgm:pt modelId="{F198C1F3-3B2D-45AB-A5CC-4171571A43C6}" type="pres">
      <dgm:prSet presAssocID="{62EFD021-09D0-41AF-B1FC-4EE06ACFB2BD}" presName="horz1" presStyleCnt="0"/>
      <dgm:spPr/>
    </dgm:pt>
    <dgm:pt modelId="{14B224B2-87A8-42B1-BD5A-06CE49D35873}" type="pres">
      <dgm:prSet presAssocID="{62EFD021-09D0-41AF-B1FC-4EE06ACFB2BD}" presName="tx1" presStyleLbl="revTx" presStyleIdx="3" presStyleCnt="5"/>
      <dgm:spPr/>
    </dgm:pt>
    <dgm:pt modelId="{6621AA8B-B832-47B9-B389-FE61E283B826}" type="pres">
      <dgm:prSet presAssocID="{62EFD021-09D0-41AF-B1FC-4EE06ACFB2BD}" presName="vert1" presStyleCnt="0"/>
      <dgm:spPr/>
    </dgm:pt>
    <dgm:pt modelId="{297DA4D0-BD7A-415B-8512-81B2C3DEF404}" type="pres">
      <dgm:prSet presAssocID="{39418866-B62D-4589-A4D1-4B9079BC0F0A}" presName="thickLine" presStyleLbl="alignNode1" presStyleIdx="4" presStyleCnt="5"/>
      <dgm:spPr/>
    </dgm:pt>
    <dgm:pt modelId="{A3C0F041-28D8-46DF-A33F-55029F3A07E8}" type="pres">
      <dgm:prSet presAssocID="{39418866-B62D-4589-A4D1-4B9079BC0F0A}" presName="horz1" presStyleCnt="0"/>
      <dgm:spPr/>
    </dgm:pt>
    <dgm:pt modelId="{A49F870A-2A5C-4451-9150-A4F2DBDC2E34}" type="pres">
      <dgm:prSet presAssocID="{39418866-B62D-4589-A4D1-4B9079BC0F0A}" presName="tx1" presStyleLbl="revTx" presStyleIdx="4" presStyleCnt="5"/>
      <dgm:spPr/>
    </dgm:pt>
    <dgm:pt modelId="{B8DFC399-27EE-4B92-B29F-2B3163AD0E70}" type="pres">
      <dgm:prSet presAssocID="{39418866-B62D-4589-A4D1-4B9079BC0F0A}" presName="vert1" presStyleCnt="0"/>
      <dgm:spPr/>
    </dgm:pt>
  </dgm:ptLst>
  <dgm:cxnLst>
    <dgm:cxn modelId="{B9E8AD22-8F08-4B7C-9E85-DB3666741702}" srcId="{E4F8A01C-0BBE-4FB0-B5AE-7A9A8168AE90}" destId="{39418866-B62D-4589-A4D1-4B9079BC0F0A}" srcOrd="4" destOrd="0" parTransId="{AFC26B05-7BF4-412F-8C5C-2C934658A658}" sibTransId="{59779315-CC34-4CEB-BBE8-5BF162A11C01}"/>
    <dgm:cxn modelId="{081C636D-C687-422D-A603-94E735CB2A99}" type="presOf" srcId="{E4F8A01C-0BBE-4FB0-B5AE-7A9A8168AE90}" destId="{4E02DA54-51E5-4AA3-9CCD-82BBA09D04E4}" srcOrd="0" destOrd="0" presId="urn:microsoft.com/office/officeart/2008/layout/LinedList"/>
    <dgm:cxn modelId="{FCF9474F-8776-45B8-9556-62BD1689A598}" type="presOf" srcId="{762DE344-A942-4D91-BCD3-F400D7CFC540}" destId="{3608C559-01FB-4CE9-BAA5-78302A32D5AA}" srcOrd="0" destOrd="0" presId="urn:microsoft.com/office/officeart/2008/layout/LinedList"/>
    <dgm:cxn modelId="{BEFD2178-4ED0-4531-A3B5-65E66C0063C9}" srcId="{E4F8A01C-0BBE-4FB0-B5AE-7A9A8168AE90}" destId="{790DC83E-2208-4766-9755-EA7743605A4F}" srcOrd="1" destOrd="0" parTransId="{BA2936FA-9352-4C5B-A3C4-D98203713111}" sibTransId="{92A2C134-D564-4F38-BFCD-F438DD2ECADF}"/>
    <dgm:cxn modelId="{A381228A-7FC3-4D1E-935A-C83B7F504AB6}" type="presOf" srcId="{62EFD021-09D0-41AF-B1FC-4EE06ACFB2BD}" destId="{14B224B2-87A8-42B1-BD5A-06CE49D35873}" srcOrd="0" destOrd="0" presId="urn:microsoft.com/office/officeart/2008/layout/LinedList"/>
    <dgm:cxn modelId="{6801418D-C5A7-46BA-93DF-701C9461BE31}" type="presOf" srcId="{790DC83E-2208-4766-9755-EA7743605A4F}" destId="{12E31AE6-142C-428E-A825-A5BCDE62AEE7}" srcOrd="0" destOrd="0" presId="urn:microsoft.com/office/officeart/2008/layout/LinedList"/>
    <dgm:cxn modelId="{FC849E98-3D93-42AF-ADAD-AC7C2E6E5828}" type="presOf" srcId="{71CED3D7-30EC-4CD3-9380-EED88556257E}" destId="{B7453DE2-6886-47F1-B2B7-E68A4C64F580}" srcOrd="0" destOrd="0" presId="urn:microsoft.com/office/officeart/2008/layout/LinedList"/>
    <dgm:cxn modelId="{62DFBEA0-E771-4AB7-856E-494B71F1697C}" srcId="{E4F8A01C-0BBE-4FB0-B5AE-7A9A8168AE90}" destId="{762DE344-A942-4D91-BCD3-F400D7CFC540}" srcOrd="0" destOrd="0" parTransId="{48502AE5-6DA4-49F3-B569-9FD78399850C}" sibTransId="{C964D7BF-F56C-4472-8C63-F4E8F225447C}"/>
    <dgm:cxn modelId="{68E627B3-631A-462C-9B7B-CF64E2702DF8}" type="presOf" srcId="{39418866-B62D-4589-A4D1-4B9079BC0F0A}" destId="{A49F870A-2A5C-4451-9150-A4F2DBDC2E34}" srcOrd="0" destOrd="0" presId="urn:microsoft.com/office/officeart/2008/layout/LinedList"/>
    <dgm:cxn modelId="{A37C67B3-687D-4915-82CA-CA0DBF09B23D}" srcId="{E4F8A01C-0BBE-4FB0-B5AE-7A9A8168AE90}" destId="{71CED3D7-30EC-4CD3-9380-EED88556257E}" srcOrd="2" destOrd="0" parTransId="{3436B250-0BA7-4CC6-8958-6D07C21D4D45}" sibTransId="{BF6C5079-EEC6-46F1-9211-71C8B870AC8B}"/>
    <dgm:cxn modelId="{C9C7F0F2-9DE1-44BB-80BD-535CB2BF9551}" srcId="{E4F8A01C-0BBE-4FB0-B5AE-7A9A8168AE90}" destId="{62EFD021-09D0-41AF-B1FC-4EE06ACFB2BD}" srcOrd="3" destOrd="0" parTransId="{FA8B7499-B0B6-4BBA-BB6F-87D0EE776E7D}" sibTransId="{0915A1C1-AC88-4E61-9E89-E8BB419F763A}"/>
    <dgm:cxn modelId="{41352A2E-624C-4C17-92AD-A29B72F2B29C}" type="presParOf" srcId="{4E02DA54-51E5-4AA3-9CCD-82BBA09D04E4}" destId="{4759A204-345A-4AA3-9C06-034425E708D5}" srcOrd="0" destOrd="0" presId="urn:microsoft.com/office/officeart/2008/layout/LinedList"/>
    <dgm:cxn modelId="{34542AFC-C20C-4E95-9591-949C2182E0A6}" type="presParOf" srcId="{4E02DA54-51E5-4AA3-9CCD-82BBA09D04E4}" destId="{216AF357-EB4D-407B-914D-D84734943AF4}" srcOrd="1" destOrd="0" presId="urn:microsoft.com/office/officeart/2008/layout/LinedList"/>
    <dgm:cxn modelId="{139864E8-0192-4C50-A2E5-21953CDE4762}" type="presParOf" srcId="{216AF357-EB4D-407B-914D-D84734943AF4}" destId="{3608C559-01FB-4CE9-BAA5-78302A32D5AA}" srcOrd="0" destOrd="0" presId="urn:microsoft.com/office/officeart/2008/layout/LinedList"/>
    <dgm:cxn modelId="{2D46D9B4-0AED-4EF4-AFFD-5952641B919F}" type="presParOf" srcId="{216AF357-EB4D-407B-914D-D84734943AF4}" destId="{597EA888-8FB6-4850-92A8-03CF23C20F0A}" srcOrd="1" destOrd="0" presId="urn:microsoft.com/office/officeart/2008/layout/LinedList"/>
    <dgm:cxn modelId="{166FA699-822D-4772-B9A7-DDA995082FDF}" type="presParOf" srcId="{4E02DA54-51E5-4AA3-9CCD-82BBA09D04E4}" destId="{E38067BA-ABAA-4D2B-9815-833F3798DEBA}" srcOrd="2" destOrd="0" presId="urn:microsoft.com/office/officeart/2008/layout/LinedList"/>
    <dgm:cxn modelId="{B67EC675-D2EF-4AB4-A257-40CEF05E0F7F}" type="presParOf" srcId="{4E02DA54-51E5-4AA3-9CCD-82BBA09D04E4}" destId="{0332DC85-5F63-45F6-AD1C-D28278713522}" srcOrd="3" destOrd="0" presId="urn:microsoft.com/office/officeart/2008/layout/LinedList"/>
    <dgm:cxn modelId="{0A1131FD-1B34-4AC8-80EA-DDDCCB33E959}" type="presParOf" srcId="{0332DC85-5F63-45F6-AD1C-D28278713522}" destId="{12E31AE6-142C-428E-A825-A5BCDE62AEE7}" srcOrd="0" destOrd="0" presId="urn:microsoft.com/office/officeart/2008/layout/LinedList"/>
    <dgm:cxn modelId="{96A35ECB-480C-4AEE-9BD0-04C644396518}" type="presParOf" srcId="{0332DC85-5F63-45F6-AD1C-D28278713522}" destId="{8097B49E-7315-4B63-9A94-8ED8CC71572D}" srcOrd="1" destOrd="0" presId="urn:microsoft.com/office/officeart/2008/layout/LinedList"/>
    <dgm:cxn modelId="{9DA404AA-7678-4C69-A015-F19C10A3ED04}" type="presParOf" srcId="{4E02DA54-51E5-4AA3-9CCD-82BBA09D04E4}" destId="{23A24B4E-5D68-4782-A58A-C021DF7AD741}" srcOrd="4" destOrd="0" presId="urn:microsoft.com/office/officeart/2008/layout/LinedList"/>
    <dgm:cxn modelId="{D2D1555F-0F8C-40CA-86FD-E90C710303F5}" type="presParOf" srcId="{4E02DA54-51E5-4AA3-9CCD-82BBA09D04E4}" destId="{3709F55F-A8A1-46DD-B3AD-37CF942382E8}" srcOrd="5" destOrd="0" presId="urn:microsoft.com/office/officeart/2008/layout/LinedList"/>
    <dgm:cxn modelId="{0431BA23-C976-408E-9E7D-DE7919142510}" type="presParOf" srcId="{3709F55F-A8A1-46DD-B3AD-37CF942382E8}" destId="{B7453DE2-6886-47F1-B2B7-E68A4C64F580}" srcOrd="0" destOrd="0" presId="urn:microsoft.com/office/officeart/2008/layout/LinedList"/>
    <dgm:cxn modelId="{A7A12BFA-6AE0-4F11-915D-4D6A45D64053}" type="presParOf" srcId="{3709F55F-A8A1-46DD-B3AD-37CF942382E8}" destId="{618CB7F8-A212-44CF-8701-9E56C88F2D56}" srcOrd="1" destOrd="0" presId="urn:microsoft.com/office/officeart/2008/layout/LinedList"/>
    <dgm:cxn modelId="{35C9915E-DD95-44CC-8449-3D74183FD76E}" type="presParOf" srcId="{4E02DA54-51E5-4AA3-9CCD-82BBA09D04E4}" destId="{83F499C0-C43E-4A73-BC6F-8E697C417600}" srcOrd="6" destOrd="0" presId="urn:microsoft.com/office/officeart/2008/layout/LinedList"/>
    <dgm:cxn modelId="{D9CEA7C1-42F4-4627-9769-48A37C8FAB7C}" type="presParOf" srcId="{4E02DA54-51E5-4AA3-9CCD-82BBA09D04E4}" destId="{F198C1F3-3B2D-45AB-A5CC-4171571A43C6}" srcOrd="7" destOrd="0" presId="urn:microsoft.com/office/officeart/2008/layout/LinedList"/>
    <dgm:cxn modelId="{1E34C39E-A35D-4E25-9CE0-DF60D788265A}" type="presParOf" srcId="{F198C1F3-3B2D-45AB-A5CC-4171571A43C6}" destId="{14B224B2-87A8-42B1-BD5A-06CE49D35873}" srcOrd="0" destOrd="0" presId="urn:microsoft.com/office/officeart/2008/layout/LinedList"/>
    <dgm:cxn modelId="{CBD11898-4457-464C-9980-E8232DF3F765}" type="presParOf" srcId="{F198C1F3-3B2D-45AB-A5CC-4171571A43C6}" destId="{6621AA8B-B832-47B9-B389-FE61E283B826}" srcOrd="1" destOrd="0" presId="urn:microsoft.com/office/officeart/2008/layout/LinedList"/>
    <dgm:cxn modelId="{3B5B76FF-E7BD-4D9A-8BD2-57C5BB2A2726}" type="presParOf" srcId="{4E02DA54-51E5-4AA3-9CCD-82BBA09D04E4}" destId="{297DA4D0-BD7A-415B-8512-81B2C3DEF404}" srcOrd="8" destOrd="0" presId="urn:microsoft.com/office/officeart/2008/layout/LinedList"/>
    <dgm:cxn modelId="{5E6D5CBF-27A2-43AF-A802-083B3218D757}" type="presParOf" srcId="{4E02DA54-51E5-4AA3-9CCD-82BBA09D04E4}" destId="{A3C0F041-28D8-46DF-A33F-55029F3A07E8}" srcOrd="9" destOrd="0" presId="urn:microsoft.com/office/officeart/2008/layout/LinedList"/>
    <dgm:cxn modelId="{89B5B309-5E41-4A74-996C-114CCB0AB093}" type="presParOf" srcId="{A3C0F041-28D8-46DF-A33F-55029F3A07E8}" destId="{A49F870A-2A5C-4451-9150-A4F2DBDC2E34}" srcOrd="0" destOrd="0" presId="urn:microsoft.com/office/officeart/2008/layout/LinedList"/>
    <dgm:cxn modelId="{20CBF339-A1BA-4176-A5BC-D965CB107934}" type="presParOf" srcId="{A3C0F041-28D8-46DF-A33F-55029F3A07E8}" destId="{B8DFC399-27EE-4B92-B29F-2B3163AD0E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8B567-F462-44E6-8EFB-B3032CBDB82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0666A40-3CAB-4B3E-9223-B29F02F8257D}">
      <dgm:prSet/>
      <dgm:spPr/>
      <dgm:t>
        <a:bodyPr/>
        <a:lstStyle/>
        <a:p>
          <a:r>
            <a:rPr lang="en-US" b="0" i="0" baseline="0"/>
            <a:t>It serves as the base class for the Army, Navy, and Airforce classes.</a:t>
          </a:r>
          <a:endParaRPr lang="en-US"/>
        </a:p>
      </dgm:t>
    </dgm:pt>
    <dgm:pt modelId="{4B3620CA-2B1C-4F7A-8999-1FC0A1ADE978}" type="parTrans" cxnId="{9F94689F-4C11-4CDD-8B0E-318D0607602C}">
      <dgm:prSet/>
      <dgm:spPr/>
      <dgm:t>
        <a:bodyPr/>
        <a:lstStyle/>
        <a:p>
          <a:endParaRPr lang="en-US"/>
        </a:p>
      </dgm:t>
    </dgm:pt>
    <dgm:pt modelId="{748B567E-3A92-44BA-AA3B-21DB3FCB1714}" type="sibTrans" cxnId="{9F94689F-4C11-4CDD-8B0E-318D0607602C}">
      <dgm:prSet/>
      <dgm:spPr/>
      <dgm:t>
        <a:bodyPr/>
        <a:lstStyle/>
        <a:p>
          <a:endParaRPr lang="en-US"/>
        </a:p>
      </dgm:t>
    </dgm:pt>
    <dgm:pt modelId="{74E4436C-E835-414A-8542-0291EA15ED6A}">
      <dgm:prSet/>
      <dgm:spPr/>
      <dgm:t>
        <a:bodyPr/>
        <a:lstStyle/>
        <a:p>
          <a:r>
            <a:rPr lang="en-US" b="0" i="0" baseline="0"/>
            <a:t>Contains the common attributes </a:t>
          </a:r>
          <a:r>
            <a:rPr lang="en-US" b="1" i="0" baseline="0"/>
            <a:t>guns</a:t>
          </a:r>
          <a:r>
            <a:rPr lang="en-US" b="0" i="0" baseline="0"/>
            <a:t> and </a:t>
          </a:r>
          <a:r>
            <a:rPr lang="en-US" b="1" i="0" baseline="0"/>
            <a:t>vest</a:t>
          </a:r>
          <a:r>
            <a:rPr lang="en-US" b="0" i="0" baseline="0"/>
            <a:t> representing the inventory quantities.</a:t>
          </a:r>
          <a:endParaRPr lang="en-US"/>
        </a:p>
      </dgm:t>
    </dgm:pt>
    <dgm:pt modelId="{ED79C174-D9DE-432C-A18E-0F4F5DAC74EC}" type="parTrans" cxnId="{55E4FAEE-3A17-4233-8B40-0B3FFA340192}">
      <dgm:prSet/>
      <dgm:spPr/>
      <dgm:t>
        <a:bodyPr/>
        <a:lstStyle/>
        <a:p>
          <a:endParaRPr lang="en-US"/>
        </a:p>
      </dgm:t>
    </dgm:pt>
    <dgm:pt modelId="{A25A729C-D81F-4EFF-9130-DC5C6ED29032}" type="sibTrans" cxnId="{55E4FAEE-3A17-4233-8B40-0B3FFA340192}">
      <dgm:prSet/>
      <dgm:spPr/>
      <dgm:t>
        <a:bodyPr/>
        <a:lstStyle/>
        <a:p>
          <a:endParaRPr lang="en-US"/>
        </a:p>
      </dgm:t>
    </dgm:pt>
    <dgm:pt modelId="{E70A59BE-2DEB-45FE-BF10-9AF0727C1938}">
      <dgm:prSet/>
      <dgm:spPr/>
      <dgm:t>
        <a:bodyPr/>
        <a:lstStyle/>
        <a:p>
          <a:r>
            <a:rPr lang="en-US" b="0" i="0" baseline="0" dirty="0"/>
            <a:t>The </a:t>
          </a:r>
          <a:r>
            <a:rPr lang="en-US" b="1" i="0" baseline="0" dirty="0"/>
            <a:t>read</a:t>
          </a:r>
          <a:r>
            <a:rPr lang="en-US" b="0" i="0" baseline="0" dirty="0"/>
            <a:t> method for reading and displaying the inventory from a file.</a:t>
          </a:r>
          <a:endParaRPr lang="en-US" dirty="0"/>
        </a:p>
      </dgm:t>
    </dgm:pt>
    <dgm:pt modelId="{29AC999E-F2F1-4F2E-89C9-079E8AB5DDA3}" type="parTrans" cxnId="{52AE820D-5C37-44A9-B212-BCDFDE74787D}">
      <dgm:prSet/>
      <dgm:spPr/>
      <dgm:t>
        <a:bodyPr/>
        <a:lstStyle/>
        <a:p>
          <a:endParaRPr lang="en-US"/>
        </a:p>
      </dgm:t>
    </dgm:pt>
    <dgm:pt modelId="{D9CAFB49-5CEA-4181-8ED2-4C4D097DF211}" type="sibTrans" cxnId="{52AE820D-5C37-44A9-B212-BCDFDE74787D}">
      <dgm:prSet/>
      <dgm:spPr/>
      <dgm:t>
        <a:bodyPr/>
        <a:lstStyle/>
        <a:p>
          <a:endParaRPr lang="en-US"/>
        </a:p>
      </dgm:t>
    </dgm:pt>
    <dgm:pt modelId="{3D2A0EE5-875A-4DF0-9FE8-E6A0F0CDC196}">
      <dgm:prSet/>
      <dgm:spPr/>
      <dgm:t>
        <a:bodyPr/>
        <a:lstStyle/>
        <a:p>
          <a:r>
            <a:rPr lang="en-US" b="0" i="0" baseline="0" dirty="0"/>
            <a:t>The </a:t>
          </a:r>
          <a:r>
            <a:rPr lang="en-US" b="1" i="0" baseline="0" dirty="0"/>
            <a:t>update</a:t>
          </a:r>
          <a:r>
            <a:rPr lang="en-US" b="0" i="0" baseline="0" dirty="0"/>
            <a:t> method for updating the inventory quantities and saving the changes to a file.</a:t>
          </a:r>
          <a:endParaRPr lang="en-US" dirty="0"/>
        </a:p>
      </dgm:t>
    </dgm:pt>
    <dgm:pt modelId="{3750A55C-58C6-47D6-84D1-9B1D9813C7C2}" type="parTrans" cxnId="{FC66555A-A83C-4EDC-B468-75B522CC09B9}">
      <dgm:prSet/>
      <dgm:spPr/>
      <dgm:t>
        <a:bodyPr/>
        <a:lstStyle/>
        <a:p>
          <a:endParaRPr lang="en-US"/>
        </a:p>
      </dgm:t>
    </dgm:pt>
    <dgm:pt modelId="{038C519E-7158-4CB6-9858-6A75ADC3D080}" type="sibTrans" cxnId="{FC66555A-A83C-4EDC-B468-75B522CC09B9}">
      <dgm:prSet/>
      <dgm:spPr/>
      <dgm:t>
        <a:bodyPr/>
        <a:lstStyle/>
        <a:p>
          <a:endParaRPr lang="en-US"/>
        </a:p>
      </dgm:t>
    </dgm:pt>
    <dgm:pt modelId="{C4BB9A79-DC92-42E6-8B04-7F68743EEE52}" type="pres">
      <dgm:prSet presAssocID="{3AC8B567-F462-44E6-8EFB-B3032CBDB822}" presName="vert0" presStyleCnt="0">
        <dgm:presLayoutVars>
          <dgm:dir/>
          <dgm:animOne val="branch"/>
          <dgm:animLvl val="lvl"/>
        </dgm:presLayoutVars>
      </dgm:prSet>
      <dgm:spPr/>
    </dgm:pt>
    <dgm:pt modelId="{2F056B3F-9CFE-464E-9079-18A7C618DA06}" type="pres">
      <dgm:prSet presAssocID="{00666A40-3CAB-4B3E-9223-B29F02F8257D}" presName="thickLine" presStyleLbl="alignNode1" presStyleIdx="0" presStyleCnt="4"/>
      <dgm:spPr/>
    </dgm:pt>
    <dgm:pt modelId="{A9798A70-792E-4609-9150-9F54A6ACAAAA}" type="pres">
      <dgm:prSet presAssocID="{00666A40-3CAB-4B3E-9223-B29F02F8257D}" presName="horz1" presStyleCnt="0"/>
      <dgm:spPr/>
    </dgm:pt>
    <dgm:pt modelId="{04956A7D-C7FD-434A-8E78-9D879E04D0C0}" type="pres">
      <dgm:prSet presAssocID="{00666A40-3CAB-4B3E-9223-B29F02F8257D}" presName="tx1" presStyleLbl="revTx" presStyleIdx="0" presStyleCnt="4"/>
      <dgm:spPr/>
    </dgm:pt>
    <dgm:pt modelId="{1B5CF055-94E1-4E4E-872A-6CD4F2AF52C6}" type="pres">
      <dgm:prSet presAssocID="{00666A40-3CAB-4B3E-9223-B29F02F8257D}" presName="vert1" presStyleCnt="0"/>
      <dgm:spPr/>
    </dgm:pt>
    <dgm:pt modelId="{2D88AF1B-FF8E-4BD8-88D7-6C7553B71A74}" type="pres">
      <dgm:prSet presAssocID="{74E4436C-E835-414A-8542-0291EA15ED6A}" presName="thickLine" presStyleLbl="alignNode1" presStyleIdx="1" presStyleCnt="4"/>
      <dgm:spPr/>
    </dgm:pt>
    <dgm:pt modelId="{17FEDD75-64A0-4E4E-B619-959267290943}" type="pres">
      <dgm:prSet presAssocID="{74E4436C-E835-414A-8542-0291EA15ED6A}" presName="horz1" presStyleCnt="0"/>
      <dgm:spPr/>
    </dgm:pt>
    <dgm:pt modelId="{AD4D53BA-6116-43C5-B582-FB86F89C1199}" type="pres">
      <dgm:prSet presAssocID="{74E4436C-E835-414A-8542-0291EA15ED6A}" presName="tx1" presStyleLbl="revTx" presStyleIdx="1" presStyleCnt="4"/>
      <dgm:spPr/>
    </dgm:pt>
    <dgm:pt modelId="{4E4702E8-CA6F-4B99-BBA1-9A55C29D1D91}" type="pres">
      <dgm:prSet presAssocID="{74E4436C-E835-414A-8542-0291EA15ED6A}" presName="vert1" presStyleCnt="0"/>
      <dgm:spPr/>
    </dgm:pt>
    <dgm:pt modelId="{C8CDBEB6-245C-4F68-B135-E1E11E314F62}" type="pres">
      <dgm:prSet presAssocID="{E70A59BE-2DEB-45FE-BF10-9AF0727C1938}" presName="thickLine" presStyleLbl="alignNode1" presStyleIdx="2" presStyleCnt="4"/>
      <dgm:spPr/>
    </dgm:pt>
    <dgm:pt modelId="{E7FC8AD0-5A15-473E-9003-8FD7BC846656}" type="pres">
      <dgm:prSet presAssocID="{E70A59BE-2DEB-45FE-BF10-9AF0727C1938}" presName="horz1" presStyleCnt="0"/>
      <dgm:spPr/>
    </dgm:pt>
    <dgm:pt modelId="{1B3DD020-376D-4D04-A3CE-4A7C9E5D7085}" type="pres">
      <dgm:prSet presAssocID="{E70A59BE-2DEB-45FE-BF10-9AF0727C1938}" presName="tx1" presStyleLbl="revTx" presStyleIdx="2" presStyleCnt="4"/>
      <dgm:spPr/>
    </dgm:pt>
    <dgm:pt modelId="{B97DD7D5-1AD8-422F-B3CE-F2C67FECFD66}" type="pres">
      <dgm:prSet presAssocID="{E70A59BE-2DEB-45FE-BF10-9AF0727C1938}" presName="vert1" presStyleCnt="0"/>
      <dgm:spPr/>
    </dgm:pt>
    <dgm:pt modelId="{39B991A3-8F29-4840-9316-32F1C2435EE6}" type="pres">
      <dgm:prSet presAssocID="{3D2A0EE5-875A-4DF0-9FE8-E6A0F0CDC196}" presName="thickLine" presStyleLbl="alignNode1" presStyleIdx="3" presStyleCnt="4"/>
      <dgm:spPr/>
    </dgm:pt>
    <dgm:pt modelId="{D259D64F-0AB0-4D76-8405-37C2A58CD44A}" type="pres">
      <dgm:prSet presAssocID="{3D2A0EE5-875A-4DF0-9FE8-E6A0F0CDC196}" presName="horz1" presStyleCnt="0"/>
      <dgm:spPr/>
    </dgm:pt>
    <dgm:pt modelId="{E63F2B00-AE50-4B98-9186-9E9B206A719B}" type="pres">
      <dgm:prSet presAssocID="{3D2A0EE5-875A-4DF0-9FE8-E6A0F0CDC196}" presName="tx1" presStyleLbl="revTx" presStyleIdx="3" presStyleCnt="4"/>
      <dgm:spPr/>
    </dgm:pt>
    <dgm:pt modelId="{A3B06344-0CDA-4C39-9734-3BFFC45E800D}" type="pres">
      <dgm:prSet presAssocID="{3D2A0EE5-875A-4DF0-9FE8-E6A0F0CDC196}" presName="vert1" presStyleCnt="0"/>
      <dgm:spPr/>
    </dgm:pt>
  </dgm:ptLst>
  <dgm:cxnLst>
    <dgm:cxn modelId="{93FEFD05-1029-4612-87DE-565C344E0427}" type="presOf" srcId="{3D2A0EE5-875A-4DF0-9FE8-E6A0F0CDC196}" destId="{E63F2B00-AE50-4B98-9186-9E9B206A719B}" srcOrd="0" destOrd="0" presId="urn:microsoft.com/office/officeart/2008/layout/LinedList"/>
    <dgm:cxn modelId="{52AE820D-5C37-44A9-B212-BCDFDE74787D}" srcId="{3AC8B567-F462-44E6-8EFB-B3032CBDB822}" destId="{E70A59BE-2DEB-45FE-BF10-9AF0727C1938}" srcOrd="2" destOrd="0" parTransId="{29AC999E-F2F1-4F2E-89C9-079E8AB5DDA3}" sibTransId="{D9CAFB49-5CEA-4181-8ED2-4C4D097DF211}"/>
    <dgm:cxn modelId="{7A915D39-FCF5-4EE0-B243-DD8699A32BBD}" type="presOf" srcId="{00666A40-3CAB-4B3E-9223-B29F02F8257D}" destId="{04956A7D-C7FD-434A-8E78-9D879E04D0C0}" srcOrd="0" destOrd="0" presId="urn:microsoft.com/office/officeart/2008/layout/LinedList"/>
    <dgm:cxn modelId="{FC66555A-A83C-4EDC-B468-75B522CC09B9}" srcId="{3AC8B567-F462-44E6-8EFB-B3032CBDB822}" destId="{3D2A0EE5-875A-4DF0-9FE8-E6A0F0CDC196}" srcOrd="3" destOrd="0" parTransId="{3750A55C-58C6-47D6-84D1-9B1D9813C7C2}" sibTransId="{038C519E-7158-4CB6-9858-6A75ADC3D080}"/>
    <dgm:cxn modelId="{9F94689F-4C11-4CDD-8B0E-318D0607602C}" srcId="{3AC8B567-F462-44E6-8EFB-B3032CBDB822}" destId="{00666A40-3CAB-4B3E-9223-B29F02F8257D}" srcOrd="0" destOrd="0" parTransId="{4B3620CA-2B1C-4F7A-8999-1FC0A1ADE978}" sibTransId="{748B567E-3A92-44BA-AA3B-21DB3FCB1714}"/>
    <dgm:cxn modelId="{E95F9FD5-FE24-46CC-BAE3-31282D3E640A}" type="presOf" srcId="{E70A59BE-2DEB-45FE-BF10-9AF0727C1938}" destId="{1B3DD020-376D-4D04-A3CE-4A7C9E5D7085}" srcOrd="0" destOrd="0" presId="urn:microsoft.com/office/officeart/2008/layout/LinedList"/>
    <dgm:cxn modelId="{3D8FBBD8-B7B6-4723-9420-19C9A791EBB8}" type="presOf" srcId="{74E4436C-E835-414A-8542-0291EA15ED6A}" destId="{AD4D53BA-6116-43C5-B582-FB86F89C1199}" srcOrd="0" destOrd="0" presId="urn:microsoft.com/office/officeart/2008/layout/LinedList"/>
    <dgm:cxn modelId="{986623DA-06C8-416A-A89F-368824A1DAA7}" type="presOf" srcId="{3AC8B567-F462-44E6-8EFB-B3032CBDB822}" destId="{C4BB9A79-DC92-42E6-8B04-7F68743EEE52}" srcOrd="0" destOrd="0" presId="urn:microsoft.com/office/officeart/2008/layout/LinedList"/>
    <dgm:cxn modelId="{55E4FAEE-3A17-4233-8B40-0B3FFA340192}" srcId="{3AC8B567-F462-44E6-8EFB-B3032CBDB822}" destId="{74E4436C-E835-414A-8542-0291EA15ED6A}" srcOrd="1" destOrd="0" parTransId="{ED79C174-D9DE-432C-A18E-0F4F5DAC74EC}" sibTransId="{A25A729C-D81F-4EFF-9130-DC5C6ED29032}"/>
    <dgm:cxn modelId="{B9D362F3-F27A-4789-B4AC-D72D7D126C70}" type="presParOf" srcId="{C4BB9A79-DC92-42E6-8B04-7F68743EEE52}" destId="{2F056B3F-9CFE-464E-9079-18A7C618DA06}" srcOrd="0" destOrd="0" presId="urn:microsoft.com/office/officeart/2008/layout/LinedList"/>
    <dgm:cxn modelId="{8954C5B7-19D8-44FC-8812-DED0451A5142}" type="presParOf" srcId="{C4BB9A79-DC92-42E6-8B04-7F68743EEE52}" destId="{A9798A70-792E-4609-9150-9F54A6ACAAAA}" srcOrd="1" destOrd="0" presId="urn:microsoft.com/office/officeart/2008/layout/LinedList"/>
    <dgm:cxn modelId="{CD574F0E-3AB6-40F9-BD5F-04FE1D5D5088}" type="presParOf" srcId="{A9798A70-792E-4609-9150-9F54A6ACAAAA}" destId="{04956A7D-C7FD-434A-8E78-9D879E04D0C0}" srcOrd="0" destOrd="0" presId="urn:microsoft.com/office/officeart/2008/layout/LinedList"/>
    <dgm:cxn modelId="{7D2B819A-109F-4C74-88E1-B19CCA28AB74}" type="presParOf" srcId="{A9798A70-792E-4609-9150-9F54A6ACAAAA}" destId="{1B5CF055-94E1-4E4E-872A-6CD4F2AF52C6}" srcOrd="1" destOrd="0" presId="urn:microsoft.com/office/officeart/2008/layout/LinedList"/>
    <dgm:cxn modelId="{CE9C09B3-B302-4D4A-B8DF-5AC2C6EF878A}" type="presParOf" srcId="{C4BB9A79-DC92-42E6-8B04-7F68743EEE52}" destId="{2D88AF1B-FF8E-4BD8-88D7-6C7553B71A74}" srcOrd="2" destOrd="0" presId="urn:microsoft.com/office/officeart/2008/layout/LinedList"/>
    <dgm:cxn modelId="{0C60A9B7-409C-45AD-9C7F-C7442D629146}" type="presParOf" srcId="{C4BB9A79-DC92-42E6-8B04-7F68743EEE52}" destId="{17FEDD75-64A0-4E4E-B619-959267290943}" srcOrd="3" destOrd="0" presId="urn:microsoft.com/office/officeart/2008/layout/LinedList"/>
    <dgm:cxn modelId="{7E017A1B-4BC1-4C48-A305-51C394B25BF5}" type="presParOf" srcId="{17FEDD75-64A0-4E4E-B619-959267290943}" destId="{AD4D53BA-6116-43C5-B582-FB86F89C1199}" srcOrd="0" destOrd="0" presId="urn:microsoft.com/office/officeart/2008/layout/LinedList"/>
    <dgm:cxn modelId="{79F9021F-0252-40E5-8AD4-3A13D3339F8A}" type="presParOf" srcId="{17FEDD75-64A0-4E4E-B619-959267290943}" destId="{4E4702E8-CA6F-4B99-BBA1-9A55C29D1D91}" srcOrd="1" destOrd="0" presId="urn:microsoft.com/office/officeart/2008/layout/LinedList"/>
    <dgm:cxn modelId="{DCE52A68-5194-4B4D-8878-1D632B85E261}" type="presParOf" srcId="{C4BB9A79-DC92-42E6-8B04-7F68743EEE52}" destId="{C8CDBEB6-245C-4F68-B135-E1E11E314F62}" srcOrd="4" destOrd="0" presId="urn:microsoft.com/office/officeart/2008/layout/LinedList"/>
    <dgm:cxn modelId="{C5A5E161-4C2C-4A95-B8E7-5A1B1213F262}" type="presParOf" srcId="{C4BB9A79-DC92-42E6-8B04-7F68743EEE52}" destId="{E7FC8AD0-5A15-473E-9003-8FD7BC846656}" srcOrd="5" destOrd="0" presId="urn:microsoft.com/office/officeart/2008/layout/LinedList"/>
    <dgm:cxn modelId="{8694213D-7428-480A-8335-FF4D42FD1639}" type="presParOf" srcId="{E7FC8AD0-5A15-473E-9003-8FD7BC846656}" destId="{1B3DD020-376D-4D04-A3CE-4A7C9E5D7085}" srcOrd="0" destOrd="0" presId="urn:microsoft.com/office/officeart/2008/layout/LinedList"/>
    <dgm:cxn modelId="{FD825A58-2C0D-4B54-8DB9-6BA55BF26CD8}" type="presParOf" srcId="{E7FC8AD0-5A15-473E-9003-8FD7BC846656}" destId="{B97DD7D5-1AD8-422F-B3CE-F2C67FECFD66}" srcOrd="1" destOrd="0" presId="urn:microsoft.com/office/officeart/2008/layout/LinedList"/>
    <dgm:cxn modelId="{F198D597-A4D2-4D97-B713-34DC85FCD6C0}" type="presParOf" srcId="{C4BB9A79-DC92-42E6-8B04-7F68743EEE52}" destId="{39B991A3-8F29-4840-9316-32F1C2435EE6}" srcOrd="6" destOrd="0" presId="urn:microsoft.com/office/officeart/2008/layout/LinedList"/>
    <dgm:cxn modelId="{E45A69B8-9B1A-4097-87D2-71CDBB8FA97E}" type="presParOf" srcId="{C4BB9A79-DC92-42E6-8B04-7F68743EEE52}" destId="{D259D64F-0AB0-4D76-8405-37C2A58CD44A}" srcOrd="7" destOrd="0" presId="urn:microsoft.com/office/officeart/2008/layout/LinedList"/>
    <dgm:cxn modelId="{8A81BF9F-4BCF-4605-AC22-052AA904C0FE}" type="presParOf" srcId="{D259D64F-0AB0-4D76-8405-37C2A58CD44A}" destId="{E63F2B00-AE50-4B98-9186-9E9B206A719B}" srcOrd="0" destOrd="0" presId="urn:microsoft.com/office/officeart/2008/layout/LinedList"/>
    <dgm:cxn modelId="{F54201FA-7CB2-410D-8FE4-1A10AFF30FB4}" type="presParOf" srcId="{D259D64F-0AB0-4D76-8405-37C2A58CD44A}" destId="{A3B06344-0CDA-4C39-9734-3BFFC45E800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B5C05-A581-44DC-B38C-84FB2936BE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4A95D5-E153-47AC-A23A-9418BB7DE23A}">
      <dgm:prSet/>
      <dgm:spPr/>
      <dgm:t>
        <a:bodyPr/>
        <a:lstStyle/>
        <a:p>
          <a:r>
            <a:rPr lang="en-US" b="0" i="0" baseline="0"/>
            <a:t>Each class extends the Inventory class, inheriting its attributes and methods.</a:t>
          </a:r>
          <a:endParaRPr lang="en-US"/>
        </a:p>
      </dgm:t>
    </dgm:pt>
    <dgm:pt modelId="{6F5EAEE5-EF60-4EC9-B815-708B3ACF7CFF}" type="parTrans" cxnId="{D8895E22-E46C-40D2-8B2A-185C34F764FB}">
      <dgm:prSet/>
      <dgm:spPr/>
      <dgm:t>
        <a:bodyPr/>
        <a:lstStyle/>
        <a:p>
          <a:endParaRPr lang="en-US"/>
        </a:p>
      </dgm:t>
    </dgm:pt>
    <dgm:pt modelId="{A66061F0-750A-4D6B-AA34-A394792EDD3A}" type="sibTrans" cxnId="{D8895E22-E46C-40D2-8B2A-185C34F764FB}">
      <dgm:prSet/>
      <dgm:spPr/>
      <dgm:t>
        <a:bodyPr/>
        <a:lstStyle/>
        <a:p>
          <a:endParaRPr lang="en-US"/>
        </a:p>
      </dgm:t>
    </dgm:pt>
    <dgm:pt modelId="{DD1A406B-B4ED-4252-A45D-E9C2BE33CF41}">
      <dgm:prSet/>
      <dgm:spPr/>
      <dgm:t>
        <a:bodyPr/>
        <a:lstStyle/>
        <a:p>
          <a:r>
            <a:rPr lang="en-US" b="0" i="0" baseline="0"/>
            <a:t>They override the </a:t>
          </a:r>
          <a:r>
            <a:rPr lang="en-US" b="1" i="0" baseline="0"/>
            <a:t>read</a:t>
          </a:r>
          <a:r>
            <a:rPr lang="en-US" b="0" i="0" baseline="0"/>
            <a:t> and </a:t>
          </a:r>
          <a:r>
            <a:rPr lang="en-US" b="1" i="0" baseline="0"/>
            <a:t>update</a:t>
          </a:r>
          <a:r>
            <a:rPr lang="en-US" b="0" i="0" baseline="0"/>
            <a:t> methods to provide branch-specific functionality.</a:t>
          </a:r>
          <a:endParaRPr lang="en-US"/>
        </a:p>
      </dgm:t>
    </dgm:pt>
    <dgm:pt modelId="{13FFA7EA-DA22-42B9-BA54-35EE31BCA8F7}" type="parTrans" cxnId="{83B75183-1E11-47A7-A70E-59F89D92DD12}">
      <dgm:prSet/>
      <dgm:spPr/>
      <dgm:t>
        <a:bodyPr/>
        <a:lstStyle/>
        <a:p>
          <a:endParaRPr lang="en-US"/>
        </a:p>
      </dgm:t>
    </dgm:pt>
    <dgm:pt modelId="{558DAD53-B6C4-4107-B875-DCDD0B872F18}" type="sibTrans" cxnId="{83B75183-1E11-47A7-A70E-59F89D92DD12}">
      <dgm:prSet/>
      <dgm:spPr/>
      <dgm:t>
        <a:bodyPr/>
        <a:lstStyle/>
        <a:p>
          <a:endParaRPr lang="en-US"/>
        </a:p>
      </dgm:t>
    </dgm:pt>
    <dgm:pt modelId="{5702565D-4B1C-4E0A-90B9-C707DB23C2EF}">
      <dgm:prSet/>
      <dgm:spPr/>
      <dgm:t>
        <a:bodyPr/>
        <a:lstStyle/>
        <a:p>
          <a:r>
            <a:rPr lang="en-US" b="0" i="0" baseline="0"/>
            <a:t>The </a:t>
          </a:r>
          <a:r>
            <a:rPr lang="en-US" b="1" i="0" baseline="0"/>
            <a:t>read</a:t>
          </a:r>
          <a:r>
            <a:rPr lang="en-US" b="0" i="0" baseline="0"/>
            <a:t> method reads and displays the inventory from the respective branch's file.</a:t>
          </a:r>
          <a:endParaRPr lang="en-US"/>
        </a:p>
      </dgm:t>
    </dgm:pt>
    <dgm:pt modelId="{C4C01906-6080-4DC9-8E53-3608267810B4}" type="parTrans" cxnId="{20E47B3D-4138-440A-A580-96CA4FF663DE}">
      <dgm:prSet/>
      <dgm:spPr/>
      <dgm:t>
        <a:bodyPr/>
        <a:lstStyle/>
        <a:p>
          <a:endParaRPr lang="en-US"/>
        </a:p>
      </dgm:t>
    </dgm:pt>
    <dgm:pt modelId="{539719FE-F026-40D2-A41B-35E887EC91F4}" type="sibTrans" cxnId="{20E47B3D-4138-440A-A580-96CA4FF663DE}">
      <dgm:prSet/>
      <dgm:spPr/>
      <dgm:t>
        <a:bodyPr/>
        <a:lstStyle/>
        <a:p>
          <a:endParaRPr lang="en-US"/>
        </a:p>
      </dgm:t>
    </dgm:pt>
    <dgm:pt modelId="{2A2AFBCF-344D-4607-A66E-F0F163E8EAE4}">
      <dgm:prSet/>
      <dgm:spPr/>
      <dgm:t>
        <a:bodyPr/>
        <a:lstStyle/>
        <a:p>
          <a:r>
            <a:rPr lang="en-US" b="0" i="0" baseline="0"/>
            <a:t>The </a:t>
          </a:r>
          <a:r>
            <a:rPr lang="en-US" b="1" i="0" baseline="0"/>
            <a:t>update</a:t>
          </a:r>
          <a:r>
            <a:rPr lang="en-US" b="0" i="0" baseline="0"/>
            <a:t> method allows the user to update the inventory quantities for the specific branch and saves the changes to the file.</a:t>
          </a:r>
          <a:endParaRPr lang="en-US"/>
        </a:p>
      </dgm:t>
    </dgm:pt>
    <dgm:pt modelId="{5BA9CE07-84A4-4945-A352-4A944CA3E1F3}" type="parTrans" cxnId="{3166133E-6003-45DF-85FA-AAA0933DDC10}">
      <dgm:prSet/>
      <dgm:spPr/>
      <dgm:t>
        <a:bodyPr/>
        <a:lstStyle/>
        <a:p>
          <a:endParaRPr lang="en-US"/>
        </a:p>
      </dgm:t>
    </dgm:pt>
    <dgm:pt modelId="{CC079B85-1542-43C4-8565-A4523FAA76C8}" type="sibTrans" cxnId="{3166133E-6003-45DF-85FA-AAA0933DDC10}">
      <dgm:prSet/>
      <dgm:spPr/>
      <dgm:t>
        <a:bodyPr/>
        <a:lstStyle/>
        <a:p>
          <a:endParaRPr lang="en-US"/>
        </a:p>
      </dgm:t>
    </dgm:pt>
    <dgm:pt modelId="{07172867-706F-4E6F-B255-0BA178A32173}" type="pres">
      <dgm:prSet presAssocID="{BB9B5C05-A581-44DC-B38C-84FB2936BE13}" presName="root" presStyleCnt="0">
        <dgm:presLayoutVars>
          <dgm:dir/>
          <dgm:resizeHandles val="exact"/>
        </dgm:presLayoutVars>
      </dgm:prSet>
      <dgm:spPr/>
    </dgm:pt>
    <dgm:pt modelId="{CF79FB09-60AE-4038-868E-C6FF522E03FA}" type="pres">
      <dgm:prSet presAssocID="{C04A95D5-E153-47AC-A23A-9418BB7DE23A}" presName="compNode" presStyleCnt="0"/>
      <dgm:spPr/>
    </dgm:pt>
    <dgm:pt modelId="{0CC02D90-A8C6-42A2-8AA5-B61448D175B6}" type="pres">
      <dgm:prSet presAssocID="{C04A95D5-E153-47AC-A23A-9418BB7DE23A}" presName="bgRect" presStyleLbl="bgShp" presStyleIdx="0" presStyleCnt="4"/>
      <dgm:spPr/>
    </dgm:pt>
    <dgm:pt modelId="{F6B13057-7034-43BE-93E5-CC6757CF0E55}" type="pres">
      <dgm:prSet presAssocID="{C04A95D5-E153-47AC-A23A-9418BB7DE2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B1398E1B-AD55-4245-BE98-861CCA1AC46A}" type="pres">
      <dgm:prSet presAssocID="{C04A95D5-E153-47AC-A23A-9418BB7DE23A}" presName="spaceRect" presStyleCnt="0"/>
      <dgm:spPr/>
    </dgm:pt>
    <dgm:pt modelId="{F04D1E76-BA56-49E5-8B38-9B7536193F50}" type="pres">
      <dgm:prSet presAssocID="{C04A95D5-E153-47AC-A23A-9418BB7DE23A}" presName="parTx" presStyleLbl="revTx" presStyleIdx="0" presStyleCnt="4">
        <dgm:presLayoutVars>
          <dgm:chMax val="0"/>
          <dgm:chPref val="0"/>
        </dgm:presLayoutVars>
      </dgm:prSet>
      <dgm:spPr/>
    </dgm:pt>
    <dgm:pt modelId="{94382944-9209-4D54-9B0B-D50BE30EDD6D}" type="pres">
      <dgm:prSet presAssocID="{A66061F0-750A-4D6B-AA34-A394792EDD3A}" presName="sibTrans" presStyleCnt="0"/>
      <dgm:spPr/>
    </dgm:pt>
    <dgm:pt modelId="{65F1DE29-4451-4F54-B392-F12D3FAABBAB}" type="pres">
      <dgm:prSet presAssocID="{DD1A406B-B4ED-4252-A45D-E9C2BE33CF41}" presName="compNode" presStyleCnt="0"/>
      <dgm:spPr/>
    </dgm:pt>
    <dgm:pt modelId="{EC2F9575-EA6C-40F4-A4EB-42D7BC57C727}" type="pres">
      <dgm:prSet presAssocID="{DD1A406B-B4ED-4252-A45D-E9C2BE33CF41}" presName="bgRect" presStyleLbl="bgShp" presStyleIdx="1" presStyleCnt="4"/>
      <dgm:spPr/>
    </dgm:pt>
    <dgm:pt modelId="{1790B695-E297-48D5-AC26-AF06AF95BF35}" type="pres">
      <dgm:prSet presAssocID="{DD1A406B-B4ED-4252-A45D-E9C2BE33CF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8C8AB527-AB50-400A-8A95-9BB47B7D7AA9}" type="pres">
      <dgm:prSet presAssocID="{DD1A406B-B4ED-4252-A45D-E9C2BE33CF41}" presName="spaceRect" presStyleCnt="0"/>
      <dgm:spPr/>
    </dgm:pt>
    <dgm:pt modelId="{DFCB7A16-62AC-4445-A480-E16D3C6B735E}" type="pres">
      <dgm:prSet presAssocID="{DD1A406B-B4ED-4252-A45D-E9C2BE33CF41}" presName="parTx" presStyleLbl="revTx" presStyleIdx="1" presStyleCnt="4">
        <dgm:presLayoutVars>
          <dgm:chMax val="0"/>
          <dgm:chPref val="0"/>
        </dgm:presLayoutVars>
      </dgm:prSet>
      <dgm:spPr/>
    </dgm:pt>
    <dgm:pt modelId="{53B0CED1-D15F-48F4-A55A-B63EDCA2E735}" type="pres">
      <dgm:prSet presAssocID="{558DAD53-B6C4-4107-B875-DCDD0B872F18}" presName="sibTrans" presStyleCnt="0"/>
      <dgm:spPr/>
    </dgm:pt>
    <dgm:pt modelId="{4354A73C-B7E2-4097-8C13-3A13A1AD963C}" type="pres">
      <dgm:prSet presAssocID="{5702565D-4B1C-4E0A-90B9-C707DB23C2EF}" presName="compNode" presStyleCnt="0"/>
      <dgm:spPr/>
    </dgm:pt>
    <dgm:pt modelId="{5007A8C4-5358-419B-9062-BA16B43387A4}" type="pres">
      <dgm:prSet presAssocID="{5702565D-4B1C-4E0A-90B9-C707DB23C2EF}" presName="bgRect" presStyleLbl="bgShp" presStyleIdx="2" presStyleCnt="4"/>
      <dgm:spPr/>
    </dgm:pt>
    <dgm:pt modelId="{FDC81EAE-A538-4A0E-84CA-AB75AA679B94}" type="pres">
      <dgm:prSet presAssocID="{5702565D-4B1C-4E0A-90B9-C707DB23C2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DE9736A9-A972-4437-B72B-DBE8BD1AD1C0}" type="pres">
      <dgm:prSet presAssocID="{5702565D-4B1C-4E0A-90B9-C707DB23C2EF}" presName="spaceRect" presStyleCnt="0"/>
      <dgm:spPr/>
    </dgm:pt>
    <dgm:pt modelId="{58DB8D1A-4FFF-4FB6-B4F5-766D81FB08FA}" type="pres">
      <dgm:prSet presAssocID="{5702565D-4B1C-4E0A-90B9-C707DB23C2EF}" presName="parTx" presStyleLbl="revTx" presStyleIdx="2" presStyleCnt="4">
        <dgm:presLayoutVars>
          <dgm:chMax val="0"/>
          <dgm:chPref val="0"/>
        </dgm:presLayoutVars>
      </dgm:prSet>
      <dgm:spPr/>
    </dgm:pt>
    <dgm:pt modelId="{CCE118A4-A6CD-43A9-AC01-449FA6E94B33}" type="pres">
      <dgm:prSet presAssocID="{539719FE-F026-40D2-A41B-35E887EC91F4}" presName="sibTrans" presStyleCnt="0"/>
      <dgm:spPr/>
    </dgm:pt>
    <dgm:pt modelId="{555B3F70-E61C-4DB3-961A-60956DFD5AC5}" type="pres">
      <dgm:prSet presAssocID="{2A2AFBCF-344D-4607-A66E-F0F163E8EAE4}" presName="compNode" presStyleCnt="0"/>
      <dgm:spPr/>
    </dgm:pt>
    <dgm:pt modelId="{18257D87-7663-43A1-9AC4-23E718959B14}" type="pres">
      <dgm:prSet presAssocID="{2A2AFBCF-344D-4607-A66E-F0F163E8EAE4}" presName="bgRect" presStyleLbl="bgShp" presStyleIdx="3" presStyleCnt="4"/>
      <dgm:spPr/>
    </dgm:pt>
    <dgm:pt modelId="{C26553FD-DB82-4F1C-92C9-A2819F26FC8A}" type="pres">
      <dgm:prSet presAssocID="{2A2AFBCF-344D-4607-A66E-F0F163E8EAE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B5C4F6F3-2436-4326-BAA2-4087D9D477A4}" type="pres">
      <dgm:prSet presAssocID="{2A2AFBCF-344D-4607-A66E-F0F163E8EAE4}" presName="spaceRect" presStyleCnt="0"/>
      <dgm:spPr/>
    </dgm:pt>
    <dgm:pt modelId="{6851E57A-E800-4CFF-A6DA-93EEB0CC4B1A}" type="pres">
      <dgm:prSet presAssocID="{2A2AFBCF-344D-4607-A66E-F0F163E8EAE4}" presName="parTx" presStyleLbl="revTx" presStyleIdx="3" presStyleCnt="4">
        <dgm:presLayoutVars>
          <dgm:chMax val="0"/>
          <dgm:chPref val="0"/>
        </dgm:presLayoutVars>
      </dgm:prSet>
      <dgm:spPr/>
    </dgm:pt>
  </dgm:ptLst>
  <dgm:cxnLst>
    <dgm:cxn modelId="{CEF0960B-018E-4491-86EF-22BFB9C36348}" type="presOf" srcId="{5702565D-4B1C-4E0A-90B9-C707DB23C2EF}" destId="{58DB8D1A-4FFF-4FB6-B4F5-766D81FB08FA}" srcOrd="0" destOrd="0" presId="urn:microsoft.com/office/officeart/2018/2/layout/IconVerticalSolidList"/>
    <dgm:cxn modelId="{D8895E22-E46C-40D2-8B2A-185C34F764FB}" srcId="{BB9B5C05-A581-44DC-B38C-84FB2936BE13}" destId="{C04A95D5-E153-47AC-A23A-9418BB7DE23A}" srcOrd="0" destOrd="0" parTransId="{6F5EAEE5-EF60-4EC9-B815-708B3ACF7CFF}" sibTransId="{A66061F0-750A-4D6B-AA34-A394792EDD3A}"/>
    <dgm:cxn modelId="{20E47B3D-4138-440A-A580-96CA4FF663DE}" srcId="{BB9B5C05-A581-44DC-B38C-84FB2936BE13}" destId="{5702565D-4B1C-4E0A-90B9-C707DB23C2EF}" srcOrd="2" destOrd="0" parTransId="{C4C01906-6080-4DC9-8E53-3608267810B4}" sibTransId="{539719FE-F026-40D2-A41B-35E887EC91F4}"/>
    <dgm:cxn modelId="{3166133E-6003-45DF-85FA-AAA0933DDC10}" srcId="{BB9B5C05-A581-44DC-B38C-84FB2936BE13}" destId="{2A2AFBCF-344D-4607-A66E-F0F163E8EAE4}" srcOrd="3" destOrd="0" parTransId="{5BA9CE07-84A4-4945-A352-4A944CA3E1F3}" sibTransId="{CC079B85-1542-43C4-8565-A4523FAA76C8}"/>
    <dgm:cxn modelId="{E924B959-E946-42B5-8CDD-1B6DB534E8AA}" type="presOf" srcId="{2A2AFBCF-344D-4607-A66E-F0F163E8EAE4}" destId="{6851E57A-E800-4CFF-A6DA-93EEB0CC4B1A}" srcOrd="0" destOrd="0" presId="urn:microsoft.com/office/officeart/2018/2/layout/IconVerticalSolidList"/>
    <dgm:cxn modelId="{92E8055A-5219-491E-A8B7-EB2B698677CF}" type="presOf" srcId="{DD1A406B-B4ED-4252-A45D-E9C2BE33CF41}" destId="{DFCB7A16-62AC-4445-A480-E16D3C6B735E}" srcOrd="0" destOrd="0" presId="urn:microsoft.com/office/officeart/2018/2/layout/IconVerticalSolidList"/>
    <dgm:cxn modelId="{83B75183-1E11-47A7-A70E-59F89D92DD12}" srcId="{BB9B5C05-A581-44DC-B38C-84FB2936BE13}" destId="{DD1A406B-B4ED-4252-A45D-E9C2BE33CF41}" srcOrd="1" destOrd="0" parTransId="{13FFA7EA-DA22-42B9-BA54-35EE31BCA8F7}" sibTransId="{558DAD53-B6C4-4107-B875-DCDD0B872F18}"/>
    <dgm:cxn modelId="{98271BC0-B609-4F1D-AAF7-2E8AE9B81775}" type="presOf" srcId="{C04A95D5-E153-47AC-A23A-9418BB7DE23A}" destId="{F04D1E76-BA56-49E5-8B38-9B7536193F50}" srcOrd="0" destOrd="0" presId="urn:microsoft.com/office/officeart/2018/2/layout/IconVerticalSolidList"/>
    <dgm:cxn modelId="{7F941FF6-08B1-4F4E-A39F-93F12831E6CD}" type="presOf" srcId="{BB9B5C05-A581-44DC-B38C-84FB2936BE13}" destId="{07172867-706F-4E6F-B255-0BA178A32173}" srcOrd="0" destOrd="0" presId="urn:microsoft.com/office/officeart/2018/2/layout/IconVerticalSolidList"/>
    <dgm:cxn modelId="{293B8A7C-A78D-485B-A124-5165D85B7551}" type="presParOf" srcId="{07172867-706F-4E6F-B255-0BA178A32173}" destId="{CF79FB09-60AE-4038-868E-C6FF522E03FA}" srcOrd="0" destOrd="0" presId="urn:microsoft.com/office/officeart/2018/2/layout/IconVerticalSolidList"/>
    <dgm:cxn modelId="{BFE4DF60-8699-47FE-B978-B43A83569CA1}" type="presParOf" srcId="{CF79FB09-60AE-4038-868E-C6FF522E03FA}" destId="{0CC02D90-A8C6-42A2-8AA5-B61448D175B6}" srcOrd="0" destOrd="0" presId="urn:microsoft.com/office/officeart/2018/2/layout/IconVerticalSolidList"/>
    <dgm:cxn modelId="{C98ED276-8366-4153-9809-3B9831D7ED42}" type="presParOf" srcId="{CF79FB09-60AE-4038-868E-C6FF522E03FA}" destId="{F6B13057-7034-43BE-93E5-CC6757CF0E55}" srcOrd="1" destOrd="0" presId="urn:microsoft.com/office/officeart/2018/2/layout/IconVerticalSolidList"/>
    <dgm:cxn modelId="{4E823E01-66C9-40A3-8F31-1F255F6FABAD}" type="presParOf" srcId="{CF79FB09-60AE-4038-868E-C6FF522E03FA}" destId="{B1398E1B-AD55-4245-BE98-861CCA1AC46A}" srcOrd="2" destOrd="0" presId="urn:microsoft.com/office/officeart/2018/2/layout/IconVerticalSolidList"/>
    <dgm:cxn modelId="{91E473D6-A742-474E-B3EB-786A9CD2CBAD}" type="presParOf" srcId="{CF79FB09-60AE-4038-868E-C6FF522E03FA}" destId="{F04D1E76-BA56-49E5-8B38-9B7536193F50}" srcOrd="3" destOrd="0" presId="urn:microsoft.com/office/officeart/2018/2/layout/IconVerticalSolidList"/>
    <dgm:cxn modelId="{38E1823A-C3B6-4379-AC75-1705FBCC6843}" type="presParOf" srcId="{07172867-706F-4E6F-B255-0BA178A32173}" destId="{94382944-9209-4D54-9B0B-D50BE30EDD6D}" srcOrd="1" destOrd="0" presId="urn:microsoft.com/office/officeart/2018/2/layout/IconVerticalSolidList"/>
    <dgm:cxn modelId="{D457B291-FC66-483D-825E-1521EF1B4411}" type="presParOf" srcId="{07172867-706F-4E6F-B255-0BA178A32173}" destId="{65F1DE29-4451-4F54-B392-F12D3FAABBAB}" srcOrd="2" destOrd="0" presId="urn:microsoft.com/office/officeart/2018/2/layout/IconVerticalSolidList"/>
    <dgm:cxn modelId="{250FE9E7-931C-4E42-846E-88241DF0309A}" type="presParOf" srcId="{65F1DE29-4451-4F54-B392-F12D3FAABBAB}" destId="{EC2F9575-EA6C-40F4-A4EB-42D7BC57C727}" srcOrd="0" destOrd="0" presId="urn:microsoft.com/office/officeart/2018/2/layout/IconVerticalSolidList"/>
    <dgm:cxn modelId="{FC5620F0-A8CF-463B-8F04-19D86FB27CF2}" type="presParOf" srcId="{65F1DE29-4451-4F54-B392-F12D3FAABBAB}" destId="{1790B695-E297-48D5-AC26-AF06AF95BF35}" srcOrd="1" destOrd="0" presId="urn:microsoft.com/office/officeart/2018/2/layout/IconVerticalSolidList"/>
    <dgm:cxn modelId="{99FA10A1-5909-42A8-8BBF-EB341CB7AB52}" type="presParOf" srcId="{65F1DE29-4451-4F54-B392-F12D3FAABBAB}" destId="{8C8AB527-AB50-400A-8A95-9BB47B7D7AA9}" srcOrd="2" destOrd="0" presId="urn:microsoft.com/office/officeart/2018/2/layout/IconVerticalSolidList"/>
    <dgm:cxn modelId="{7E6E35A8-8FD3-42B8-9D8A-A6EFFDA31005}" type="presParOf" srcId="{65F1DE29-4451-4F54-B392-F12D3FAABBAB}" destId="{DFCB7A16-62AC-4445-A480-E16D3C6B735E}" srcOrd="3" destOrd="0" presId="urn:microsoft.com/office/officeart/2018/2/layout/IconVerticalSolidList"/>
    <dgm:cxn modelId="{4E2AD770-43C0-4E41-890C-FF963CF172EE}" type="presParOf" srcId="{07172867-706F-4E6F-B255-0BA178A32173}" destId="{53B0CED1-D15F-48F4-A55A-B63EDCA2E735}" srcOrd="3" destOrd="0" presId="urn:microsoft.com/office/officeart/2018/2/layout/IconVerticalSolidList"/>
    <dgm:cxn modelId="{9AFE41BB-F174-4FE1-B993-CDD5467A3335}" type="presParOf" srcId="{07172867-706F-4E6F-B255-0BA178A32173}" destId="{4354A73C-B7E2-4097-8C13-3A13A1AD963C}" srcOrd="4" destOrd="0" presId="urn:microsoft.com/office/officeart/2018/2/layout/IconVerticalSolidList"/>
    <dgm:cxn modelId="{AB1732A8-2DD5-410A-B793-5D38ECFF7878}" type="presParOf" srcId="{4354A73C-B7E2-4097-8C13-3A13A1AD963C}" destId="{5007A8C4-5358-419B-9062-BA16B43387A4}" srcOrd="0" destOrd="0" presId="urn:microsoft.com/office/officeart/2018/2/layout/IconVerticalSolidList"/>
    <dgm:cxn modelId="{19C9AD65-DE7C-4A56-9B3C-6FF5D3200458}" type="presParOf" srcId="{4354A73C-B7E2-4097-8C13-3A13A1AD963C}" destId="{FDC81EAE-A538-4A0E-84CA-AB75AA679B94}" srcOrd="1" destOrd="0" presId="urn:microsoft.com/office/officeart/2018/2/layout/IconVerticalSolidList"/>
    <dgm:cxn modelId="{E72E59E7-0C6C-487D-AC41-C5E789831148}" type="presParOf" srcId="{4354A73C-B7E2-4097-8C13-3A13A1AD963C}" destId="{DE9736A9-A972-4437-B72B-DBE8BD1AD1C0}" srcOrd="2" destOrd="0" presId="urn:microsoft.com/office/officeart/2018/2/layout/IconVerticalSolidList"/>
    <dgm:cxn modelId="{82DB15CD-ECBF-45E9-AAD6-62B237434F81}" type="presParOf" srcId="{4354A73C-B7E2-4097-8C13-3A13A1AD963C}" destId="{58DB8D1A-4FFF-4FB6-B4F5-766D81FB08FA}" srcOrd="3" destOrd="0" presId="urn:microsoft.com/office/officeart/2018/2/layout/IconVerticalSolidList"/>
    <dgm:cxn modelId="{63DDB0F8-3D34-46AA-88FE-3BCB2BCBE750}" type="presParOf" srcId="{07172867-706F-4E6F-B255-0BA178A32173}" destId="{CCE118A4-A6CD-43A9-AC01-449FA6E94B33}" srcOrd="5" destOrd="0" presId="urn:microsoft.com/office/officeart/2018/2/layout/IconVerticalSolidList"/>
    <dgm:cxn modelId="{DDE968B1-EEE8-42FE-BE8C-B225CB35381C}" type="presParOf" srcId="{07172867-706F-4E6F-B255-0BA178A32173}" destId="{555B3F70-E61C-4DB3-961A-60956DFD5AC5}" srcOrd="6" destOrd="0" presId="urn:microsoft.com/office/officeart/2018/2/layout/IconVerticalSolidList"/>
    <dgm:cxn modelId="{E9FA713B-06BF-460C-93C4-67230E0BDD58}" type="presParOf" srcId="{555B3F70-E61C-4DB3-961A-60956DFD5AC5}" destId="{18257D87-7663-43A1-9AC4-23E718959B14}" srcOrd="0" destOrd="0" presId="urn:microsoft.com/office/officeart/2018/2/layout/IconVerticalSolidList"/>
    <dgm:cxn modelId="{2F0B442F-7794-4B52-AD89-1BBEBBB2D7F5}" type="presParOf" srcId="{555B3F70-E61C-4DB3-961A-60956DFD5AC5}" destId="{C26553FD-DB82-4F1C-92C9-A2819F26FC8A}" srcOrd="1" destOrd="0" presId="urn:microsoft.com/office/officeart/2018/2/layout/IconVerticalSolidList"/>
    <dgm:cxn modelId="{44995C85-52D9-49CB-B4F5-E2C59392B912}" type="presParOf" srcId="{555B3F70-E61C-4DB3-961A-60956DFD5AC5}" destId="{B5C4F6F3-2436-4326-BAA2-4087D9D477A4}" srcOrd="2" destOrd="0" presId="urn:microsoft.com/office/officeart/2018/2/layout/IconVerticalSolidList"/>
    <dgm:cxn modelId="{03039FDF-7C21-4B60-89B7-CD9CACBD4BD8}" type="presParOf" srcId="{555B3F70-E61C-4DB3-961A-60956DFD5AC5}" destId="{6851E57A-E800-4CFF-A6DA-93EEB0CC4B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65D2D9-C309-46CF-9EEE-EB0B619257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0F82F6-646B-4E21-9377-9F829A10291A}">
      <dgm:prSet/>
      <dgm:spPr/>
      <dgm:t>
        <a:bodyPr/>
        <a:lstStyle/>
        <a:p>
          <a:r>
            <a:rPr lang="en-US" b="0" i="0" baseline="0"/>
            <a:t>Files named "Army.txt," "Navy.txt," and "Airforce.txt" are used to store the inventory data for each branch.</a:t>
          </a:r>
          <a:endParaRPr lang="en-US"/>
        </a:p>
      </dgm:t>
    </dgm:pt>
    <dgm:pt modelId="{AC131BE6-1E0B-4B42-820E-36AD36AF4B5E}" type="parTrans" cxnId="{107EE95B-B811-4A9B-9E1E-8043C90E6738}">
      <dgm:prSet/>
      <dgm:spPr/>
      <dgm:t>
        <a:bodyPr/>
        <a:lstStyle/>
        <a:p>
          <a:endParaRPr lang="en-US"/>
        </a:p>
      </dgm:t>
    </dgm:pt>
    <dgm:pt modelId="{82212090-6BB6-4188-AAC2-0E40EB3633AF}" type="sibTrans" cxnId="{107EE95B-B811-4A9B-9E1E-8043C90E6738}">
      <dgm:prSet/>
      <dgm:spPr/>
      <dgm:t>
        <a:bodyPr/>
        <a:lstStyle/>
        <a:p>
          <a:endParaRPr lang="en-US"/>
        </a:p>
      </dgm:t>
    </dgm:pt>
    <dgm:pt modelId="{94F24A14-3225-4A7B-A8D0-2D5FC9305D81}">
      <dgm:prSet/>
      <dgm:spPr/>
      <dgm:t>
        <a:bodyPr/>
        <a:lstStyle/>
        <a:p>
          <a:r>
            <a:rPr lang="en-US" b="0" i="0" baseline="0"/>
            <a:t>The </a:t>
          </a:r>
          <a:r>
            <a:rPr lang="en-US" b="1" i="0" baseline="0"/>
            <a:t>read</a:t>
          </a:r>
          <a:r>
            <a:rPr lang="en-US" b="0" i="0" baseline="0"/>
            <a:t> method reads the inventory data from the respective file and displays it.</a:t>
          </a:r>
          <a:endParaRPr lang="en-US"/>
        </a:p>
      </dgm:t>
    </dgm:pt>
    <dgm:pt modelId="{DAACF099-66AF-42D7-8266-FF6EBB4FB9BB}" type="parTrans" cxnId="{BFBB0FC3-7D80-4803-8A21-B9B5D9CB0910}">
      <dgm:prSet/>
      <dgm:spPr/>
      <dgm:t>
        <a:bodyPr/>
        <a:lstStyle/>
        <a:p>
          <a:endParaRPr lang="en-US"/>
        </a:p>
      </dgm:t>
    </dgm:pt>
    <dgm:pt modelId="{73F44AF3-1B6E-4818-86CC-BC5828D485F4}" type="sibTrans" cxnId="{BFBB0FC3-7D80-4803-8A21-B9B5D9CB0910}">
      <dgm:prSet/>
      <dgm:spPr/>
      <dgm:t>
        <a:bodyPr/>
        <a:lstStyle/>
        <a:p>
          <a:endParaRPr lang="en-US"/>
        </a:p>
      </dgm:t>
    </dgm:pt>
    <dgm:pt modelId="{E4404F9D-0563-46C8-A97A-E75FC418C413}">
      <dgm:prSet/>
      <dgm:spPr/>
      <dgm:t>
        <a:bodyPr/>
        <a:lstStyle/>
        <a:p>
          <a:r>
            <a:rPr lang="en-US" b="0" i="0" baseline="0"/>
            <a:t>The </a:t>
          </a:r>
          <a:r>
            <a:rPr lang="en-US" b="1" i="0" baseline="0"/>
            <a:t>update</a:t>
          </a:r>
          <a:r>
            <a:rPr lang="en-US" b="0" i="0" baseline="0"/>
            <a:t> method updates the inventory quantities provided by the user and saves the changes to the file.</a:t>
          </a:r>
          <a:endParaRPr lang="en-US"/>
        </a:p>
      </dgm:t>
    </dgm:pt>
    <dgm:pt modelId="{8D341838-7490-4870-A3F2-1519550CD8F5}" type="parTrans" cxnId="{D51A5CFB-BD71-4AA3-9B7B-69E4F03B2CF5}">
      <dgm:prSet/>
      <dgm:spPr/>
      <dgm:t>
        <a:bodyPr/>
        <a:lstStyle/>
        <a:p>
          <a:endParaRPr lang="en-US"/>
        </a:p>
      </dgm:t>
    </dgm:pt>
    <dgm:pt modelId="{341191D2-88DC-4046-BA75-7FDD06F296C1}" type="sibTrans" cxnId="{D51A5CFB-BD71-4AA3-9B7B-69E4F03B2CF5}">
      <dgm:prSet/>
      <dgm:spPr/>
      <dgm:t>
        <a:bodyPr/>
        <a:lstStyle/>
        <a:p>
          <a:endParaRPr lang="en-US"/>
        </a:p>
      </dgm:t>
    </dgm:pt>
    <dgm:pt modelId="{0E87EFCE-2075-400E-AFF3-C909B435E0AD}" type="pres">
      <dgm:prSet presAssocID="{B465D2D9-C309-46CF-9EEE-EB0B6192572F}" presName="root" presStyleCnt="0">
        <dgm:presLayoutVars>
          <dgm:dir/>
          <dgm:resizeHandles val="exact"/>
        </dgm:presLayoutVars>
      </dgm:prSet>
      <dgm:spPr/>
    </dgm:pt>
    <dgm:pt modelId="{59011F29-E9AE-4274-A922-75C819BB679B}" type="pres">
      <dgm:prSet presAssocID="{8E0F82F6-646B-4E21-9377-9F829A10291A}" presName="compNode" presStyleCnt="0"/>
      <dgm:spPr/>
    </dgm:pt>
    <dgm:pt modelId="{2BDDD062-91E4-41F1-87F6-7C5195A5C31E}" type="pres">
      <dgm:prSet presAssocID="{8E0F82F6-646B-4E21-9377-9F829A10291A}" presName="bgRect" presStyleLbl="bgShp" presStyleIdx="0" presStyleCnt="3"/>
      <dgm:spPr/>
    </dgm:pt>
    <dgm:pt modelId="{3039949C-D8CC-4541-A950-C90F6AC823EB}" type="pres">
      <dgm:prSet presAssocID="{8E0F82F6-646B-4E21-9377-9F829A1029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687EA69-9043-4ECF-B161-DB0BF0BE4FB2}" type="pres">
      <dgm:prSet presAssocID="{8E0F82F6-646B-4E21-9377-9F829A10291A}" presName="spaceRect" presStyleCnt="0"/>
      <dgm:spPr/>
    </dgm:pt>
    <dgm:pt modelId="{E941828E-6D21-4C54-A18A-DBE2116495F4}" type="pres">
      <dgm:prSet presAssocID="{8E0F82F6-646B-4E21-9377-9F829A10291A}" presName="parTx" presStyleLbl="revTx" presStyleIdx="0" presStyleCnt="3">
        <dgm:presLayoutVars>
          <dgm:chMax val="0"/>
          <dgm:chPref val="0"/>
        </dgm:presLayoutVars>
      </dgm:prSet>
      <dgm:spPr/>
    </dgm:pt>
    <dgm:pt modelId="{CFDE393E-B3F5-411D-BB61-81A4A49351C0}" type="pres">
      <dgm:prSet presAssocID="{82212090-6BB6-4188-AAC2-0E40EB3633AF}" presName="sibTrans" presStyleCnt="0"/>
      <dgm:spPr/>
    </dgm:pt>
    <dgm:pt modelId="{2692DB19-A7EE-4D62-859E-EB02BE402342}" type="pres">
      <dgm:prSet presAssocID="{94F24A14-3225-4A7B-A8D0-2D5FC9305D81}" presName="compNode" presStyleCnt="0"/>
      <dgm:spPr/>
    </dgm:pt>
    <dgm:pt modelId="{4A9A8E56-2A76-44B9-969C-884CF6D56065}" type="pres">
      <dgm:prSet presAssocID="{94F24A14-3225-4A7B-A8D0-2D5FC9305D81}" presName="bgRect" presStyleLbl="bgShp" presStyleIdx="1" presStyleCnt="3"/>
      <dgm:spPr/>
    </dgm:pt>
    <dgm:pt modelId="{22A02A34-0992-4A9E-9514-3563D26E6236}" type="pres">
      <dgm:prSet presAssocID="{94F24A14-3225-4A7B-A8D0-2D5FC9305D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1D3213FE-DC2E-400B-A114-C5FDCF7D5F2B}" type="pres">
      <dgm:prSet presAssocID="{94F24A14-3225-4A7B-A8D0-2D5FC9305D81}" presName="spaceRect" presStyleCnt="0"/>
      <dgm:spPr/>
    </dgm:pt>
    <dgm:pt modelId="{7EA1EC58-70E0-43E0-8911-D5D7EA6C2F8E}" type="pres">
      <dgm:prSet presAssocID="{94F24A14-3225-4A7B-A8D0-2D5FC9305D81}" presName="parTx" presStyleLbl="revTx" presStyleIdx="1" presStyleCnt="3">
        <dgm:presLayoutVars>
          <dgm:chMax val="0"/>
          <dgm:chPref val="0"/>
        </dgm:presLayoutVars>
      </dgm:prSet>
      <dgm:spPr/>
    </dgm:pt>
    <dgm:pt modelId="{CB1F615F-E59B-45D0-9336-A862847E1FF3}" type="pres">
      <dgm:prSet presAssocID="{73F44AF3-1B6E-4818-86CC-BC5828D485F4}" presName="sibTrans" presStyleCnt="0"/>
      <dgm:spPr/>
    </dgm:pt>
    <dgm:pt modelId="{B0FA79E6-7E9E-414D-8417-70111BC412B3}" type="pres">
      <dgm:prSet presAssocID="{E4404F9D-0563-46C8-A97A-E75FC418C413}" presName="compNode" presStyleCnt="0"/>
      <dgm:spPr/>
    </dgm:pt>
    <dgm:pt modelId="{18754284-5B87-42E2-896B-A9648371DAD9}" type="pres">
      <dgm:prSet presAssocID="{E4404F9D-0563-46C8-A97A-E75FC418C413}" presName="bgRect" presStyleLbl="bgShp" presStyleIdx="2" presStyleCnt="3"/>
      <dgm:spPr/>
    </dgm:pt>
    <dgm:pt modelId="{543D93B5-3592-4FD0-86A5-A637F90CE547}" type="pres">
      <dgm:prSet presAssocID="{E4404F9D-0563-46C8-A97A-E75FC418C4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5C77AC5C-51FC-4A74-87F1-BAB60E53DC32}" type="pres">
      <dgm:prSet presAssocID="{E4404F9D-0563-46C8-A97A-E75FC418C413}" presName="spaceRect" presStyleCnt="0"/>
      <dgm:spPr/>
    </dgm:pt>
    <dgm:pt modelId="{28B06056-374D-4132-B814-8EB5AFC29E08}" type="pres">
      <dgm:prSet presAssocID="{E4404F9D-0563-46C8-A97A-E75FC418C413}" presName="parTx" presStyleLbl="revTx" presStyleIdx="2" presStyleCnt="3">
        <dgm:presLayoutVars>
          <dgm:chMax val="0"/>
          <dgm:chPref val="0"/>
        </dgm:presLayoutVars>
      </dgm:prSet>
      <dgm:spPr/>
    </dgm:pt>
  </dgm:ptLst>
  <dgm:cxnLst>
    <dgm:cxn modelId="{43272D0C-3003-4D89-B37B-93A2BBC3244E}" type="presOf" srcId="{8E0F82F6-646B-4E21-9377-9F829A10291A}" destId="{E941828E-6D21-4C54-A18A-DBE2116495F4}" srcOrd="0" destOrd="0" presId="urn:microsoft.com/office/officeart/2018/2/layout/IconVerticalSolidList"/>
    <dgm:cxn modelId="{107EE95B-B811-4A9B-9E1E-8043C90E6738}" srcId="{B465D2D9-C309-46CF-9EEE-EB0B6192572F}" destId="{8E0F82F6-646B-4E21-9377-9F829A10291A}" srcOrd="0" destOrd="0" parTransId="{AC131BE6-1E0B-4B42-820E-36AD36AF4B5E}" sibTransId="{82212090-6BB6-4188-AAC2-0E40EB3633AF}"/>
    <dgm:cxn modelId="{793F5769-12D2-427E-94BB-D1AB16B4B62D}" type="presOf" srcId="{94F24A14-3225-4A7B-A8D0-2D5FC9305D81}" destId="{7EA1EC58-70E0-43E0-8911-D5D7EA6C2F8E}" srcOrd="0" destOrd="0" presId="urn:microsoft.com/office/officeart/2018/2/layout/IconVerticalSolidList"/>
    <dgm:cxn modelId="{848C596D-2574-4815-AA5F-79726AF95718}" type="presOf" srcId="{B465D2D9-C309-46CF-9EEE-EB0B6192572F}" destId="{0E87EFCE-2075-400E-AFF3-C909B435E0AD}" srcOrd="0" destOrd="0" presId="urn:microsoft.com/office/officeart/2018/2/layout/IconVerticalSolidList"/>
    <dgm:cxn modelId="{711DC1AA-8436-49C7-9195-522F80B524AE}" type="presOf" srcId="{E4404F9D-0563-46C8-A97A-E75FC418C413}" destId="{28B06056-374D-4132-B814-8EB5AFC29E08}" srcOrd="0" destOrd="0" presId="urn:microsoft.com/office/officeart/2018/2/layout/IconVerticalSolidList"/>
    <dgm:cxn modelId="{BFBB0FC3-7D80-4803-8A21-B9B5D9CB0910}" srcId="{B465D2D9-C309-46CF-9EEE-EB0B6192572F}" destId="{94F24A14-3225-4A7B-A8D0-2D5FC9305D81}" srcOrd="1" destOrd="0" parTransId="{DAACF099-66AF-42D7-8266-FF6EBB4FB9BB}" sibTransId="{73F44AF3-1B6E-4818-86CC-BC5828D485F4}"/>
    <dgm:cxn modelId="{D51A5CFB-BD71-4AA3-9B7B-69E4F03B2CF5}" srcId="{B465D2D9-C309-46CF-9EEE-EB0B6192572F}" destId="{E4404F9D-0563-46C8-A97A-E75FC418C413}" srcOrd="2" destOrd="0" parTransId="{8D341838-7490-4870-A3F2-1519550CD8F5}" sibTransId="{341191D2-88DC-4046-BA75-7FDD06F296C1}"/>
    <dgm:cxn modelId="{DBAB0E26-9C8B-4544-83F4-645CBC444FBE}" type="presParOf" srcId="{0E87EFCE-2075-400E-AFF3-C909B435E0AD}" destId="{59011F29-E9AE-4274-A922-75C819BB679B}" srcOrd="0" destOrd="0" presId="urn:microsoft.com/office/officeart/2018/2/layout/IconVerticalSolidList"/>
    <dgm:cxn modelId="{1486C1B8-9CC7-4085-B70F-E9A93A4861F3}" type="presParOf" srcId="{59011F29-E9AE-4274-A922-75C819BB679B}" destId="{2BDDD062-91E4-41F1-87F6-7C5195A5C31E}" srcOrd="0" destOrd="0" presId="urn:microsoft.com/office/officeart/2018/2/layout/IconVerticalSolidList"/>
    <dgm:cxn modelId="{F09293EF-9D9E-4567-A359-653CE5CE7445}" type="presParOf" srcId="{59011F29-E9AE-4274-A922-75C819BB679B}" destId="{3039949C-D8CC-4541-A950-C90F6AC823EB}" srcOrd="1" destOrd="0" presId="urn:microsoft.com/office/officeart/2018/2/layout/IconVerticalSolidList"/>
    <dgm:cxn modelId="{9C97909F-723E-49A0-8A99-E12F3D31B3B9}" type="presParOf" srcId="{59011F29-E9AE-4274-A922-75C819BB679B}" destId="{F687EA69-9043-4ECF-B161-DB0BF0BE4FB2}" srcOrd="2" destOrd="0" presId="urn:microsoft.com/office/officeart/2018/2/layout/IconVerticalSolidList"/>
    <dgm:cxn modelId="{C6DAE9E1-4BB1-4236-B774-C720B6A5D3EB}" type="presParOf" srcId="{59011F29-E9AE-4274-A922-75C819BB679B}" destId="{E941828E-6D21-4C54-A18A-DBE2116495F4}" srcOrd="3" destOrd="0" presId="urn:microsoft.com/office/officeart/2018/2/layout/IconVerticalSolidList"/>
    <dgm:cxn modelId="{FDFAE3F5-7ADD-4F81-A9C9-93605F154947}" type="presParOf" srcId="{0E87EFCE-2075-400E-AFF3-C909B435E0AD}" destId="{CFDE393E-B3F5-411D-BB61-81A4A49351C0}" srcOrd="1" destOrd="0" presId="urn:microsoft.com/office/officeart/2018/2/layout/IconVerticalSolidList"/>
    <dgm:cxn modelId="{1D8309B9-172E-4A78-9FB0-CFD192936915}" type="presParOf" srcId="{0E87EFCE-2075-400E-AFF3-C909B435E0AD}" destId="{2692DB19-A7EE-4D62-859E-EB02BE402342}" srcOrd="2" destOrd="0" presId="urn:microsoft.com/office/officeart/2018/2/layout/IconVerticalSolidList"/>
    <dgm:cxn modelId="{2561FDB1-F205-43CE-9289-5766E2BC87C4}" type="presParOf" srcId="{2692DB19-A7EE-4D62-859E-EB02BE402342}" destId="{4A9A8E56-2A76-44B9-969C-884CF6D56065}" srcOrd="0" destOrd="0" presId="urn:microsoft.com/office/officeart/2018/2/layout/IconVerticalSolidList"/>
    <dgm:cxn modelId="{7FB9B54A-14A7-489F-B0CA-A3CED92D6137}" type="presParOf" srcId="{2692DB19-A7EE-4D62-859E-EB02BE402342}" destId="{22A02A34-0992-4A9E-9514-3563D26E6236}" srcOrd="1" destOrd="0" presId="urn:microsoft.com/office/officeart/2018/2/layout/IconVerticalSolidList"/>
    <dgm:cxn modelId="{A1775C62-1C97-4B37-A0DF-A454FD636CBC}" type="presParOf" srcId="{2692DB19-A7EE-4D62-859E-EB02BE402342}" destId="{1D3213FE-DC2E-400B-A114-C5FDCF7D5F2B}" srcOrd="2" destOrd="0" presId="urn:microsoft.com/office/officeart/2018/2/layout/IconVerticalSolidList"/>
    <dgm:cxn modelId="{0F1485ED-DB98-41F4-8655-CDB29E40F9B8}" type="presParOf" srcId="{2692DB19-A7EE-4D62-859E-EB02BE402342}" destId="{7EA1EC58-70E0-43E0-8911-D5D7EA6C2F8E}" srcOrd="3" destOrd="0" presId="urn:microsoft.com/office/officeart/2018/2/layout/IconVerticalSolidList"/>
    <dgm:cxn modelId="{E6DCAD4D-3953-418E-8BAF-94E31C329245}" type="presParOf" srcId="{0E87EFCE-2075-400E-AFF3-C909B435E0AD}" destId="{CB1F615F-E59B-45D0-9336-A862847E1FF3}" srcOrd="3" destOrd="0" presId="urn:microsoft.com/office/officeart/2018/2/layout/IconVerticalSolidList"/>
    <dgm:cxn modelId="{991E8DE7-88E2-4A67-B8A5-3A0A340C1A05}" type="presParOf" srcId="{0E87EFCE-2075-400E-AFF3-C909B435E0AD}" destId="{B0FA79E6-7E9E-414D-8417-70111BC412B3}" srcOrd="4" destOrd="0" presId="urn:microsoft.com/office/officeart/2018/2/layout/IconVerticalSolidList"/>
    <dgm:cxn modelId="{87C0D967-D95B-4A86-9623-ADCBA7AE66EA}" type="presParOf" srcId="{B0FA79E6-7E9E-414D-8417-70111BC412B3}" destId="{18754284-5B87-42E2-896B-A9648371DAD9}" srcOrd="0" destOrd="0" presId="urn:microsoft.com/office/officeart/2018/2/layout/IconVerticalSolidList"/>
    <dgm:cxn modelId="{704FD81B-32ED-4061-9146-B2C136664431}" type="presParOf" srcId="{B0FA79E6-7E9E-414D-8417-70111BC412B3}" destId="{543D93B5-3592-4FD0-86A5-A637F90CE547}" srcOrd="1" destOrd="0" presId="urn:microsoft.com/office/officeart/2018/2/layout/IconVerticalSolidList"/>
    <dgm:cxn modelId="{0067A8F7-0713-458F-8B7F-C32F8BEF9941}" type="presParOf" srcId="{B0FA79E6-7E9E-414D-8417-70111BC412B3}" destId="{5C77AC5C-51FC-4A74-87F1-BAB60E53DC32}" srcOrd="2" destOrd="0" presId="urn:microsoft.com/office/officeart/2018/2/layout/IconVerticalSolidList"/>
    <dgm:cxn modelId="{078430B6-F2C8-4EEC-9F75-070259A105AE}" type="presParOf" srcId="{B0FA79E6-7E9E-414D-8417-70111BC412B3}" destId="{28B06056-374D-4132-B814-8EB5AFC29E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2E63FE-21EF-42EA-9AA9-DF55C6A461B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CFE9371-A4BF-4A3F-BE52-457CEAA27909}">
      <dgm:prSet/>
      <dgm:spPr/>
      <dgm:t>
        <a:bodyPr/>
        <a:lstStyle/>
        <a:p>
          <a:r>
            <a:rPr lang="en-US" b="0" i="0"/>
            <a:t>The military inventory management system is implemented in Java.</a:t>
          </a:r>
          <a:endParaRPr lang="en-US"/>
        </a:p>
      </dgm:t>
    </dgm:pt>
    <dgm:pt modelId="{4D8C316A-8A22-4944-983F-C524BECD2A81}" type="parTrans" cxnId="{B4FAC052-9B34-485C-9550-55C796840725}">
      <dgm:prSet/>
      <dgm:spPr/>
      <dgm:t>
        <a:bodyPr/>
        <a:lstStyle/>
        <a:p>
          <a:endParaRPr lang="en-US"/>
        </a:p>
      </dgm:t>
    </dgm:pt>
    <dgm:pt modelId="{319C8A76-A60D-4871-A90B-5FB9AB5D6AA8}" type="sibTrans" cxnId="{B4FAC052-9B34-485C-9550-55C796840725}">
      <dgm:prSet/>
      <dgm:spPr/>
      <dgm:t>
        <a:bodyPr/>
        <a:lstStyle/>
        <a:p>
          <a:endParaRPr lang="en-US"/>
        </a:p>
      </dgm:t>
    </dgm:pt>
    <dgm:pt modelId="{48A4C123-315E-4452-BFB9-AA5CF88C61B5}">
      <dgm:prSet/>
      <dgm:spPr/>
      <dgm:t>
        <a:bodyPr/>
        <a:lstStyle/>
        <a:p>
          <a:r>
            <a:rPr lang="en-US" b="0" i="0"/>
            <a:t>It allows real-time tracking and management of inventories for the Army, Navy, and Airforce.</a:t>
          </a:r>
          <a:endParaRPr lang="en-US"/>
        </a:p>
      </dgm:t>
    </dgm:pt>
    <dgm:pt modelId="{C739819C-2E08-484C-8B25-FEB24AA81662}" type="parTrans" cxnId="{4B62D51C-57FC-4A35-9096-CA747A78C8E5}">
      <dgm:prSet/>
      <dgm:spPr/>
      <dgm:t>
        <a:bodyPr/>
        <a:lstStyle/>
        <a:p>
          <a:endParaRPr lang="en-US"/>
        </a:p>
      </dgm:t>
    </dgm:pt>
    <dgm:pt modelId="{2E09B121-9BA6-4867-85FD-B6D12844CD31}" type="sibTrans" cxnId="{4B62D51C-57FC-4A35-9096-CA747A78C8E5}">
      <dgm:prSet/>
      <dgm:spPr/>
      <dgm:t>
        <a:bodyPr/>
        <a:lstStyle/>
        <a:p>
          <a:endParaRPr lang="en-US"/>
        </a:p>
      </dgm:t>
    </dgm:pt>
    <dgm:pt modelId="{C86BE6B9-38BF-447E-A269-A150F675A10B}">
      <dgm:prSet/>
      <dgm:spPr/>
      <dgm:t>
        <a:bodyPr/>
        <a:lstStyle/>
        <a:p>
          <a:r>
            <a:rPr lang="en-US" b="0" i="0"/>
            <a:t>The program provides options to display and update inventory quantities.</a:t>
          </a:r>
          <a:endParaRPr lang="en-US"/>
        </a:p>
      </dgm:t>
    </dgm:pt>
    <dgm:pt modelId="{FDF72268-618A-4AE1-B261-EFA1B5913245}" type="parTrans" cxnId="{53AE5EBD-DF8A-4443-9E9C-8287604C7716}">
      <dgm:prSet/>
      <dgm:spPr/>
      <dgm:t>
        <a:bodyPr/>
        <a:lstStyle/>
        <a:p>
          <a:endParaRPr lang="en-US"/>
        </a:p>
      </dgm:t>
    </dgm:pt>
    <dgm:pt modelId="{301023A0-824F-4397-8980-CA83CA706829}" type="sibTrans" cxnId="{53AE5EBD-DF8A-4443-9E9C-8287604C7716}">
      <dgm:prSet/>
      <dgm:spPr/>
      <dgm:t>
        <a:bodyPr/>
        <a:lstStyle/>
        <a:p>
          <a:endParaRPr lang="en-US"/>
        </a:p>
      </dgm:t>
    </dgm:pt>
    <dgm:pt modelId="{98D2C558-755D-48BE-86B9-9AD41D99422B}">
      <dgm:prSet/>
      <dgm:spPr/>
      <dgm:t>
        <a:bodyPr/>
        <a:lstStyle/>
        <a:p>
          <a:r>
            <a:rPr lang="en-US" b="0" i="0"/>
            <a:t>File handling is used to store and retrieve inventory data.</a:t>
          </a:r>
          <a:endParaRPr lang="en-US"/>
        </a:p>
      </dgm:t>
    </dgm:pt>
    <dgm:pt modelId="{8FC378F4-AF11-43E4-9D1B-500D724C6455}" type="parTrans" cxnId="{7B5B2DCE-C4A9-4B31-A26A-D88C0E496F68}">
      <dgm:prSet/>
      <dgm:spPr/>
      <dgm:t>
        <a:bodyPr/>
        <a:lstStyle/>
        <a:p>
          <a:endParaRPr lang="en-US"/>
        </a:p>
      </dgm:t>
    </dgm:pt>
    <dgm:pt modelId="{2BA9F041-4845-47EA-AC89-D30B672E9E72}" type="sibTrans" cxnId="{7B5B2DCE-C4A9-4B31-A26A-D88C0E496F68}">
      <dgm:prSet/>
      <dgm:spPr/>
      <dgm:t>
        <a:bodyPr/>
        <a:lstStyle/>
        <a:p>
          <a:endParaRPr lang="en-US"/>
        </a:p>
      </dgm:t>
    </dgm:pt>
    <dgm:pt modelId="{3C5AAF45-8D5D-4D33-9CCF-5A167813D961}">
      <dgm:prSet/>
      <dgm:spPr/>
      <dgm:t>
        <a:bodyPr/>
        <a:lstStyle/>
        <a:p>
          <a:r>
            <a:rPr lang="en-US" b="0" i="0"/>
            <a:t>The system helps improve inventory control and operational efficiency in the military.</a:t>
          </a:r>
          <a:endParaRPr lang="en-US"/>
        </a:p>
      </dgm:t>
    </dgm:pt>
    <dgm:pt modelId="{308BCD7B-698F-4F16-AB9B-1E8366B73C23}" type="parTrans" cxnId="{79E6472D-FA98-47FC-AE59-47AEC01D9D15}">
      <dgm:prSet/>
      <dgm:spPr/>
      <dgm:t>
        <a:bodyPr/>
        <a:lstStyle/>
        <a:p>
          <a:endParaRPr lang="en-US"/>
        </a:p>
      </dgm:t>
    </dgm:pt>
    <dgm:pt modelId="{B2F713EC-F45F-42DC-8E25-E8A18EA4D4F1}" type="sibTrans" cxnId="{79E6472D-FA98-47FC-AE59-47AEC01D9D15}">
      <dgm:prSet/>
      <dgm:spPr/>
      <dgm:t>
        <a:bodyPr/>
        <a:lstStyle/>
        <a:p>
          <a:endParaRPr lang="en-US"/>
        </a:p>
      </dgm:t>
    </dgm:pt>
    <dgm:pt modelId="{2654F399-75B9-4388-B27F-7C673FB2FF73}" type="pres">
      <dgm:prSet presAssocID="{0F2E63FE-21EF-42EA-9AA9-DF55C6A461BE}" presName="diagram" presStyleCnt="0">
        <dgm:presLayoutVars>
          <dgm:dir/>
          <dgm:resizeHandles val="exact"/>
        </dgm:presLayoutVars>
      </dgm:prSet>
      <dgm:spPr/>
    </dgm:pt>
    <dgm:pt modelId="{F9738EB6-5B95-4A9B-BEB2-E63D8FA008EF}" type="pres">
      <dgm:prSet presAssocID="{6CFE9371-A4BF-4A3F-BE52-457CEAA27909}" presName="node" presStyleLbl="node1" presStyleIdx="0" presStyleCnt="5">
        <dgm:presLayoutVars>
          <dgm:bulletEnabled val="1"/>
        </dgm:presLayoutVars>
      </dgm:prSet>
      <dgm:spPr/>
    </dgm:pt>
    <dgm:pt modelId="{4A7441E5-5AE1-410B-96E1-AA7FACCC4444}" type="pres">
      <dgm:prSet presAssocID="{319C8A76-A60D-4871-A90B-5FB9AB5D6AA8}" presName="sibTrans" presStyleCnt="0"/>
      <dgm:spPr/>
    </dgm:pt>
    <dgm:pt modelId="{4554219E-DC9B-4828-8334-258239FEE482}" type="pres">
      <dgm:prSet presAssocID="{48A4C123-315E-4452-BFB9-AA5CF88C61B5}" presName="node" presStyleLbl="node1" presStyleIdx="1" presStyleCnt="5">
        <dgm:presLayoutVars>
          <dgm:bulletEnabled val="1"/>
        </dgm:presLayoutVars>
      </dgm:prSet>
      <dgm:spPr/>
    </dgm:pt>
    <dgm:pt modelId="{015AC1B8-71E4-46FF-9909-9B5FB9CF9E16}" type="pres">
      <dgm:prSet presAssocID="{2E09B121-9BA6-4867-85FD-B6D12844CD31}" presName="sibTrans" presStyleCnt="0"/>
      <dgm:spPr/>
    </dgm:pt>
    <dgm:pt modelId="{1A72A85B-2CB1-463A-AB80-BAA3A347FE15}" type="pres">
      <dgm:prSet presAssocID="{C86BE6B9-38BF-447E-A269-A150F675A10B}" presName="node" presStyleLbl="node1" presStyleIdx="2" presStyleCnt="5">
        <dgm:presLayoutVars>
          <dgm:bulletEnabled val="1"/>
        </dgm:presLayoutVars>
      </dgm:prSet>
      <dgm:spPr/>
    </dgm:pt>
    <dgm:pt modelId="{39B14445-D78C-4967-9D9B-5A320C3EBD4D}" type="pres">
      <dgm:prSet presAssocID="{301023A0-824F-4397-8980-CA83CA706829}" presName="sibTrans" presStyleCnt="0"/>
      <dgm:spPr/>
    </dgm:pt>
    <dgm:pt modelId="{BD6DACEA-0F48-4C46-8A2D-A4DE6369521D}" type="pres">
      <dgm:prSet presAssocID="{98D2C558-755D-48BE-86B9-9AD41D99422B}" presName="node" presStyleLbl="node1" presStyleIdx="3" presStyleCnt="5">
        <dgm:presLayoutVars>
          <dgm:bulletEnabled val="1"/>
        </dgm:presLayoutVars>
      </dgm:prSet>
      <dgm:spPr/>
    </dgm:pt>
    <dgm:pt modelId="{963811E0-B58C-46A8-816D-B8F59213564A}" type="pres">
      <dgm:prSet presAssocID="{2BA9F041-4845-47EA-AC89-D30B672E9E72}" presName="sibTrans" presStyleCnt="0"/>
      <dgm:spPr/>
    </dgm:pt>
    <dgm:pt modelId="{7E2C0531-0523-437E-BD4B-07F3EF65099D}" type="pres">
      <dgm:prSet presAssocID="{3C5AAF45-8D5D-4D33-9CCF-5A167813D961}" presName="node" presStyleLbl="node1" presStyleIdx="4" presStyleCnt="5">
        <dgm:presLayoutVars>
          <dgm:bulletEnabled val="1"/>
        </dgm:presLayoutVars>
      </dgm:prSet>
      <dgm:spPr/>
    </dgm:pt>
  </dgm:ptLst>
  <dgm:cxnLst>
    <dgm:cxn modelId="{0133CB03-477E-4884-A3C3-C9C92F9815D3}" type="presOf" srcId="{6CFE9371-A4BF-4A3F-BE52-457CEAA27909}" destId="{F9738EB6-5B95-4A9B-BEB2-E63D8FA008EF}" srcOrd="0" destOrd="0" presId="urn:microsoft.com/office/officeart/2005/8/layout/default"/>
    <dgm:cxn modelId="{4B62D51C-57FC-4A35-9096-CA747A78C8E5}" srcId="{0F2E63FE-21EF-42EA-9AA9-DF55C6A461BE}" destId="{48A4C123-315E-4452-BFB9-AA5CF88C61B5}" srcOrd="1" destOrd="0" parTransId="{C739819C-2E08-484C-8B25-FEB24AA81662}" sibTransId="{2E09B121-9BA6-4867-85FD-B6D12844CD31}"/>
    <dgm:cxn modelId="{50780622-A9D4-480D-B5A1-2AC78A705A98}" type="presOf" srcId="{C86BE6B9-38BF-447E-A269-A150F675A10B}" destId="{1A72A85B-2CB1-463A-AB80-BAA3A347FE15}" srcOrd="0" destOrd="0" presId="urn:microsoft.com/office/officeart/2005/8/layout/default"/>
    <dgm:cxn modelId="{79E6472D-FA98-47FC-AE59-47AEC01D9D15}" srcId="{0F2E63FE-21EF-42EA-9AA9-DF55C6A461BE}" destId="{3C5AAF45-8D5D-4D33-9CCF-5A167813D961}" srcOrd="4" destOrd="0" parTransId="{308BCD7B-698F-4F16-AB9B-1E8366B73C23}" sibTransId="{B2F713EC-F45F-42DC-8E25-E8A18EA4D4F1}"/>
    <dgm:cxn modelId="{C4A7AB5C-F327-4FC9-903E-C4B5D7E2837B}" type="presOf" srcId="{0F2E63FE-21EF-42EA-9AA9-DF55C6A461BE}" destId="{2654F399-75B9-4388-B27F-7C673FB2FF73}" srcOrd="0" destOrd="0" presId="urn:microsoft.com/office/officeart/2005/8/layout/default"/>
    <dgm:cxn modelId="{B4FAC052-9B34-485C-9550-55C796840725}" srcId="{0F2E63FE-21EF-42EA-9AA9-DF55C6A461BE}" destId="{6CFE9371-A4BF-4A3F-BE52-457CEAA27909}" srcOrd="0" destOrd="0" parTransId="{4D8C316A-8A22-4944-983F-C524BECD2A81}" sibTransId="{319C8A76-A60D-4871-A90B-5FB9AB5D6AA8}"/>
    <dgm:cxn modelId="{77EB8359-7C55-4853-B799-9B72FABA0C27}" type="presOf" srcId="{3C5AAF45-8D5D-4D33-9CCF-5A167813D961}" destId="{7E2C0531-0523-437E-BD4B-07F3EF65099D}" srcOrd="0" destOrd="0" presId="urn:microsoft.com/office/officeart/2005/8/layout/default"/>
    <dgm:cxn modelId="{3918DE84-51A3-4AC6-AE44-C3954A13D5D3}" type="presOf" srcId="{98D2C558-755D-48BE-86B9-9AD41D99422B}" destId="{BD6DACEA-0F48-4C46-8A2D-A4DE6369521D}" srcOrd="0" destOrd="0" presId="urn:microsoft.com/office/officeart/2005/8/layout/default"/>
    <dgm:cxn modelId="{53AE5EBD-DF8A-4443-9E9C-8287604C7716}" srcId="{0F2E63FE-21EF-42EA-9AA9-DF55C6A461BE}" destId="{C86BE6B9-38BF-447E-A269-A150F675A10B}" srcOrd="2" destOrd="0" parTransId="{FDF72268-618A-4AE1-B261-EFA1B5913245}" sibTransId="{301023A0-824F-4397-8980-CA83CA706829}"/>
    <dgm:cxn modelId="{7B5B2DCE-C4A9-4B31-A26A-D88C0E496F68}" srcId="{0F2E63FE-21EF-42EA-9AA9-DF55C6A461BE}" destId="{98D2C558-755D-48BE-86B9-9AD41D99422B}" srcOrd="3" destOrd="0" parTransId="{8FC378F4-AF11-43E4-9D1B-500D724C6455}" sibTransId="{2BA9F041-4845-47EA-AC89-D30B672E9E72}"/>
    <dgm:cxn modelId="{483812F6-B599-4C82-A8CF-2A4B7283D108}" type="presOf" srcId="{48A4C123-315E-4452-BFB9-AA5CF88C61B5}" destId="{4554219E-DC9B-4828-8334-258239FEE482}" srcOrd="0" destOrd="0" presId="urn:microsoft.com/office/officeart/2005/8/layout/default"/>
    <dgm:cxn modelId="{D1A94214-E326-4F9E-A67B-B193EDBE6A0B}" type="presParOf" srcId="{2654F399-75B9-4388-B27F-7C673FB2FF73}" destId="{F9738EB6-5B95-4A9B-BEB2-E63D8FA008EF}" srcOrd="0" destOrd="0" presId="urn:microsoft.com/office/officeart/2005/8/layout/default"/>
    <dgm:cxn modelId="{E9CF21BC-36C6-4B31-B7F2-751DF8F20B31}" type="presParOf" srcId="{2654F399-75B9-4388-B27F-7C673FB2FF73}" destId="{4A7441E5-5AE1-410B-96E1-AA7FACCC4444}" srcOrd="1" destOrd="0" presId="urn:microsoft.com/office/officeart/2005/8/layout/default"/>
    <dgm:cxn modelId="{4E26CE01-7305-4BE1-8C21-E5CDF1F538F6}" type="presParOf" srcId="{2654F399-75B9-4388-B27F-7C673FB2FF73}" destId="{4554219E-DC9B-4828-8334-258239FEE482}" srcOrd="2" destOrd="0" presId="urn:microsoft.com/office/officeart/2005/8/layout/default"/>
    <dgm:cxn modelId="{093073DA-BBC4-497C-BD60-4289898C6BBC}" type="presParOf" srcId="{2654F399-75B9-4388-B27F-7C673FB2FF73}" destId="{015AC1B8-71E4-46FF-9909-9B5FB9CF9E16}" srcOrd="3" destOrd="0" presId="urn:microsoft.com/office/officeart/2005/8/layout/default"/>
    <dgm:cxn modelId="{B86F528D-28D0-49A0-97BA-19E9EA0C7998}" type="presParOf" srcId="{2654F399-75B9-4388-B27F-7C673FB2FF73}" destId="{1A72A85B-2CB1-463A-AB80-BAA3A347FE15}" srcOrd="4" destOrd="0" presId="urn:microsoft.com/office/officeart/2005/8/layout/default"/>
    <dgm:cxn modelId="{FB072FE8-8DAE-4452-B218-1D2A0765EF98}" type="presParOf" srcId="{2654F399-75B9-4388-B27F-7C673FB2FF73}" destId="{39B14445-D78C-4967-9D9B-5A320C3EBD4D}" srcOrd="5" destOrd="0" presId="urn:microsoft.com/office/officeart/2005/8/layout/default"/>
    <dgm:cxn modelId="{ACC0DF07-4B53-4769-8AE2-D09EF5AE03B7}" type="presParOf" srcId="{2654F399-75B9-4388-B27F-7C673FB2FF73}" destId="{BD6DACEA-0F48-4C46-8A2D-A4DE6369521D}" srcOrd="6" destOrd="0" presId="urn:microsoft.com/office/officeart/2005/8/layout/default"/>
    <dgm:cxn modelId="{AF4C0ABF-B344-426D-93AA-265AAF084F17}" type="presParOf" srcId="{2654F399-75B9-4388-B27F-7C673FB2FF73}" destId="{963811E0-B58C-46A8-816D-B8F59213564A}" srcOrd="7" destOrd="0" presId="urn:microsoft.com/office/officeart/2005/8/layout/default"/>
    <dgm:cxn modelId="{B43ECE63-E8CB-4073-8059-8B089A219156}" type="presParOf" srcId="{2654F399-75B9-4388-B27F-7C673FB2FF73}" destId="{7E2C0531-0523-437E-BD4B-07F3EF65099D}"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23F78-86F3-4B8F-A560-1374B0629207}">
      <dsp:nvSpPr>
        <dsp:cNvPr id="0" name=""/>
        <dsp:cNvSpPr/>
      </dsp:nvSpPr>
      <dsp:spPr>
        <a:xfrm>
          <a:off x="0" y="306357"/>
          <a:ext cx="7003777" cy="125804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It is a Java program for a military inventory management system.</a:t>
          </a:r>
          <a:endParaRPr lang="en-US" sz="2300" kern="1200"/>
        </a:p>
      </dsp:txBody>
      <dsp:txXfrm>
        <a:off x="61413" y="367770"/>
        <a:ext cx="6880951" cy="1135216"/>
      </dsp:txXfrm>
    </dsp:sp>
    <dsp:sp modelId="{E372A5DB-078D-40D5-9A08-BA107B6965E9}">
      <dsp:nvSpPr>
        <dsp:cNvPr id="0" name=""/>
        <dsp:cNvSpPr/>
      </dsp:nvSpPr>
      <dsp:spPr>
        <a:xfrm>
          <a:off x="0" y="1630640"/>
          <a:ext cx="7003777" cy="1258042"/>
        </a:xfrm>
        <a:prstGeom prst="roundRect">
          <a:avLst/>
        </a:prstGeom>
        <a:solidFill>
          <a:schemeClr val="accent2">
            <a:hueOff val="-496652"/>
            <a:satOff val="-139"/>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a:t>
          </a:r>
          <a:r>
            <a:rPr lang="en-US" sz="2300" b="0" i="0" kern="1200"/>
            <a:t>he code consists of multiple classes representing different branches of the military (Army, Navy, Airforce) and an inventory management class.</a:t>
          </a:r>
          <a:endParaRPr lang="en-US" sz="2300" kern="1200"/>
        </a:p>
      </dsp:txBody>
      <dsp:txXfrm>
        <a:off x="61413" y="1692053"/>
        <a:ext cx="6880951" cy="1135216"/>
      </dsp:txXfrm>
    </dsp:sp>
    <dsp:sp modelId="{D18F41E0-FD1E-4D83-8F12-81DDF85818AB}">
      <dsp:nvSpPr>
        <dsp:cNvPr id="0" name=""/>
        <dsp:cNvSpPr/>
      </dsp:nvSpPr>
      <dsp:spPr>
        <a:xfrm>
          <a:off x="0" y="2954922"/>
          <a:ext cx="7003777" cy="1258042"/>
        </a:xfrm>
        <a:prstGeom prst="roundRect">
          <a:avLst/>
        </a:prstGeom>
        <a:solidFill>
          <a:schemeClr val="accent2">
            <a:hueOff val="-993303"/>
            <a:satOff val="-279"/>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The program allows users to perform various operations such as displaying inventory, updating inventory quantities, and managing inventory files.</a:t>
          </a:r>
          <a:endParaRPr lang="en-US" sz="2300" kern="1200"/>
        </a:p>
      </dsp:txBody>
      <dsp:txXfrm>
        <a:off x="61413" y="3016335"/>
        <a:ext cx="6880951" cy="1135216"/>
      </dsp:txXfrm>
    </dsp:sp>
    <dsp:sp modelId="{3A710A7D-C751-49A2-87E2-F8756E9CDB79}">
      <dsp:nvSpPr>
        <dsp:cNvPr id="0" name=""/>
        <dsp:cNvSpPr/>
      </dsp:nvSpPr>
      <dsp:spPr>
        <a:xfrm>
          <a:off x="0" y="4279205"/>
          <a:ext cx="7003777" cy="1258042"/>
        </a:xfrm>
        <a:prstGeom prst="roundRect">
          <a:avLst/>
        </a:prstGeom>
        <a:solidFill>
          <a:schemeClr val="accent2">
            <a:hueOff val="-1489955"/>
            <a:satOff val="-418"/>
            <a:lumOff val="9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We have used try catch function for IO exception, We have used inheritance here also we have used file handling here.</a:t>
          </a:r>
        </a:p>
      </dsp:txBody>
      <dsp:txXfrm>
        <a:off x="61413" y="4340618"/>
        <a:ext cx="6880951" cy="1135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9A204-345A-4AA3-9C06-034425E708D5}">
      <dsp:nvSpPr>
        <dsp:cNvPr id="0" name=""/>
        <dsp:cNvSpPr/>
      </dsp:nvSpPr>
      <dsp:spPr>
        <a:xfrm>
          <a:off x="0" y="713"/>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8C559-01FB-4CE9-BAA5-78302A32D5AA}">
      <dsp:nvSpPr>
        <dsp:cNvPr id="0" name=""/>
        <dsp:cNvSpPr/>
      </dsp:nvSpPr>
      <dsp:spPr>
        <a:xfrm>
          <a:off x="0" y="713"/>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It serves as the entry point of the program.</a:t>
          </a:r>
          <a:endParaRPr lang="en-US" sz="2300" kern="1200"/>
        </a:p>
      </dsp:txBody>
      <dsp:txXfrm>
        <a:off x="0" y="713"/>
        <a:ext cx="7003777" cy="1168435"/>
      </dsp:txXfrm>
    </dsp:sp>
    <dsp:sp modelId="{E38067BA-ABAA-4D2B-9815-833F3798DEBA}">
      <dsp:nvSpPr>
        <dsp:cNvPr id="0" name=""/>
        <dsp:cNvSpPr/>
      </dsp:nvSpPr>
      <dsp:spPr>
        <a:xfrm>
          <a:off x="0" y="1169148"/>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E31AE6-142C-428E-A825-A5BCDE62AEE7}">
      <dsp:nvSpPr>
        <dsp:cNvPr id="0" name=""/>
        <dsp:cNvSpPr/>
      </dsp:nvSpPr>
      <dsp:spPr>
        <a:xfrm>
          <a:off x="0" y="1169148"/>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Creates instances of the Army, Navy, and Airforce classes for inventory management.</a:t>
          </a:r>
          <a:endParaRPr lang="en-US" sz="2300" kern="1200"/>
        </a:p>
      </dsp:txBody>
      <dsp:txXfrm>
        <a:off x="0" y="1169148"/>
        <a:ext cx="7003777" cy="1168435"/>
      </dsp:txXfrm>
    </dsp:sp>
    <dsp:sp modelId="{23A24B4E-5D68-4782-A58A-C021DF7AD741}">
      <dsp:nvSpPr>
        <dsp:cNvPr id="0" name=""/>
        <dsp:cNvSpPr/>
      </dsp:nvSpPr>
      <dsp:spPr>
        <a:xfrm>
          <a:off x="0" y="2337584"/>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453DE2-6886-47F1-B2B7-E68A4C64F580}">
      <dsp:nvSpPr>
        <dsp:cNvPr id="0" name=""/>
        <dsp:cNvSpPr/>
      </dsp:nvSpPr>
      <dsp:spPr>
        <a:xfrm>
          <a:off x="0" y="2337584"/>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Prompts the user for the number of inputs they want to perform.</a:t>
          </a:r>
          <a:endParaRPr lang="en-US" sz="2300" kern="1200"/>
        </a:p>
      </dsp:txBody>
      <dsp:txXfrm>
        <a:off x="0" y="2337584"/>
        <a:ext cx="7003777" cy="1168435"/>
      </dsp:txXfrm>
    </dsp:sp>
    <dsp:sp modelId="{83F499C0-C43E-4A73-BC6F-8E697C417600}">
      <dsp:nvSpPr>
        <dsp:cNvPr id="0" name=""/>
        <dsp:cNvSpPr/>
      </dsp:nvSpPr>
      <dsp:spPr>
        <a:xfrm>
          <a:off x="0" y="3506020"/>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224B2-87A8-42B1-BD5A-06CE49D35873}">
      <dsp:nvSpPr>
        <dsp:cNvPr id="0" name=""/>
        <dsp:cNvSpPr/>
      </dsp:nvSpPr>
      <dsp:spPr>
        <a:xfrm>
          <a:off x="0" y="3506020"/>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Uses a loop to iterate over the inputs and presents a menu of options to the user.</a:t>
          </a:r>
          <a:endParaRPr lang="en-US" sz="2300" kern="1200"/>
        </a:p>
      </dsp:txBody>
      <dsp:txXfrm>
        <a:off x="0" y="3506020"/>
        <a:ext cx="7003777" cy="1168435"/>
      </dsp:txXfrm>
    </dsp:sp>
    <dsp:sp modelId="{297DA4D0-BD7A-415B-8512-81B2C3DEF404}">
      <dsp:nvSpPr>
        <dsp:cNvPr id="0" name=""/>
        <dsp:cNvSpPr/>
      </dsp:nvSpPr>
      <dsp:spPr>
        <a:xfrm>
          <a:off x="0" y="4674456"/>
          <a:ext cx="700377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9F870A-2A5C-4451-9150-A4F2DBDC2E34}">
      <dsp:nvSpPr>
        <dsp:cNvPr id="0" name=""/>
        <dsp:cNvSpPr/>
      </dsp:nvSpPr>
      <dsp:spPr>
        <a:xfrm>
          <a:off x="0" y="4674456"/>
          <a:ext cx="7003777" cy="1168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Based on the user's selection, it calls the respective methods to display or update the inventory.</a:t>
          </a:r>
          <a:endParaRPr lang="en-US" sz="2300" kern="1200"/>
        </a:p>
      </dsp:txBody>
      <dsp:txXfrm>
        <a:off x="0" y="4674456"/>
        <a:ext cx="7003777" cy="1168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56B3F-9CFE-464E-9079-18A7C618DA06}">
      <dsp:nvSpPr>
        <dsp:cNvPr id="0" name=""/>
        <dsp:cNvSpPr/>
      </dsp:nvSpPr>
      <dsp:spPr>
        <a:xfrm>
          <a:off x="0" y="0"/>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56A7D-C7FD-434A-8E78-9D879E04D0C0}">
      <dsp:nvSpPr>
        <dsp:cNvPr id="0" name=""/>
        <dsp:cNvSpPr/>
      </dsp:nvSpPr>
      <dsp:spPr>
        <a:xfrm>
          <a:off x="0" y="0"/>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It serves as the base class for the Army, Navy, and Airforce classes.</a:t>
          </a:r>
          <a:endParaRPr lang="en-US" sz="2900" kern="1200"/>
        </a:p>
      </dsp:txBody>
      <dsp:txXfrm>
        <a:off x="0" y="0"/>
        <a:ext cx="7003777" cy="1460901"/>
      </dsp:txXfrm>
    </dsp:sp>
    <dsp:sp modelId="{2D88AF1B-FF8E-4BD8-88D7-6C7553B71A74}">
      <dsp:nvSpPr>
        <dsp:cNvPr id="0" name=""/>
        <dsp:cNvSpPr/>
      </dsp:nvSpPr>
      <dsp:spPr>
        <a:xfrm>
          <a:off x="0" y="1460901"/>
          <a:ext cx="7003777"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4D53BA-6116-43C5-B582-FB86F89C1199}">
      <dsp:nvSpPr>
        <dsp:cNvPr id="0" name=""/>
        <dsp:cNvSpPr/>
      </dsp:nvSpPr>
      <dsp:spPr>
        <a:xfrm>
          <a:off x="0" y="1460901"/>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a:t>Contains the common attributes </a:t>
          </a:r>
          <a:r>
            <a:rPr lang="en-US" sz="2900" b="1" i="0" kern="1200" baseline="0"/>
            <a:t>guns</a:t>
          </a:r>
          <a:r>
            <a:rPr lang="en-US" sz="2900" b="0" i="0" kern="1200" baseline="0"/>
            <a:t> and </a:t>
          </a:r>
          <a:r>
            <a:rPr lang="en-US" sz="2900" b="1" i="0" kern="1200" baseline="0"/>
            <a:t>vest</a:t>
          </a:r>
          <a:r>
            <a:rPr lang="en-US" sz="2900" b="0" i="0" kern="1200" baseline="0"/>
            <a:t> representing the inventory quantities.</a:t>
          </a:r>
          <a:endParaRPr lang="en-US" sz="2900" kern="1200"/>
        </a:p>
      </dsp:txBody>
      <dsp:txXfrm>
        <a:off x="0" y="1460901"/>
        <a:ext cx="7003777" cy="1460901"/>
      </dsp:txXfrm>
    </dsp:sp>
    <dsp:sp modelId="{C8CDBEB6-245C-4F68-B135-E1E11E314F62}">
      <dsp:nvSpPr>
        <dsp:cNvPr id="0" name=""/>
        <dsp:cNvSpPr/>
      </dsp:nvSpPr>
      <dsp:spPr>
        <a:xfrm>
          <a:off x="0" y="2921802"/>
          <a:ext cx="7003777"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DD020-376D-4D04-A3CE-4A7C9E5D7085}">
      <dsp:nvSpPr>
        <dsp:cNvPr id="0" name=""/>
        <dsp:cNvSpPr/>
      </dsp:nvSpPr>
      <dsp:spPr>
        <a:xfrm>
          <a:off x="0" y="2921802"/>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dirty="0"/>
            <a:t>The </a:t>
          </a:r>
          <a:r>
            <a:rPr lang="en-US" sz="2900" b="1" i="0" kern="1200" baseline="0" dirty="0"/>
            <a:t>read</a:t>
          </a:r>
          <a:r>
            <a:rPr lang="en-US" sz="2900" b="0" i="0" kern="1200" baseline="0" dirty="0"/>
            <a:t> method for reading and displaying the inventory from a file.</a:t>
          </a:r>
          <a:endParaRPr lang="en-US" sz="2900" kern="1200" dirty="0"/>
        </a:p>
      </dsp:txBody>
      <dsp:txXfrm>
        <a:off x="0" y="2921802"/>
        <a:ext cx="7003777" cy="1460901"/>
      </dsp:txXfrm>
    </dsp:sp>
    <dsp:sp modelId="{39B991A3-8F29-4840-9316-32F1C2435EE6}">
      <dsp:nvSpPr>
        <dsp:cNvPr id="0" name=""/>
        <dsp:cNvSpPr/>
      </dsp:nvSpPr>
      <dsp:spPr>
        <a:xfrm>
          <a:off x="0" y="4382703"/>
          <a:ext cx="7003777"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3F2B00-AE50-4B98-9186-9E9B206A719B}">
      <dsp:nvSpPr>
        <dsp:cNvPr id="0" name=""/>
        <dsp:cNvSpPr/>
      </dsp:nvSpPr>
      <dsp:spPr>
        <a:xfrm>
          <a:off x="0" y="4382703"/>
          <a:ext cx="7003777" cy="1460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baseline="0" dirty="0"/>
            <a:t>The </a:t>
          </a:r>
          <a:r>
            <a:rPr lang="en-US" sz="2900" b="1" i="0" kern="1200" baseline="0" dirty="0"/>
            <a:t>update</a:t>
          </a:r>
          <a:r>
            <a:rPr lang="en-US" sz="2900" b="0" i="0" kern="1200" baseline="0" dirty="0"/>
            <a:t> method for updating the inventory quantities and saving the changes to a file.</a:t>
          </a:r>
          <a:endParaRPr lang="en-US" sz="2900" kern="1200" dirty="0"/>
        </a:p>
      </dsp:txBody>
      <dsp:txXfrm>
        <a:off x="0" y="4382703"/>
        <a:ext cx="7003777" cy="1460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02D90-A8C6-42A2-8AA5-B61448D175B6}">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13057-7034-43BE-93E5-CC6757CF0E55}">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4D1E76-BA56-49E5-8B38-9B7536193F50}">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844550">
            <a:lnSpc>
              <a:spcPct val="90000"/>
            </a:lnSpc>
            <a:spcBef>
              <a:spcPct val="0"/>
            </a:spcBef>
            <a:spcAft>
              <a:spcPct val="35000"/>
            </a:spcAft>
            <a:buNone/>
          </a:pPr>
          <a:r>
            <a:rPr lang="en-US" sz="1900" b="0" i="0" kern="1200" baseline="0"/>
            <a:t>Each class extends the Inventory class, inheriting its attributes and methods.</a:t>
          </a:r>
          <a:endParaRPr lang="en-US" sz="1900" kern="1200"/>
        </a:p>
      </dsp:txBody>
      <dsp:txXfrm>
        <a:off x="1419739" y="2425"/>
        <a:ext cx="5584037" cy="1229211"/>
      </dsp:txXfrm>
    </dsp:sp>
    <dsp:sp modelId="{EC2F9575-EA6C-40F4-A4EB-42D7BC57C727}">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0B695-E297-48D5-AC26-AF06AF95BF35}">
      <dsp:nvSpPr>
        <dsp:cNvPr id="0" name=""/>
        <dsp:cNvSpPr/>
      </dsp:nvSpPr>
      <dsp:spPr>
        <a:xfrm>
          <a:off x="371836" y="1815512"/>
          <a:ext cx="676066" cy="676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B7A16-62AC-4445-A480-E16D3C6B735E}">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844550">
            <a:lnSpc>
              <a:spcPct val="90000"/>
            </a:lnSpc>
            <a:spcBef>
              <a:spcPct val="0"/>
            </a:spcBef>
            <a:spcAft>
              <a:spcPct val="35000"/>
            </a:spcAft>
            <a:buNone/>
          </a:pPr>
          <a:r>
            <a:rPr lang="en-US" sz="1900" b="0" i="0" kern="1200" baseline="0"/>
            <a:t>They override the </a:t>
          </a:r>
          <a:r>
            <a:rPr lang="en-US" sz="1900" b="1" i="0" kern="1200" baseline="0"/>
            <a:t>read</a:t>
          </a:r>
          <a:r>
            <a:rPr lang="en-US" sz="1900" b="0" i="0" kern="1200" baseline="0"/>
            <a:t> and </a:t>
          </a:r>
          <a:r>
            <a:rPr lang="en-US" sz="1900" b="1" i="0" kern="1200" baseline="0"/>
            <a:t>update</a:t>
          </a:r>
          <a:r>
            <a:rPr lang="en-US" sz="1900" b="0" i="0" kern="1200" baseline="0"/>
            <a:t> methods to provide branch-specific functionality.</a:t>
          </a:r>
          <a:endParaRPr lang="en-US" sz="1900" kern="1200"/>
        </a:p>
      </dsp:txBody>
      <dsp:txXfrm>
        <a:off x="1419739" y="1538939"/>
        <a:ext cx="5584037" cy="1229211"/>
      </dsp:txXfrm>
    </dsp:sp>
    <dsp:sp modelId="{5007A8C4-5358-419B-9062-BA16B43387A4}">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81EAE-A538-4A0E-84CA-AB75AA679B94}">
      <dsp:nvSpPr>
        <dsp:cNvPr id="0" name=""/>
        <dsp:cNvSpPr/>
      </dsp:nvSpPr>
      <dsp:spPr>
        <a:xfrm>
          <a:off x="371836" y="3352026"/>
          <a:ext cx="676066" cy="676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DB8D1A-4FFF-4FB6-B4F5-766D81FB08FA}">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844550">
            <a:lnSpc>
              <a:spcPct val="90000"/>
            </a:lnSpc>
            <a:spcBef>
              <a:spcPct val="0"/>
            </a:spcBef>
            <a:spcAft>
              <a:spcPct val="35000"/>
            </a:spcAft>
            <a:buNone/>
          </a:pPr>
          <a:r>
            <a:rPr lang="en-US" sz="1900" b="0" i="0" kern="1200" baseline="0"/>
            <a:t>The </a:t>
          </a:r>
          <a:r>
            <a:rPr lang="en-US" sz="1900" b="1" i="0" kern="1200" baseline="0"/>
            <a:t>read</a:t>
          </a:r>
          <a:r>
            <a:rPr lang="en-US" sz="1900" b="0" i="0" kern="1200" baseline="0"/>
            <a:t> method reads and displays the inventory from the respective branch's file.</a:t>
          </a:r>
          <a:endParaRPr lang="en-US" sz="1900" kern="1200"/>
        </a:p>
      </dsp:txBody>
      <dsp:txXfrm>
        <a:off x="1419739" y="3075453"/>
        <a:ext cx="5584037" cy="1229211"/>
      </dsp:txXfrm>
    </dsp:sp>
    <dsp:sp modelId="{18257D87-7663-43A1-9AC4-23E718959B14}">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553FD-DB82-4F1C-92C9-A2819F26FC8A}">
      <dsp:nvSpPr>
        <dsp:cNvPr id="0" name=""/>
        <dsp:cNvSpPr/>
      </dsp:nvSpPr>
      <dsp:spPr>
        <a:xfrm>
          <a:off x="371836" y="4888540"/>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51E57A-E800-4CFF-A6DA-93EEB0CC4B1A}">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844550">
            <a:lnSpc>
              <a:spcPct val="90000"/>
            </a:lnSpc>
            <a:spcBef>
              <a:spcPct val="0"/>
            </a:spcBef>
            <a:spcAft>
              <a:spcPct val="35000"/>
            </a:spcAft>
            <a:buNone/>
          </a:pPr>
          <a:r>
            <a:rPr lang="en-US" sz="1900" b="0" i="0" kern="1200" baseline="0"/>
            <a:t>The </a:t>
          </a:r>
          <a:r>
            <a:rPr lang="en-US" sz="1900" b="1" i="0" kern="1200" baseline="0"/>
            <a:t>update</a:t>
          </a:r>
          <a:r>
            <a:rPr lang="en-US" sz="1900" b="0" i="0" kern="1200" baseline="0"/>
            <a:t> method allows the user to update the inventory quantities for the specific branch and saves the changes to the file.</a:t>
          </a:r>
          <a:endParaRPr lang="en-US" sz="1900" kern="1200"/>
        </a:p>
      </dsp:txBody>
      <dsp:txXfrm>
        <a:off x="1419739" y="4611968"/>
        <a:ext cx="5584037" cy="12292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DD062-91E4-41F1-87F6-7C5195A5C31E}">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9949C-D8CC-4541-A950-C90F6AC823EB}">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1828E-6D21-4C54-A18A-DBE2116495F4}">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b="0" i="0" kern="1200" baseline="0"/>
            <a:t>Files named "Army.txt," "Navy.txt," and "Airforce.txt" are used to store the inventory data for each branch.</a:t>
          </a:r>
          <a:endParaRPr lang="en-US" sz="2300" kern="1200"/>
        </a:p>
      </dsp:txBody>
      <dsp:txXfrm>
        <a:off x="1927918" y="713"/>
        <a:ext cx="5075858" cy="1669193"/>
      </dsp:txXfrm>
    </dsp:sp>
    <dsp:sp modelId="{4A9A8E56-2A76-44B9-969C-884CF6D56065}">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02A34-0992-4A9E-9514-3563D26E6236}">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A1EC58-70E0-43E0-8911-D5D7EA6C2F8E}">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b="0" i="0" kern="1200" baseline="0"/>
            <a:t>The </a:t>
          </a:r>
          <a:r>
            <a:rPr lang="en-US" sz="2300" b="1" i="0" kern="1200" baseline="0"/>
            <a:t>read</a:t>
          </a:r>
          <a:r>
            <a:rPr lang="en-US" sz="2300" b="0" i="0" kern="1200" baseline="0"/>
            <a:t> method reads the inventory data from the respective file and displays it.</a:t>
          </a:r>
          <a:endParaRPr lang="en-US" sz="2300" kern="1200"/>
        </a:p>
      </dsp:txBody>
      <dsp:txXfrm>
        <a:off x="1927918" y="2087205"/>
        <a:ext cx="5075858" cy="1669193"/>
      </dsp:txXfrm>
    </dsp:sp>
    <dsp:sp modelId="{18754284-5B87-42E2-896B-A9648371DAD9}">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D93B5-3592-4FD0-86A5-A637F90CE547}">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B06056-374D-4132-B814-8EB5AFC29E08}">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b="0" i="0" kern="1200" baseline="0"/>
            <a:t>The </a:t>
          </a:r>
          <a:r>
            <a:rPr lang="en-US" sz="2300" b="1" i="0" kern="1200" baseline="0"/>
            <a:t>update</a:t>
          </a:r>
          <a:r>
            <a:rPr lang="en-US" sz="2300" b="0" i="0" kern="1200" baseline="0"/>
            <a:t> method updates the inventory quantities provided by the user and saves the changes to the file.</a:t>
          </a:r>
          <a:endParaRPr lang="en-US" sz="2300" kern="1200"/>
        </a:p>
      </dsp:txBody>
      <dsp:txXfrm>
        <a:off x="1927918" y="4173697"/>
        <a:ext cx="5075858" cy="16691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38EB6-5B95-4A9B-BEB2-E63D8FA008EF}">
      <dsp:nvSpPr>
        <dsp:cNvPr id="0" name=""/>
        <dsp:cNvSpPr/>
      </dsp:nvSpPr>
      <dsp:spPr>
        <a:xfrm>
          <a:off x="755808" y="2247"/>
          <a:ext cx="2813744" cy="16882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military inventory management system is implemented in Java.</a:t>
          </a:r>
          <a:endParaRPr lang="en-US" sz="1800" kern="1200"/>
        </a:p>
      </dsp:txBody>
      <dsp:txXfrm>
        <a:off x="755808" y="2247"/>
        <a:ext cx="2813744" cy="1688246"/>
      </dsp:txXfrm>
    </dsp:sp>
    <dsp:sp modelId="{4554219E-DC9B-4828-8334-258239FEE482}">
      <dsp:nvSpPr>
        <dsp:cNvPr id="0" name=""/>
        <dsp:cNvSpPr/>
      </dsp:nvSpPr>
      <dsp:spPr>
        <a:xfrm>
          <a:off x="3850927" y="2247"/>
          <a:ext cx="2813744" cy="1688246"/>
        </a:xfrm>
        <a:prstGeom prst="rect">
          <a:avLst/>
        </a:prstGeom>
        <a:solidFill>
          <a:schemeClr val="accent5">
            <a:hueOff val="-381332"/>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It allows real-time tracking and management of inventories for the Army, Navy, and Airforce.</a:t>
          </a:r>
          <a:endParaRPr lang="en-US" sz="1800" kern="1200"/>
        </a:p>
      </dsp:txBody>
      <dsp:txXfrm>
        <a:off x="3850927" y="2247"/>
        <a:ext cx="2813744" cy="1688246"/>
      </dsp:txXfrm>
    </dsp:sp>
    <dsp:sp modelId="{1A72A85B-2CB1-463A-AB80-BAA3A347FE15}">
      <dsp:nvSpPr>
        <dsp:cNvPr id="0" name=""/>
        <dsp:cNvSpPr/>
      </dsp:nvSpPr>
      <dsp:spPr>
        <a:xfrm>
          <a:off x="6946046" y="2247"/>
          <a:ext cx="2813744" cy="1688246"/>
        </a:xfrm>
        <a:prstGeom prst="rect">
          <a:avLst/>
        </a:prstGeom>
        <a:solidFill>
          <a:schemeClr val="accent5">
            <a:hueOff val="-762664"/>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program provides options to display and update inventory quantities.</a:t>
          </a:r>
          <a:endParaRPr lang="en-US" sz="1800" kern="1200"/>
        </a:p>
      </dsp:txBody>
      <dsp:txXfrm>
        <a:off x="6946046" y="2247"/>
        <a:ext cx="2813744" cy="1688246"/>
      </dsp:txXfrm>
    </dsp:sp>
    <dsp:sp modelId="{BD6DACEA-0F48-4C46-8A2D-A4DE6369521D}">
      <dsp:nvSpPr>
        <dsp:cNvPr id="0" name=""/>
        <dsp:cNvSpPr/>
      </dsp:nvSpPr>
      <dsp:spPr>
        <a:xfrm>
          <a:off x="2303368" y="1971868"/>
          <a:ext cx="2813744" cy="1688246"/>
        </a:xfrm>
        <a:prstGeom prst="rect">
          <a:avLst/>
        </a:prstGeom>
        <a:solidFill>
          <a:schemeClr val="accent5">
            <a:hueOff val="-1143995"/>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File handling is used to store and retrieve inventory data.</a:t>
          </a:r>
          <a:endParaRPr lang="en-US" sz="1800" kern="1200"/>
        </a:p>
      </dsp:txBody>
      <dsp:txXfrm>
        <a:off x="2303368" y="1971868"/>
        <a:ext cx="2813744" cy="1688246"/>
      </dsp:txXfrm>
    </dsp:sp>
    <dsp:sp modelId="{7E2C0531-0523-437E-BD4B-07F3EF65099D}">
      <dsp:nvSpPr>
        <dsp:cNvPr id="0" name=""/>
        <dsp:cNvSpPr/>
      </dsp:nvSpPr>
      <dsp:spPr>
        <a:xfrm>
          <a:off x="5398487" y="1971868"/>
          <a:ext cx="2813744" cy="1688246"/>
        </a:xfrm>
        <a:prstGeom prst="rect">
          <a:avLst/>
        </a:prstGeom>
        <a:solidFill>
          <a:schemeClr val="accent5">
            <a:hueOff val="-152532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a:t>The system helps improve inventory control and operational efficiency in the military.</a:t>
          </a:r>
          <a:endParaRPr lang="en-US" sz="1800" kern="1200"/>
        </a:p>
      </dsp:txBody>
      <dsp:txXfrm>
        <a:off x="5398487" y="1971868"/>
        <a:ext cx="2813744" cy="1688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4/27/2023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08731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4/27/2023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465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4/27/2023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754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4/27/2023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440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4/27/2023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571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4/27/2023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018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4/27/2023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395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4/27/2023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945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4/27/2023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559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4/27/2023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844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4/27/2023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914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4/27/2023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633425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27" r:id="rId3"/>
    <p:sldLayoutId id="2147483728" r:id="rId4"/>
    <p:sldLayoutId id="2147483729" r:id="rId5"/>
    <p:sldLayoutId id="2147483730" r:id="rId6"/>
    <p:sldLayoutId id="2147483731" r:id="rId7"/>
    <p:sldLayoutId id="2147483735" r:id="rId8"/>
    <p:sldLayoutId id="2147483732" r:id="rId9"/>
    <p:sldLayoutId id="2147483733" r:id="rId10"/>
    <p:sldLayoutId id="214748373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20/05/all-about-billing-software-and-inventory-management-software/"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19875AF7-7122-2D81-C06C-37A5A80E0A9B}"/>
              </a:ext>
            </a:extLst>
          </p:cNvPr>
          <p:cNvPicPr>
            <a:picLocks noChangeAspect="1"/>
          </p:cNvPicPr>
          <p:nvPr/>
        </p:nvPicPr>
        <p:blipFill rotWithShape="1">
          <a:blip r:embed="rId2">
            <a:alphaModFix amt="60000"/>
          </a:blip>
          <a:srcRect t="14225" r="-1" b="27330"/>
          <a:stretch/>
        </p:blipFill>
        <p:spPr>
          <a:xfrm>
            <a:off x="3048" y="10"/>
            <a:ext cx="12188952" cy="6856614"/>
          </a:xfrm>
          <a:prstGeom prst="rect">
            <a:avLst/>
          </a:prstGeom>
        </p:spPr>
      </p:pic>
      <p:grpSp>
        <p:nvGrpSpPr>
          <p:cNvPr id="24" name="Group 23">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25" name="Picture 24">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26" name="Picture 25">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BA672713-EFC6-EED7-B883-4ADADCCE6584}"/>
              </a:ext>
            </a:extLst>
          </p:cNvPr>
          <p:cNvSpPr>
            <a:spLocks noGrp="1"/>
          </p:cNvSpPr>
          <p:nvPr>
            <p:ph type="ctrTitle"/>
          </p:nvPr>
        </p:nvSpPr>
        <p:spPr>
          <a:xfrm>
            <a:off x="996275" y="744909"/>
            <a:ext cx="10190071" cy="3145855"/>
          </a:xfrm>
        </p:spPr>
        <p:txBody>
          <a:bodyPr anchor="b">
            <a:normAutofit/>
          </a:bodyPr>
          <a:lstStyle/>
          <a:p>
            <a:r>
              <a:rPr lang="en-IN" sz="5200" dirty="0">
                <a:solidFill>
                  <a:srgbClr val="FFFFFF"/>
                </a:solidFill>
              </a:rPr>
              <a:t>                       PROJECT</a:t>
            </a:r>
            <a:br>
              <a:rPr lang="en-IN" sz="5200" dirty="0">
                <a:solidFill>
                  <a:srgbClr val="FFFFFF"/>
                </a:solidFill>
              </a:rPr>
            </a:br>
            <a:br>
              <a:rPr lang="en-IN" sz="5200" dirty="0">
                <a:solidFill>
                  <a:srgbClr val="FFFFFF"/>
                </a:solidFill>
              </a:rPr>
            </a:br>
            <a:r>
              <a:rPr lang="en-IN" sz="5200" dirty="0">
                <a:solidFill>
                  <a:srgbClr val="FFFFFF"/>
                </a:solidFill>
              </a:rPr>
              <a:t>CSE 310        </a:t>
            </a:r>
            <a:endParaRPr lang="en-IN" sz="5200">
              <a:solidFill>
                <a:srgbClr val="FFFFFF"/>
              </a:solidFill>
            </a:endParaRPr>
          </a:p>
        </p:txBody>
      </p:sp>
      <p:sp>
        <p:nvSpPr>
          <p:cNvPr id="3" name="Subtitle 2">
            <a:extLst>
              <a:ext uri="{FF2B5EF4-FFF2-40B4-BE49-F238E27FC236}">
                <a16:creationId xmlns:a16="http://schemas.microsoft.com/office/drawing/2014/main" id="{C6932144-EBDF-9F87-CEFD-6361FE388509}"/>
              </a:ext>
            </a:extLst>
          </p:cNvPr>
          <p:cNvSpPr>
            <a:spLocks noGrp="1"/>
          </p:cNvSpPr>
          <p:nvPr>
            <p:ph type="subTitle" idx="1"/>
          </p:nvPr>
        </p:nvSpPr>
        <p:spPr>
          <a:xfrm>
            <a:off x="1218708" y="4069780"/>
            <a:ext cx="9781327" cy="2056617"/>
          </a:xfrm>
        </p:spPr>
        <p:txBody>
          <a:bodyPr anchor="t">
            <a:normAutofit/>
          </a:bodyPr>
          <a:lstStyle/>
          <a:p>
            <a:r>
              <a:rPr lang="en-IN" sz="2200">
                <a:solidFill>
                  <a:srgbClr val="FFFFFF"/>
                </a:solidFill>
              </a:rPr>
              <a:t>JAVA PROGRAMMING</a:t>
            </a:r>
          </a:p>
        </p:txBody>
      </p:sp>
    </p:spTree>
    <p:extLst>
      <p:ext uri="{BB962C8B-B14F-4D97-AF65-F5344CB8AC3E}">
        <p14:creationId xmlns:p14="http://schemas.microsoft.com/office/powerpoint/2010/main" val="350323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3BB09-8F86-3B98-2EB7-73DFB8D49C54}"/>
              </a:ext>
            </a:extLst>
          </p:cNvPr>
          <p:cNvSpPr>
            <a:spLocks noGrp="1"/>
          </p:cNvSpPr>
          <p:nvPr>
            <p:ph type="title"/>
          </p:nvPr>
        </p:nvSpPr>
        <p:spPr/>
        <p:txBody>
          <a:bodyPr/>
          <a:lstStyle/>
          <a:p>
            <a:r>
              <a:rPr lang="en-IN" dirty="0"/>
              <a:t>Output-     for selection </a:t>
            </a:r>
          </a:p>
        </p:txBody>
      </p:sp>
      <p:pic>
        <p:nvPicPr>
          <p:cNvPr id="5" name="Content Placeholder 4" descr="Text&#10;&#10;Description automatically generated">
            <a:extLst>
              <a:ext uri="{FF2B5EF4-FFF2-40B4-BE49-F238E27FC236}">
                <a16:creationId xmlns:a16="http://schemas.microsoft.com/office/drawing/2014/main" id="{EF46CEB1-6A5B-CA87-EBDE-EDA055F23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7120" y="1949450"/>
            <a:ext cx="10068559" cy="4908550"/>
          </a:xfrm>
        </p:spPr>
      </p:pic>
    </p:spTree>
    <p:extLst>
      <p:ext uri="{BB962C8B-B14F-4D97-AF65-F5344CB8AC3E}">
        <p14:creationId xmlns:p14="http://schemas.microsoft.com/office/powerpoint/2010/main" val="182302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F961-3EB1-1A3D-2449-8E132C31279C}"/>
              </a:ext>
            </a:extLst>
          </p:cNvPr>
          <p:cNvSpPr>
            <a:spLocks noGrp="1"/>
          </p:cNvSpPr>
          <p:nvPr>
            <p:ph type="title"/>
          </p:nvPr>
        </p:nvSpPr>
        <p:spPr/>
        <p:txBody>
          <a:bodyPr/>
          <a:lstStyle/>
          <a:p>
            <a:r>
              <a:rPr lang="en-IN" dirty="0"/>
              <a:t>Output-     for view the quantity</a:t>
            </a:r>
          </a:p>
        </p:txBody>
      </p:sp>
      <p:pic>
        <p:nvPicPr>
          <p:cNvPr id="5" name="Content Placeholder 4" descr="Graphical user interface, application&#10;&#10;Description automatically generated">
            <a:extLst>
              <a:ext uri="{FF2B5EF4-FFF2-40B4-BE49-F238E27FC236}">
                <a16:creationId xmlns:a16="http://schemas.microsoft.com/office/drawing/2014/main" id="{940A718E-A8ED-83FC-BB40-DDE5ADD02E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974" y="2270919"/>
            <a:ext cx="10895106" cy="4455001"/>
          </a:xfrm>
        </p:spPr>
      </p:pic>
    </p:spTree>
    <p:extLst>
      <p:ext uri="{BB962C8B-B14F-4D97-AF65-F5344CB8AC3E}">
        <p14:creationId xmlns:p14="http://schemas.microsoft.com/office/powerpoint/2010/main" val="55128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01AE-64C1-14B4-5A5D-C1E720143CA4}"/>
              </a:ext>
            </a:extLst>
          </p:cNvPr>
          <p:cNvSpPr>
            <a:spLocks noGrp="1"/>
          </p:cNvSpPr>
          <p:nvPr>
            <p:ph type="title"/>
          </p:nvPr>
        </p:nvSpPr>
        <p:spPr/>
        <p:txBody>
          <a:bodyPr/>
          <a:lstStyle/>
          <a:p>
            <a:r>
              <a:rPr lang="en-IN" dirty="0"/>
              <a:t>Output-     for file handling</a:t>
            </a:r>
          </a:p>
        </p:txBody>
      </p:sp>
      <p:pic>
        <p:nvPicPr>
          <p:cNvPr id="5" name="Content Placeholder 4" descr="Graphical user interface, text, application&#10;&#10;Description automatically generated">
            <a:extLst>
              <a:ext uri="{FF2B5EF4-FFF2-40B4-BE49-F238E27FC236}">
                <a16:creationId xmlns:a16="http://schemas.microsoft.com/office/drawing/2014/main" id="{6FAE15FE-28C6-F70C-6817-D6F89C25F3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0" y="1595121"/>
            <a:ext cx="8961120" cy="5191760"/>
          </a:xfrm>
        </p:spPr>
      </p:pic>
    </p:spTree>
    <p:extLst>
      <p:ext uri="{BB962C8B-B14F-4D97-AF65-F5344CB8AC3E}">
        <p14:creationId xmlns:p14="http://schemas.microsoft.com/office/powerpoint/2010/main" val="143561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488AF6B-3B1D-220A-F956-BC4208C25065}"/>
              </a:ext>
            </a:extLst>
          </p:cNvPr>
          <p:cNvSpPr>
            <a:spLocks noGrp="1"/>
          </p:cNvSpPr>
          <p:nvPr>
            <p:ph type="title"/>
          </p:nvPr>
        </p:nvSpPr>
        <p:spPr>
          <a:xfrm>
            <a:off x="1094391" y="381000"/>
            <a:ext cx="10003218" cy="2057400"/>
          </a:xfrm>
        </p:spPr>
        <p:txBody>
          <a:bodyPr>
            <a:normAutofit/>
          </a:bodyPr>
          <a:lstStyle/>
          <a:p>
            <a:pPr algn="ctr"/>
            <a:r>
              <a:rPr lang="en-IN" dirty="0"/>
              <a:t>Conclusion-</a:t>
            </a:r>
            <a:endParaRPr lang="en-IN"/>
          </a:p>
        </p:txBody>
      </p:sp>
      <p:graphicFrame>
        <p:nvGraphicFramePr>
          <p:cNvPr id="5" name="Content Placeholder 2">
            <a:extLst>
              <a:ext uri="{FF2B5EF4-FFF2-40B4-BE49-F238E27FC236}">
                <a16:creationId xmlns:a16="http://schemas.microsoft.com/office/drawing/2014/main" id="{DA2984E7-B7F0-4A4D-B0E4-39AC15C973DA}"/>
              </a:ext>
            </a:extLst>
          </p:cNvPr>
          <p:cNvGraphicFramePr>
            <a:graphicFrameLocks noGrp="1"/>
          </p:cNvGraphicFramePr>
          <p:nvPr>
            <p:ph idx="1"/>
            <p:extLst>
              <p:ext uri="{D42A27DB-BD31-4B8C-83A1-F6EECF244321}">
                <p14:modId xmlns:p14="http://schemas.microsoft.com/office/powerpoint/2010/main" val="1030378835"/>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9913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8884498-8C0E-4CE3-A52C-4D46CFCBD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13CD130A-643A-4D11-9D36-1A18E7473D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76200"/>
            <a:ext cx="3997615" cy="6816079"/>
            <a:chOff x="8059620" y="41922"/>
            <a:chExt cx="3997615" cy="6816077"/>
          </a:xfrm>
        </p:grpSpPr>
        <p:pic>
          <p:nvPicPr>
            <p:cNvPr id="16" name="Picture 15">
              <a:extLst>
                <a:ext uri="{FF2B5EF4-FFF2-40B4-BE49-F238E27FC236}">
                  <a16:creationId xmlns:a16="http://schemas.microsoft.com/office/drawing/2014/main" id="{C5B36C10-5167-4E97-BC4C-42E62CBDE85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7" name="Picture 16">
              <a:extLst>
                <a:ext uri="{FF2B5EF4-FFF2-40B4-BE49-F238E27FC236}">
                  <a16:creationId xmlns:a16="http://schemas.microsoft.com/office/drawing/2014/main" id="{EBDB6D53-B040-4BE2-AAD9-F0BE56F347F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49B541AB-A7A7-CFF8-1FCA-23EFF9D429ED}"/>
              </a:ext>
            </a:extLst>
          </p:cNvPr>
          <p:cNvSpPr>
            <a:spLocks noGrp="1"/>
          </p:cNvSpPr>
          <p:nvPr>
            <p:ph type="title"/>
          </p:nvPr>
        </p:nvSpPr>
        <p:spPr>
          <a:xfrm>
            <a:off x="1144524" y="744909"/>
            <a:ext cx="9906000" cy="3155419"/>
          </a:xfrm>
        </p:spPr>
        <p:txBody>
          <a:bodyPr vert="horz" lIns="91440" tIns="45720" rIns="91440" bIns="45720" rtlCol="0" anchor="b">
            <a:normAutofit/>
          </a:bodyPr>
          <a:lstStyle/>
          <a:p>
            <a:pPr algn="ctr"/>
            <a:r>
              <a:rPr lang="en-US" sz="5200" dirty="0"/>
              <a:t>Thank you</a:t>
            </a:r>
          </a:p>
        </p:txBody>
      </p:sp>
    </p:spTree>
    <p:extLst>
      <p:ext uri="{BB962C8B-B14F-4D97-AF65-F5344CB8AC3E}">
        <p14:creationId xmlns:p14="http://schemas.microsoft.com/office/powerpoint/2010/main" val="401067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One in a crowd">
            <a:extLst>
              <a:ext uri="{FF2B5EF4-FFF2-40B4-BE49-F238E27FC236}">
                <a16:creationId xmlns:a16="http://schemas.microsoft.com/office/drawing/2014/main" id="{2CF8999C-0BAD-BD92-B201-08102B2C5C04}"/>
              </a:ext>
            </a:extLst>
          </p:cNvPr>
          <p:cNvPicPr>
            <a:picLocks noChangeAspect="1"/>
          </p:cNvPicPr>
          <p:nvPr/>
        </p:nvPicPr>
        <p:blipFill rotWithShape="1">
          <a:blip r:embed="rId2">
            <a:alphaModFix amt="60000"/>
          </a:blip>
          <a:srcRect t="7741" b="17274"/>
          <a:stretch/>
        </p:blipFill>
        <p:spPr>
          <a:xfrm>
            <a:off x="20" y="10"/>
            <a:ext cx="12191980" cy="6856614"/>
          </a:xfrm>
          <a:prstGeom prst="rect">
            <a:avLst/>
          </a:prstGeom>
        </p:spPr>
      </p:pic>
      <p:sp>
        <p:nvSpPr>
          <p:cNvPr id="2" name="Title 1">
            <a:extLst>
              <a:ext uri="{FF2B5EF4-FFF2-40B4-BE49-F238E27FC236}">
                <a16:creationId xmlns:a16="http://schemas.microsoft.com/office/drawing/2014/main" id="{8B794C34-433C-5C28-9A50-4953A0442AF0}"/>
              </a:ext>
            </a:extLst>
          </p:cNvPr>
          <p:cNvSpPr>
            <a:spLocks noGrp="1"/>
          </p:cNvSpPr>
          <p:nvPr>
            <p:ph type="title"/>
          </p:nvPr>
        </p:nvSpPr>
        <p:spPr>
          <a:xfrm>
            <a:off x="1198181" y="726066"/>
            <a:ext cx="4795282" cy="5018227"/>
          </a:xfrm>
        </p:spPr>
        <p:txBody>
          <a:bodyPr anchor="ctr">
            <a:normAutofit/>
          </a:bodyPr>
          <a:lstStyle/>
          <a:p>
            <a:r>
              <a:rPr lang="en-IN" dirty="0">
                <a:solidFill>
                  <a:srgbClr val="FFFFFF"/>
                </a:solidFill>
              </a:rPr>
              <a:t>GROUP MEMBERS-</a:t>
            </a:r>
          </a:p>
        </p:txBody>
      </p:sp>
      <p:grpSp>
        <p:nvGrpSpPr>
          <p:cNvPr id="15" name="Group 14">
            <a:extLst>
              <a:ext uri="{FF2B5EF4-FFF2-40B4-BE49-F238E27FC236}">
                <a16:creationId xmlns:a16="http://schemas.microsoft.com/office/drawing/2014/main" id="{245C754D-F6B0-4E8B-BCBC-51B5E2863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6" name="Picture 15">
              <a:extLst>
                <a:ext uri="{FF2B5EF4-FFF2-40B4-BE49-F238E27FC236}">
                  <a16:creationId xmlns:a16="http://schemas.microsoft.com/office/drawing/2014/main" id="{66BE34B5-B2D6-49D5-B3B8-6E019E3E4C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17" name="Picture 16">
              <a:extLst>
                <a:ext uri="{FF2B5EF4-FFF2-40B4-BE49-F238E27FC236}">
                  <a16:creationId xmlns:a16="http://schemas.microsoft.com/office/drawing/2014/main" id="{1B5FDAC2-DA09-40B0-9B3F-D874ECE965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3" name="Content Placeholder 2">
            <a:extLst>
              <a:ext uri="{FF2B5EF4-FFF2-40B4-BE49-F238E27FC236}">
                <a16:creationId xmlns:a16="http://schemas.microsoft.com/office/drawing/2014/main" id="{13FFB4A3-F6C8-E81F-7B9B-9D4A78E82BFA}"/>
              </a:ext>
            </a:extLst>
          </p:cNvPr>
          <p:cNvSpPr>
            <a:spLocks noGrp="1"/>
          </p:cNvSpPr>
          <p:nvPr>
            <p:ph idx="1"/>
          </p:nvPr>
        </p:nvSpPr>
        <p:spPr>
          <a:xfrm>
            <a:off x="6195372" y="726538"/>
            <a:ext cx="4977905" cy="5017076"/>
          </a:xfrm>
        </p:spPr>
        <p:txBody>
          <a:bodyPr anchor="ctr">
            <a:normAutofit/>
          </a:bodyPr>
          <a:lstStyle/>
          <a:p>
            <a:r>
              <a:rPr lang="en-IN" sz="4000" dirty="0">
                <a:solidFill>
                  <a:srgbClr val="FFFFFF"/>
                </a:solidFill>
              </a:rPr>
              <a:t>Rakshit Shekhawat</a:t>
            </a:r>
          </a:p>
          <a:p>
            <a:r>
              <a:rPr lang="en-IN" sz="4000" dirty="0">
                <a:solidFill>
                  <a:srgbClr val="FFFFFF"/>
                </a:solidFill>
              </a:rPr>
              <a:t>Jay </a:t>
            </a:r>
            <a:r>
              <a:rPr lang="en-IN" sz="4000" dirty="0" err="1">
                <a:solidFill>
                  <a:srgbClr val="FFFFFF"/>
                </a:solidFill>
              </a:rPr>
              <a:t>Khaple</a:t>
            </a:r>
            <a:endParaRPr lang="en-IN" sz="4000" dirty="0">
              <a:solidFill>
                <a:srgbClr val="FFFFFF"/>
              </a:solidFill>
            </a:endParaRPr>
          </a:p>
          <a:p>
            <a:r>
              <a:rPr lang="en-IN" sz="4000" dirty="0" err="1">
                <a:solidFill>
                  <a:srgbClr val="FFFFFF"/>
                </a:solidFill>
              </a:rPr>
              <a:t>Abhiram</a:t>
            </a:r>
            <a:r>
              <a:rPr lang="en-IN" sz="4000" dirty="0">
                <a:solidFill>
                  <a:srgbClr val="FFFFFF"/>
                </a:solidFill>
              </a:rPr>
              <a:t> Reddy</a:t>
            </a:r>
          </a:p>
        </p:txBody>
      </p:sp>
    </p:spTree>
    <p:extLst>
      <p:ext uri="{BB962C8B-B14F-4D97-AF65-F5344CB8AC3E}">
        <p14:creationId xmlns:p14="http://schemas.microsoft.com/office/powerpoint/2010/main" val="331598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2" name="Group 21">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3" name="Picture 22">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4" name="Picture 23">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4C504E90-1FD8-C1A7-1525-497ECC2686A6}"/>
              </a:ext>
            </a:extLst>
          </p:cNvPr>
          <p:cNvSpPr>
            <a:spLocks noGrp="1"/>
          </p:cNvSpPr>
          <p:nvPr>
            <p:ph type="title"/>
          </p:nvPr>
        </p:nvSpPr>
        <p:spPr>
          <a:xfrm>
            <a:off x="838200" y="586992"/>
            <a:ext cx="5638800" cy="2461008"/>
          </a:xfrm>
        </p:spPr>
        <p:txBody>
          <a:bodyPr>
            <a:normAutofit/>
          </a:bodyPr>
          <a:lstStyle/>
          <a:p>
            <a:r>
              <a:rPr lang="en-IN"/>
              <a:t>Inventory Management System-</a:t>
            </a:r>
          </a:p>
        </p:txBody>
      </p:sp>
      <p:sp>
        <p:nvSpPr>
          <p:cNvPr id="3" name="Content Placeholder 2">
            <a:extLst>
              <a:ext uri="{FF2B5EF4-FFF2-40B4-BE49-F238E27FC236}">
                <a16:creationId xmlns:a16="http://schemas.microsoft.com/office/drawing/2014/main" id="{143BF3E2-1E68-EDCE-8EAE-5CE7DC235040}"/>
              </a:ext>
            </a:extLst>
          </p:cNvPr>
          <p:cNvSpPr>
            <a:spLocks noGrp="1"/>
          </p:cNvSpPr>
          <p:nvPr>
            <p:ph idx="1"/>
          </p:nvPr>
        </p:nvSpPr>
        <p:spPr>
          <a:xfrm>
            <a:off x="838200" y="3124200"/>
            <a:ext cx="5638437" cy="3156166"/>
          </a:xfrm>
        </p:spPr>
        <p:txBody>
          <a:bodyPr anchor="ctr">
            <a:normAutofit/>
          </a:bodyPr>
          <a:lstStyle/>
          <a:p>
            <a:r>
              <a:rPr lang="en-US" sz="1800" b="0" i="0">
                <a:effectLst/>
                <a:latin typeface="Söhne"/>
              </a:rPr>
              <a:t>An inventory management system is a software or tool designed to efficiently track, manage, and control a company's inventory. It provides businesses with real-time visibility into their inventory levels, allowing them to effectively monitor and optimize their inventory operations. The primary goal of an inventory management system is to ensure that businesses have the right amount of inventory at the right time, reducing stockouts, minimizing overstocking, and improving overall operational efficiency.</a:t>
            </a:r>
            <a:endParaRPr lang="en-IN" sz="1800"/>
          </a:p>
        </p:txBody>
      </p:sp>
      <p:pic>
        <p:nvPicPr>
          <p:cNvPr id="5" name="Picture 4" descr="Outdoor warehouse">
            <a:extLst>
              <a:ext uri="{FF2B5EF4-FFF2-40B4-BE49-F238E27FC236}">
                <a16:creationId xmlns:a16="http://schemas.microsoft.com/office/drawing/2014/main" id="{506952A4-055A-9DD9-5CC3-329339B59522}"/>
              </a:ext>
            </a:extLst>
          </p:cNvPr>
          <p:cNvPicPr>
            <a:picLocks noChangeAspect="1"/>
          </p:cNvPicPr>
          <p:nvPr/>
        </p:nvPicPr>
        <p:blipFill rotWithShape="1">
          <a:blip r:embed="rId4"/>
          <a:srcRect l="17645" r="30663"/>
          <a:stretch/>
        </p:blipFill>
        <p:spPr>
          <a:xfrm>
            <a:off x="6861048" y="1"/>
            <a:ext cx="5330952" cy="6858000"/>
          </a:xfrm>
          <a:prstGeom prst="rect">
            <a:avLst/>
          </a:prstGeom>
        </p:spPr>
      </p:pic>
    </p:spTree>
    <p:extLst>
      <p:ext uri="{BB962C8B-B14F-4D97-AF65-F5344CB8AC3E}">
        <p14:creationId xmlns:p14="http://schemas.microsoft.com/office/powerpoint/2010/main" val="245015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39" name="Picture 38">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40" name="Picture 39">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CD7634-1C33-00B1-A956-0D960513098E}"/>
              </a:ext>
            </a:extLst>
          </p:cNvPr>
          <p:cNvSpPr>
            <a:spLocks noGrp="1"/>
          </p:cNvSpPr>
          <p:nvPr>
            <p:ph type="title"/>
          </p:nvPr>
        </p:nvSpPr>
        <p:spPr>
          <a:xfrm>
            <a:off x="838200" y="461339"/>
            <a:ext cx="10606072" cy="1900861"/>
          </a:xfrm>
        </p:spPr>
        <p:txBody>
          <a:bodyPr>
            <a:normAutofit/>
          </a:bodyPr>
          <a:lstStyle/>
          <a:p>
            <a:r>
              <a:rPr lang="en-IN"/>
              <a:t>Summary-</a:t>
            </a:r>
          </a:p>
        </p:txBody>
      </p:sp>
      <p:sp>
        <p:nvSpPr>
          <p:cNvPr id="3" name="Content Placeholder 2">
            <a:extLst>
              <a:ext uri="{FF2B5EF4-FFF2-40B4-BE49-F238E27FC236}">
                <a16:creationId xmlns:a16="http://schemas.microsoft.com/office/drawing/2014/main" id="{A387574F-29D6-FCD2-D032-BDDC32262399}"/>
              </a:ext>
            </a:extLst>
          </p:cNvPr>
          <p:cNvSpPr>
            <a:spLocks noGrp="1"/>
          </p:cNvSpPr>
          <p:nvPr>
            <p:ph idx="1"/>
          </p:nvPr>
        </p:nvSpPr>
        <p:spPr>
          <a:xfrm>
            <a:off x="838200" y="2590802"/>
            <a:ext cx="4647901" cy="3423812"/>
          </a:xfrm>
        </p:spPr>
        <p:txBody>
          <a:bodyPr>
            <a:normAutofit/>
          </a:bodyPr>
          <a:lstStyle/>
          <a:p>
            <a:r>
              <a:rPr lang="en-IN" sz="1800"/>
              <a:t>In our project we have created a inventory management system for the military. Here we created three different classes for all three forces – Airforce , Navy and Army. With the help of this management system we can manage the information about the weapon , required things and be updated accordingly.</a:t>
            </a:r>
          </a:p>
        </p:txBody>
      </p:sp>
      <p:pic>
        <p:nvPicPr>
          <p:cNvPr id="6" name="Picture 5" descr="Graphical user interface&#10;&#10;Description automatically generated">
            <a:extLst>
              <a:ext uri="{FF2B5EF4-FFF2-40B4-BE49-F238E27FC236}">
                <a16:creationId xmlns:a16="http://schemas.microsoft.com/office/drawing/2014/main" id="{8F6D9030-0621-0F5B-8C0C-3BEAB6E69E7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942" r="21541" b="1"/>
          <a:stretch/>
        </p:blipFill>
        <p:spPr>
          <a:xfrm>
            <a:off x="6626806" y="2590801"/>
            <a:ext cx="4817466" cy="3423812"/>
          </a:xfrm>
          <a:prstGeom prst="rect">
            <a:avLst/>
          </a:prstGeom>
        </p:spPr>
      </p:pic>
      <p:sp>
        <p:nvSpPr>
          <p:cNvPr id="7" name="TextBox 6">
            <a:extLst>
              <a:ext uri="{FF2B5EF4-FFF2-40B4-BE49-F238E27FC236}">
                <a16:creationId xmlns:a16="http://schemas.microsoft.com/office/drawing/2014/main" id="{63169767-1F41-5920-69F9-7385C22B8AEA}"/>
              </a:ext>
            </a:extLst>
          </p:cNvPr>
          <p:cNvSpPr txBox="1"/>
          <p:nvPr/>
        </p:nvSpPr>
        <p:spPr>
          <a:xfrm>
            <a:off x="8675565" y="5814558"/>
            <a:ext cx="276870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4" tooltip="https://technofaq.org/posts/2020/05/all-about-billing-software-and-inventory-management-software/">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IN" sz="700">
              <a:solidFill>
                <a:srgbClr val="FFFFFF"/>
              </a:solidFill>
            </a:endParaRPr>
          </a:p>
        </p:txBody>
      </p:sp>
    </p:spTree>
    <p:extLst>
      <p:ext uri="{BB962C8B-B14F-4D97-AF65-F5344CB8AC3E}">
        <p14:creationId xmlns:p14="http://schemas.microsoft.com/office/powerpoint/2010/main" val="143766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2945AACA-C836-A4E9-9D80-A647A14A20F4}"/>
              </a:ext>
            </a:extLst>
          </p:cNvPr>
          <p:cNvSpPr>
            <a:spLocks noGrp="1"/>
          </p:cNvSpPr>
          <p:nvPr>
            <p:ph type="title"/>
          </p:nvPr>
        </p:nvSpPr>
        <p:spPr>
          <a:xfrm>
            <a:off x="838201" y="559813"/>
            <a:ext cx="3352799" cy="5577934"/>
          </a:xfrm>
        </p:spPr>
        <p:txBody>
          <a:bodyPr>
            <a:normAutofit/>
          </a:bodyPr>
          <a:lstStyle/>
          <a:p>
            <a:r>
              <a:rPr lang="en-IN" sz="4000"/>
              <a:t>Code description-</a:t>
            </a:r>
          </a:p>
        </p:txBody>
      </p:sp>
      <p:graphicFrame>
        <p:nvGraphicFramePr>
          <p:cNvPr id="5" name="Content Placeholder 2">
            <a:extLst>
              <a:ext uri="{FF2B5EF4-FFF2-40B4-BE49-F238E27FC236}">
                <a16:creationId xmlns:a16="http://schemas.microsoft.com/office/drawing/2014/main" id="{94C6E0B9-6709-E29A-590A-33577E606ACD}"/>
              </a:ext>
            </a:extLst>
          </p:cNvPr>
          <p:cNvGraphicFramePr>
            <a:graphicFrameLocks noGrp="1"/>
          </p:cNvGraphicFramePr>
          <p:nvPr>
            <p:ph idx="1"/>
            <p:extLst>
              <p:ext uri="{D42A27DB-BD31-4B8C-83A1-F6EECF244321}">
                <p14:modId xmlns:p14="http://schemas.microsoft.com/office/powerpoint/2010/main" val="223775514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711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4" name="Picture 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5" name="Picture 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CA0CFEAF-579A-7905-6BF9-B3FEE75AE9A2}"/>
              </a:ext>
            </a:extLst>
          </p:cNvPr>
          <p:cNvSpPr>
            <a:spLocks noGrp="1"/>
          </p:cNvSpPr>
          <p:nvPr>
            <p:ph type="title"/>
          </p:nvPr>
        </p:nvSpPr>
        <p:spPr>
          <a:xfrm>
            <a:off x="838201" y="559813"/>
            <a:ext cx="3352799" cy="5577934"/>
          </a:xfrm>
        </p:spPr>
        <p:txBody>
          <a:bodyPr>
            <a:normAutofit/>
          </a:bodyPr>
          <a:lstStyle/>
          <a:p>
            <a:r>
              <a:rPr lang="en-IN" sz="4000" b="1" i="0">
                <a:effectLst/>
                <a:latin typeface="Söhne"/>
              </a:rPr>
              <a:t>Main Function</a:t>
            </a:r>
            <a:endParaRPr lang="en-IN" sz="4000"/>
          </a:p>
        </p:txBody>
      </p:sp>
      <p:graphicFrame>
        <p:nvGraphicFramePr>
          <p:cNvPr id="5" name="Content Placeholder 2">
            <a:extLst>
              <a:ext uri="{FF2B5EF4-FFF2-40B4-BE49-F238E27FC236}">
                <a16:creationId xmlns:a16="http://schemas.microsoft.com/office/drawing/2014/main" id="{F7C79A8F-1B8A-B5E7-B6DC-D3BF56458981}"/>
              </a:ext>
            </a:extLst>
          </p:cNvPr>
          <p:cNvGraphicFramePr>
            <a:graphicFrameLocks noGrp="1"/>
          </p:cNvGraphicFramePr>
          <p:nvPr>
            <p:ph idx="1"/>
            <p:extLst>
              <p:ext uri="{D42A27DB-BD31-4B8C-83A1-F6EECF244321}">
                <p14:modId xmlns:p14="http://schemas.microsoft.com/office/powerpoint/2010/main" val="175058009"/>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7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5" name="Picture 14">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 name="Picture 15">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8DCCD934-F0B7-BBF1-47D9-A52AEB81B08E}"/>
              </a:ext>
            </a:extLst>
          </p:cNvPr>
          <p:cNvSpPr>
            <a:spLocks noGrp="1"/>
          </p:cNvSpPr>
          <p:nvPr>
            <p:ph type="title"/>
          </p:nvPr>
        </p:nvSpPr>
        <p:spPr>
          <a:xfrm>
            <a:off x="838201" y="559813"/>
            <a:ext cx="3352799" cy="5577934"/>
          </a:xfrm>
        </p:spPr>
        <p:txBody>
          <a:bodyPr>
            <a:normAutofit/>
          </a:bodyPr>
          <a:lstStyle/>
          <a:p>
            <a:r>
              <a:rPr lang="en-IN" sz="4000" b="1" i="0">
                <a:effectLst/>
                <a:latin typeface="Söhne"/>
              </a:rPr>
              <a:t>Inventory Class</a:t>
            </a:r>
            <a:endParaRPr lang="en-IN" sz="4000"/>
          </a:p>
        </p:txBody>
      </p:sp>
      <p:graphicFrame>
        <p:nvGraphicFramePr>
          <p:cNvPr id="6" name="Rectangle 1">
            <a:extLst>
              <a:ext uri="{FF2B5EF4-FFF2-40B4-BE49-F238E27FC236}">
                <a16:creationId xmlns:a16="http://schemas.microsoft.com/office/drawing/2014/main" id="{D0E586C6-AA4D-DC12-4463-BBE2F3F364BA}"/>
              </a:ext>
            </a:extLst>
          </p:cNvPr>
          <p:cNvGraphicFramePr>
            <a:graphicFrameLocks noGrp="1"/>
          </p:cNvGraphicFramePr>
          <p:nvPr>
            <p:ph idx="1"/>
            <p:extLst>
              <p:ext uri="{D42A27DB-BD31-4B8C-83A1-F6EECF244321}">
                <p14:modId xmlns:p14="http://schemas.microsoft.com/office/powerpoint/2010/main" val="123843319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8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5" name="Picture 14">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 name="Picture 15">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1A05CA3F-8043-07BC-44B0-01A96D7FF7D2}"/>
              </a:ext>
            </a:extLst>
          </p:cNvPr>
          <p:cNvSpPr>
            <a:spLocks noGrp="1"/>
          </p:cNvSpPr>
          <p:nvPr>
            <p:ph type="title"/>
          </p:nvPr>
        </p:nvSpPr>
        <p:spPr>
          <a:xfrm>
            <a:off x="838201" y="559813"/>
            <a:ext cx="3352799" cy="5577934"/>
          </a:xfrm>
        </p:spPr>
        <p:txBody>
          <a:bodyPr>
            <a:normAutofit/>
          </a:bodyPr>
          <a:lstStyle/>
          <a:p>
            <a:r>
              <a:rPr lang="en-US" sz="4000" b="1" i="0">
                <a:effectLst/>
                <a:latin typeface="Söhne"/>
              </a:rPr>
              <a:t>Army, Navy, and Airforce Classes</a:t>
            </a:r>
            <a:endParaRPr lang="en-IN" sz="4000"/>
          </a:p>
        </p:txBody>
      </p:sp>
      <p:graphicFrame>
        <p:nvGraphicFramePr>
          <p:cNvPr id="6" name="Rectangle 1">
            <a:extLst>
              <a:ext uri="{FF2B5EF4-FFF2-40B4-BE49-F238E27FC236}">
                <a16:creationId xmlns:a16="http://schemas.microsoft.com/office/drawing/2014/main" id="{3C6A48A3-50C2-D94B-1BBD-028E2D1B9CC3}"/>
              </a:ext>
            </a:extLst>
          </p:cNvPr>
          <p:cNvGraphicFramePr>
            <a:graphicFrameLocks noGrp="1"/>
          </p:cNvGraphicFramePr>
          <p:nvPr>
            <p:ph idx="1"/>
            <p:extLst>
              <p:ext uri="{D42A27DB-BD31-4B8C-83A1-F6EECF244321}">
                <p14:modId xmlns:p14="http://schemas.microsoft.com/office/powerpoint/2010/main" val="118049396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802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5" name="Picture 14">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 name="Picture 15">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84C64D54-0870-F6EF-AD8F-0159BDD1AEE0}"/>
              </a:ext>
            </a:extLst>
          </p:cNvPr>
          <p:cNvSpPr>
            <a:spLocks noGrp="1"/>
          </p:cNvSpPr>
          <p:nvPr>
            <p:ph type="title"/>
          </p:nvPr>
        </p:nvSpPr>
        <p:spPr>
          <a:xfrm>
            <a:off x="838201" y="559813"/>
            <a:ext cx="3352799" cy="5577934"/>
          </a:xfrm>
        </p:spPr>
        <p:txBody>
          <a:bodyPr>
            <a:normAutofit/>
          </a:bodyPr>
          <a:lstStyle/>
          <a:p>
            <a:r>
              <a:rPr lang="en-IN" sz="4000" b="1" i="0">
                <a:effectLst/>
                <a:latin typeface="Söhne"/>
              </a:rPr>
              <a:t>File Handling</a:t>
            </a:r>
            <a:endParaRPr lang="en-IN" sz="4000"/>
          </a:p>
        </p:txBody>
      </p:sp>
      <p:graphicFrame>
        <p:nvGraphicFramePr>
          <p:cNvPr id="6" name="Rectangle 1">
            <a:extLst>
              <a:ext uri="{FF2B5EF4-FFF2-40B4-BE49-F238E27FC236}">
                <a16:creationId xmlns:a16="http://schemas.microsoft.com/office/drawing/2014/main" id="{81CE2301-09E7-333D-5114-581F74D174A9}"/>
              </a:ext>
            </a:extLst>
          </p:cNvPr>
          <p:cNvGraphicFramePr>
            <a:graphicFrameLocks noGrp="1"/>
          </p:cNvGraphicFramePr>
          <p:nvPr>
            <p:ph idx="1"/>
            <p:extLst>
              <p:ext uri="{D42A27DB-BD31-4B8C-83A1-F6EECF244321}">
                <p14:modId xmlns:p14="http://schemas.microsoft.com/office/powerpoint/2010/main" val="6499327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7257139"/>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28311B"/>
      </a:dk2>
      <a:lt2>
        <a:srgbClr val="F1F0F3"/>
      </a:lt2>
      <a:accent1>
        <a:srgbClr val="85AE44"/>
      </a:accent1>
      <a:accent2>
        <a:srgbClr val="A8A538"/>
      </a:accent2>
      <a:accent3>
        <a:srgbClr val="C38F4D"/>
      </a:accent3>
      <a:accent4>
        <a:srgbClr val="B14B3B"/>
      </a:accent4>
      <a:accent5>
        <a:srgbClr val="C34D6D"/>
      </a:accent5>
      <a:accent6>
        <a:srgbClr val="B13B8D"/>
      </a:accent6>
      <a:hlink>
        <a:srgbClr val="C5515E"/>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
  <TotalTime>65</TotalTime>
  <Words>594</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Sabon Next LT</vt:lpstr>
      <vt:lpstr>Söhne</vt:lpstr>
      <vt:lpstr>DappledVTI</vt:lpstr>
      <vt:lpstr>                       PROJECT  CSE 310        </vt:lpstr>
      <vt:lpstr>GROUP MEMBERS-</vt:lpstr>
      <vt:lpstr>Inventory Management System-</vt:lpstr>
      <vt:lpstr>Summary-</vt:lpstr>
      <vt:lpstr>Code description-</vt:lpstr>
      <vt:lpstr>Main Function</vt:lpstr>
      <vt:lpstr>Inventory Class</vt:lpstr>
      <vt:lpstr>Army, Navy, and Airforce Classes</vt:lpstr>
      <vt:lpstr>File Handling</vt:lpstr>
      <vt:lpstr>Output-     for selection </vt:lpstr>
      <vt:lpstr>Output-     for view the quantity</vt:lpstr>
      <vt:lpstr>Output-     for file handling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CSE 310        </dc:title>
  <dc:creator>Rakshit Shekhawat</dc:creator>
  <cp:lastModifiedBy>Rakshit Shekhawat</cp:lastModifiedBy>
  <cp:revision>1</cp:revision>
  <dcterms:created xsi:type="dcterms:W3CDTF">2023-04-26T19:22:38Z</dcterms:created>
  <dcterms:modified xsi:type="dcterms:W3CDTF">2023-04-26T20:28:15Z</dcterms:modified>
</cp:coreProperties>
</file>